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9" r:id="rId2"/>
    <p:sldId id="260" r:id="rId3"/>
    <p:sldId id="261" r:id="rId4"/>
    <p:sldId id="262" r:id="rId5"/>
    <p:sldId id="263" r:id="rId6"/>
    <p:sldId id="265" r:id="rId7"/>
    <p:sldId id="264" r:id="rId8"/>
    <p:sldId id="266" r:id="rId9"/>
    <p:sldId id="267" r:id="rId10"/>
    <p:sldId id="268" r:id="rId11"/>
    <p:sldId id="269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las Dhore" initials="VD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5F0B8A-1EFB-728A-CF1D-580A3B3C8D78}" v="471" dt="2020-08-13T01:48:46.184"/>
    <p1510:client id="{0728F6F1-180C-69EA-594C-B736C58AC1CE}" v="140" dt="2020-09-09T05:01:51.155"/>
    <p1510:client id="{17DD76DC-004D-08AE-1F93-C635DCA9B854}" v="844" dt="2020-08-05T18:21:23.721"/>
    <p1510:client id="{18F55089-52F9-969A-C5E1-BF312D73FF3E}" v="294" dt="2020-09-10T04:30:50.495"/>
    <p1510:client id="{22348D88-F793-F154-BCF2-CD622F6B10C6}" v="246" dt="2020-08-06T13:32:28.010"/>
    <p1510:client id="{45A36F70-2F72-70B4-D8A3-0C93A9927D96}" v="287" dt="2020-08-13T14:47:35.241"/>
    <p1510:client id="{48915F31-52AB-7854-C8AA-0C36807AD917}" v="1054" dt="2020-08-23T14:47:09.763"/>
    <p1510:client id="{5271E10B-89F2-BD02-CDC6-694A9386EE04}" v="5" dt="2020-08-07T12:44:49.954"/>
    <p1510:client id="{5A008CD2-5208-B382-3277-744F58249623}" v="1071" dt="2020-08-12T17:31:19.820"/>
    <p1510:client id="{6A525350-5DB4-9DC0-57C4-8A8B448DD3C8}" v="948" dt="2020-09-04T04:36:47.803"/>
    <p1510:client id="{719F3907-BFF4-3AC7-1B33-D1FCA61A96E0}" v="596" dt="2020-08-06T04:57:19.780"/>
    <p1510:client id="{7480AAB2-F462-D4A5-4E6A-7B40E2711C74}" v="987" dt="2020-09-09T03:04:51.375"/>
    <p1510:client id="{7790DD2A-8E41-31C3-1CA7-32884A265745}" v="276" dt="2020-09-09T04:44:37.437"/>
    <p1510:client id="{7A7111B7-4FD2-ABA9-63BB-F46765F2E6E6}" v="1" dt="2020-09-10T06:39:48.177"/>
    <p1510:client id="{7DF72423-05E1-2D44-01BB-233C8FE7978F}" v="100" dt="2020-08-12T04:52:03.502"/>
    <p1510:client id="{8D00DC79-422B-85E2-BEE5-70BC28D46BFC}" v="34" dt="2020-09-09T18:09:49.138"/>
    <p1510:client id="{A123C477-49A1-B343-28FE-0663C08BE020}" v="1053" dt="2020-08-13T17:37:09.443"/>
    <p1510:client id="{A6B459D8-BE20-52B3-2FDE-7F8A84AB59DB}" v="260" dt="2020-08-03T07:57:39.128"/>
    <p1510:client id="{A9E0E15A-E469-37B2-4F3B-837036FFD6B5}" v="316" dt="2020-08-12T13:09:55.616"/>
    <p1510:client id="{AE67C6EA-FCF1-CB66-0CA2-382AA3593E1D}" v="1467" dt="2020-08-11T18:18:57.099"/>
    <p1510:client id="{B1E5C31E-E52E-3BAA-7325-A577525E67C0}" v="2393" dt="2020-08-09T13:38:51.207"/>
    <p1510:client id="{B2C42BE8-2BF1-3D07-F9DD-E8A16B38E7A7}" v="116" dt="2020-08-13T17:55:37.293"/>
    <p1510:client id="{B5703FF9-CF3F-041C-B884-E591E10E3D3B}" v="231" dt="2020-08-14T13:47:59.416"/>
    <p1510:client id="{BCBD33AA-3F2E-AFC4-0A7B-E18E40EAE1E9}" v="341" dt="2020-08-13T05:39:38.812"/>
    <p1510:client id="{CBB355AA-754D-32CE-56CD-9467B0D89FC6}" v="117" dt="2020-08-10T08:54:05.234"/>
    <p1510:client id="{D97A82D7-C0B9-CB0F-1E76-10FC68F5AABC}" v="349" dt="2020-08-06T09:33:13.141"/>
    <p1510:client id="{D9A8C252-E5E9-8F30-2652-77C1571F4304}" v="696" dt="2020-08-14T14:18:36.688"/>
    <p1510:client id="{DEB0EAA8-1F10-1AEE-764A-14E3868CCA1F}" v="264" dt="2020-08-03T08:52:49.532"/>
    <p1510:client id="{E87CC947-4834-1641-F0AD-243FB5C0DA82}" v="1482" dt="2020-08-14T06:07:11.057"/>
    <p1510:client id="{EA7C68AC-ACED-C3EF-4886-6377351C5DF4}" v="802" dt="2020-08-07T05:03:40.679"/>
    <p1510:client id="{EC2E7334-2D76-9871-4DA0-C0352262FEDD}" v="1021" dt="2020-08-15T15:55:36.22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2" d="100"/>
          <a:sy n="72" d="100"/>
        </p:scale>
        <p:origin x="-624" y="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09:10.67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35C9DEE-278E-4C7B-B83A-60993EDD1596}" emma:medium="tactile" emma:mode="ink">
          <msink:context xmlns:msink="http://schemas.microsoft.com/ink/2010/main" type="writingRegion" rotatedBoundingBox="10967,2585 16208,2765 16174,3737 10934,3556"/>
        </emma:interpretation>
      </emma:emma>
    </inkml:annotationXML>
    <inkml:traceGroup>
      <inkml:annotationXML>
        <emma:emma xmlns:emma="http://www.w3.org/2003/04/emma" version="1.0">
          <emma:interpretation id="{CEF236B2-39F7-4E2A-8624-921C0ADBE44C}" emma:medium="tactile" emma:mode="ink">
            <msink:context xmlns:msink="http://schemas.microsoft.com/ink/2010/main" type="paragraph" rotatedBoundingBox="10967,2585 16208,2765 16174,3737 10934,35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3CA669-C38E-4BA5-BFBB-9D44EAC0FE59}" emma:medium="tactile" emma:mode="ink">
              <msink:context xmlns:msink="http://schemas.microsoft.com/ink/2010/main" type="line" rotatedBoundingBox="10967,2585 16208,2765 16174,3737 10934,3556"/>
            </emma:interpretation>
          </emma:emma>
        </inkml:annotationXML>
        <inkml:traceGroup>
          <inkml:annotationXML>
            <emma:emma xmlns:emma="http://www.w3.org/2003/04/emma" version="1.0">
              <emma:interpretation id="{D10F08D6-42CE-4165-B7D0-1B50C276E9FD}" emma:medium="tactile" emma:mode="ink">
                <msink:context xmlns:msink="http://schemas.microsoft.com/ink/2010/main" type="inkWord" rotatedBoundingBox="10967,2585 16208,2765 16174,3737 10934,3556">
                  <msink:destinationLink direction="to" ref="{74B3BEA3-0841-4CDA-8F39-D6E9401B892F}"/>
                  <msink:destinationLink direction="with" ref="{2814CFA8-F871-4503-BC13-C4C54DEBCE1F}"/>
                </msink:context>
              </emma:interpretation>
              <emma:one-of disjunction-type="recognition" id="oneOf0">
                <emma:interpretation id="interp0" emma:lang="en-IN" emma:confidence="0">
                  <emma:literal>Dynamics</emma:literal>
                </emma:interpretation>
                <emma:interpretation id="interp1" emma:lang="en-IN" emma:confidence="0">
                  <emma:literal>Dynamic</emma:literal>
                </emma:interpretation>
                <emma:interpretation id="interp2" emma:lang="en-IN" emma:confidence="0">
                  <emma:literal>Dynamites</emma:literal>
                </emma:interpretation>
                <emma:interpretation id="interp3" emma:lang="en-IN" emma:confidence="0">
                  <emma:literal>Dynamises</emma:literal>
                </emma:interpretation>
                <emma:interpretation id="interp4" emma:lang="en-IN" emma:confidence="0">
                  <emma:literal>Dynamise</emma:literal>
                </emma:interpretation>
              </emma:one-of>
            </emma:emma>
          </inkml:annotationXML>
          <inkml:trace contextRef="#ctx0" brushRef="#br0">18 96 18,'0'0'75,"4"-8"-5,-4 1-8,0 0-4,2 3 3,-2-2-3,0-1-8,0 0 2,0 7-5,-2-8 0,2 8-11,-3-11 4,2 8-2,-3-3-5,4 6 1,-6-5 0,3 1-2,3 4-10,0 0-3,-6-6 7,6 6-9,0 0-9,0 0 5,0 0 7,0-7-8,0 7 5,0 0-2,0 0-1,0 0-1,0 0 2,0 0-3,0 0 1,0 0-5,0 0 6,0 22-2,0-15 5,0 3 0,0 1 1,0 7-3,0-1 7,0-2-2,0 2-2,0 2 2,5 5 4,-10-1-9,5 2 4,5 1 2,-5 0 6,4 0-4,-1 0-1,0 2 2,1 1-5,0-1 3,-1-1 0,0 1 12,2-3-4,-1 0 1,-2 4-4,3-11-1,-2 7 0,1-1 20,-2-1-5,1-2 0,-2-2-1,-1 5-13,-4-5 10,4-1-6,-2 6 1,-2-5 0,4-2-10,0 1 1,-3 3-2,3-5-2,1 1-4,1 1-2,-2-2 1,4-3-3,-2-1 3,1-4 0,-2-3-3,1 6 1,-1-8-3,4 3-2,-5-6-17,11-2-28,-11 2-60,15-15-53,-9 1-168,4-4-344,2-17 152</inkml:trace>
          <inkml:trace contextRef="#ctx0" brushRef="#br0" timeOffset="528.5054">70-22 73,'-6'-4'71,"6"4"1,0 0-5,0 0-10,0 0 6,0 0-1,0 0-13,0 0-4,0 0 0,0 0-3,0 0-4,0 0-4,0 0-4,27 1 3,-11-1-12,3 3 6,6-2-15,3 5 6,5 1 2,9 0 2,-4 1 0,2 5-7,-9 2 1,10-3-2,-2 8 0,-6 5 23,-2 1-6,-3 3-9,-7 3 7,-2 4 2,-12 1 0,2 1 3,-4-6-5,-5-1-2,-3-1-8,-5-4 9,-2 0 1,-3-3-1,-2-1 3,-5-1-4,-5-3 5,2 0-2,-3-6 1,-1 1 0,-4-1-4,0-3 11,-13-2-12,5 1-3,-2-3-3,-2-2-1,12 1-2,1-4-2,1 1 0,2-1-1,7 0-11,5 0-19,3 2-49,7-2-46,5 0-150,-9 4-283,9-4 125</inkml:trace>
          <inkml:trace contextRef="#ctx0" brushRef="#br0" timeOffset="1278.1945">814 395 59,'0'0'109,"0"0"-6,2 6-14,-1 2-10,4-1 19,1 1-6,1 3-9,1 2-13,1 1 3,1-2-5,0 5-4,4-3-10,-3 0-9,6 5 2,-2-8-9,-1 2 0,0-2-3,-10-4-2,9 0-4,-6-2-1,-1-2 14,1 1 32,-1-2 10,-6-2-1,0 0-13,15-11-8,-10 4-4,-2-2-5,6-3-7,-5-5-6,1 2-2,1-10-9,-3 11-1,2-4 0,-4 1-7,3 3 0,-3 2-1,1 1-1,1 2 5,-3 1-1,1 1 1,-2 3-2,1 4-7,0 0-1,0 0-4,0 0 1,1 26-1,-1-8 1,0 5 0,2 6-2,-2 1 15,-2 8 2,2-1-2,2-8-6,2 10 2,-2-10 1,-1 6 3,2-3-6,-1-6-1,1-2-4,0-1 4,-3-5-1,-3-3 2,2-1-1,-1 4 0,-3-5-3,4-1-3,-1-5 0,-2 4 2,-2-9-17,-1 5-37,0-6-57,7-1-61,0 0-237,-26-9-428,21 0 190</inkml:trace>
          <inkml:trace contextRef="#ctx0" brushRef="#br0" timeOffset="1853.6009">1541 412 10,'0'7'109,"3"0"-16,1 2 16,-1 5-12,-3 3 8,1-2-17,2 2-10,0 2-12,3 4-5,-6-5 1,3 0 0,-1-2-17,-2 0 1,3 0-4,-3-4-9,0-2-1,0-3-6,0 1 3,3-2 8,-6-1 5,3-5 12,0 9 13,3-5 14,-3-4 1,0 0-8,0 0-1,0 0 0,0 0-2,0 0 1,0 0-5,0 0-6,-6-22-9,6 13-1,0 1-7,0-7-6,0 1 2,6 0-9,-3-2 0,0-1 1,0 2-6,2-2-4,-2-2-1,3 5-1,-1-3-3,7 2-3,-4-2 3,-1 3-5,4 2-4,-2-1 2,4 5-1,-6 0 0,7 1 1,-3 1-5,-3 3 2,-2 1-5,1 2 3,7 1 0,-2 0-3,-1 6 4,3 3-5,1 1 4,-1 0-3,0 3 1,0-1 0,0 6 2,-4-2-2,1-3-3,1 4 0,-7-4 0,4-2-2,-6 6-22,-3-3-31,2-1-33,-4 0-55,-1-3-45,-3-2-165,3 0-382,-2-2 169</inkml:trace>
          <inkml:trace contextRef="#ctx0" brushRef="#br0" timeOffset="3046.4463">2540 492 118,'-6'-8'159,"3"0"-11,-1 5 1,-6-1-14,10 4-14,-13-3-12,2 3-7,-3 1-12,-4 2-7,-1 1-9,2 2-5,-1 1-7,3 1-5,-4-1-8,4 8-5,1-6-3,0 5-3,2 1-3,0-3-7,4-1 0,0 1-2,4-1-3,1-1-1,3 0-3,0-3-5,1 0-5,1-2 7,4 2-7,5-5 4,1 2-5,2-4 0,1-4 6,0 1-6,-1-7 0,3 0-4,-3-3 6,-3 3-5,2-5 1,-2 3 1,1-2 0,-4-3-1,-2 7-3,-1-2-2,-1 6 9,1-6 2,0 5 11,-2 0-1,0-3-5,-3 6-3,0 4-1,3-7-6,-3 7 5,6-4-5,-6 4-3,0 0 0,0 0 1,0 0-1,2 25 2,1-15 2,-3 6-7,0-2 2,4 0 2,1 3-2,-4-1-2,2-2 0,0 0 0,4-3 1,-6 2-2,2-7 3,6 0 0,-9 1-2,3 2-2,-1-6 7,-2 3 0,0-6 3,6 4-7,-6-4 7,0 0-4,20-10 5,-12 3-6,1 0-2,2-4 7,1 1-3,-3-3-2,8 5 2,-3-7-5,-2 5 1,-3 3-9,4-3 10,-6 5-4,3-1-2,-1-1 3,-2 6 3,0-3-3,-3 1-3,-4 3 4,14 0-6,-14 0 1,11 3 5,-7 1-3,1 0 2,4 4 1,-9-1-3,3 0 1,-1 1 1,1-1 2,-2 3-1,4 0-7,-5 0 6,5-1 2,-2 0-3,3 5 0,-2-5 2,1 2-1,1-4 4,0 2-6,-3-2-2,0-1 7,4-3-2,-3-3 5,-4 0 8,6 5-2,-6-5 0,0 0-1,17-5-9,-9 2 7,1-4-2,-1 1 2,1-3-4,5 0 4,-5 0-3,0-1-2,3-1 0,2-2-2,3 2 0,-3 3 2,0 0-6,-4 0 2,3-1 2,-3 4-1,0-1 3,-3 2-6,1-1 5,-2 3-3,0-2 1,-6 4 0,10-3-2,-10 3 3,15 7-3,-15-7-1,8 4 4,-1 1-4,-4-3 0,7 4 0,-9-1-3,5 2 11,0-2-5,-1 0-6,4 3 3,2-1 2,-2 0-1,-4 0 3,4 0-1,-1 4-3,2-6 1,-4 1 1,4-5 5,-3 3 2,4-1-6,-2-3 4,-9 0-6,19 0 2,-13-1 2,8-3-3,-4 1 3,0-3 0,-3 1 3,4 1-3,-3-3-4,-1 0 3,-1 0 1,2 0 0,-3 2 4,-2-2 3,3 1-3,-1 1 3,-2 1 4,1 1-5,2-1-1,-6 4 5,7-7-8,-6 3-1,-1 4 1,0 0-2,12 0 2,-12 0-4,13 4 3,-6 0-2,1-1 1,4 2-3,-3 2 0,7 3 1,1-2 4,6 3-5,1 3 2,1-3 2,1 1-2,2 1-1,-2-2 1,1 0 1,-1-3 0,2 3-5,4-4 1,-4 0 4,-1-1-3,-2-2 0,3-1-2,-10-2 4,2-1-2,0-1 1,-2-5 0,-1 1 0,2-2-1,-4 1 4,-1-6-3,1 5 3,-4-4 1,1-3-2,-4 5-2,-1-3 1,0 2 18,-4 4 4,6-2 3,-9-1-4,0 2 2,0 0-1,0 0-1,0 7-3,0-7-4,0 7-2,0 0-1,0 0 0,0 0-5,0 0 3,-6 21-3,3-10-1,6 3-7,-3 4 11,6 0-2,-5 0-2,6 2-2,-1-1 1,3 4-4,-3-5 1,3-4-6,-4 0-32,4 0-30,-4-4-39,1-3-39,-3-2-44,-3-3-203,0-2-421,0 0 188</inkml:trace>
          <inkml:trace contextRef="#ctx0" brushRef="#br0" timeOffset="3179.5416">4172 240 124,'0'0'139,"-3"-4"-11,3 4-10,0 0-54,0 0-69,0 0-90,-11 11-103,11-11 46</inkml:trace>
          <inkml:trace contextRef="#ctx0" brushRef="#br0" timeOffset="3789.9737">4658 487 76,'-11'5'123,"1"2"-9,-4 3 0,-3-2-9,0-1 15,-7 6-1,-1-5-8,5 3-11,6-4-10,0 3-2,-2-3-11,2 1-10,-2 5 0,6-3-8,0 1-6,3-2-10,1 2-1,-2 5-11,2-3 0,1 1-3,5 0-7,3 1 5,-1-5-6,2 6 1,6-7 2,2 7 0,5-3-2,6-5-9,4 2-6,4-3-11,1-4-5,14-2-12,-3-4 2,3-4-2,2 0-3,0-9-3,-4 2-8,1-7 8,-1-4 0,-2-6 9,-1-3-1,2 2-4,-8 0 3,-1 3 9,-3-1 16,-11 6-3,-4 6 19,1-3 18,-9 7 7,0 0 1,2-2-7,-3-1 5,-6 6 9,-1-3 1,-1-1-2,-4 0-3,-1 3-6,-2-1-1,2 6-7,-5-4-4,1 4-1,2 2-2,-4-1-6,4 4-3,-1 1-2,9 1 3,-20 3-5,12 3-1,-1-2-3,1 8-2,2-1 0,0 5-5,6 1 2,3 0 0,3 6 3,2 2-4,4 0-5,-1 0 6,3 0-2,-2 2-1,-3-2 1,6 0-4,-5-2 4,-4-7-4,-3 0 10,-3 0-5,5-2-1,-10-1-2,2-1 9,-8-1-2,-3-2-2,0 3-3,-5-6 3,-9 1-1,0 4 2,-1-6-3,-12 2-4,-1 2-22,-2-1-38,2-4-54,13 2-66,-3 1-165,12-2-372,3 5 165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51:12.3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BDBD1EC-388B-48F7-B8E2-F255061E631F}" emma:medium="tactile" emma:mode="ink">
          <msink:context xmlns:msink="http://schemas.microsoft.com/ink/2010/main" type="writingRegion" rotatedBoundingBox="3707,14759 9742,13119 10379,15464 4344,17103">
            <msink:destinationLink direction="with" ref="{50C844F3-14E4-4F0D-AF29-68419400F900}"/>
          </msink:context>
        </emma:interpretation>
      </emma:emma>
    </inkml:annotationXML>
    <inkml:traceGroup>
      <inkml:annotationXML>
        <emma:emma xmlns:emma="http://www.w3.org/2003/04/emma" version="1.0">
          <emma:interpretation id="{28ACE289-DC07-4308-9B90-2962AAAE8F72}" emma:medium="tactile" emma:mode="ink">
            <msink:context xmlns:msink="http://schemas.microsoft.com/ink/2010/main" type="paragraph" rotatedBoundingBox="4592,14519 9742,13119 10023,14154 4873,1555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7407758-FC3E-4C55-B45D-322CA68F2657}" emma:medium="tactile" emma:mode="ink">
              <msink:context xmlns:msink="http://schemas.microsoft.com/ink/2010/main" type="line" rotatedBoundingBox="4592,14519 9742,13119 10023,14154 4873,15553"/>
            </emma:interpretation>
          </emma:emma>
        </inkml:annotationXML>
        <inkml:traceGroup>
          <inkml:annotationXML>
            <emma:emma xmlns:emma="http://www.w3.org/2003/04/emma" version="1.0">
              <emma:interpretation id="{D5E7E004-6586-4C7D-AEC4-10414A092EAA}" emma:medium="tactile" emma:mode="ink">
                <msink:context xmlns:msink="http://schemas.microsoft.com/ink/2010/main" type="inkWord" rotatedBoundingBox="4622,14631 5377,14426 5627,15348 4873,15553"/>
              </emma:interpretation>
              <emma:one-of disjunction-type="recognition" id="oneOf0">
                <emma:interpretation id="interp0" emma:lang="en-IN" emma:confidence="0">
                  <emma:literal>r</emma:literal>
                </emma:interpretation>
                <emma:interpretation id="interp1" emma:lang="en-IN" emma:confidence="0">
                  <emma:literal>R</emma:literal>
                </emma:interpretation>
                <emma:interpretation id="interp2" emma:lang="en-IN" emma:confidence="0">
                  <emma:literal>M</emma:literal>
                </emma:interpretation>
                <emma:interpretation id="interp3" emma:lang="en-IN" emma:confidence="0">
                  <emma:literal>m</emma:literal>
                </emma:interpretation>
                <emma:interpretation id="interp4" emma:lang="en-IN" emma:confidence="0">
                  <emma:literal>*</emma:literal>
                </emma:interpretation>
              </emma:one-of>
            </emma:emma>
          </inkml:annotationXML>
          <inkml:trace contextRef="#ctx0" brushRef="#br0">487-370 53,'0'0'101,"0"0"-3,0 0 0,0 0-3,0 0-10,0 0-5,0 0-6,0 0-2,0 0-1,0 0-4,-8-15-4,8 15 2,0-11-21,0 5 5,-6 1-4,6-4-6,-3 2-1,0-2-3,1-1 1,2-5-6,2 1-1,-2-3-12,-2 0-3,4-1 1,4 0 1,-6-7 5,0 2-5,3-2-9,-3 0 4,3 0 0,-1-1 0,2-3-3,-4 2 4,0 1-6,2 1 5,-2-12-9,0 12 1,0 0 5,0-1-2,-2 2-4,4-1-1,-2 4 4,0 3-3,0-5 1,0 5-7,3 1 10,-3 2 1,-3-2-4,3 2-7,0 0 6,0 1-1,0-3 3,-2 5-1,2-4-1,0 5-7,-4-1 2,2-1 9,-1-3-9,0 8 2,3-1-3,-6-1 7,4 4-3,2-4 0,0 10-3,-4-10-3,4 5 15,0 5-7,-2-10-4,2 10 0,0-7 2,0 7 4,0 0-11,0 0 3,0-5 1,0 5 2,0 0-9,0 0 7,0 0-5,0 0 1,0 0 0,0 0 5,0 0-2,0 0-2,-14 12 2,10-4-3,2-1 5,1 2-4,-4 2 3,3-1 2,-2 3-4,-2 3 3,3-2-1,-2 2 0,4 0 2,-7 4 2,2-5-7,0 7 6,1-4-3,2 0 6,-5 3 0,2-3-2,1 0 5,-2-1-8,1 2 3,-2-3-5,-3 0 7,4 2 3,-1-4 0,-1 3 4,1-4-12,2-2 5,0-3-3,1 1 0,-1-1 1,3-1-3,0-1 2,1-2 3,2-4-3,-3 8 5,3-8 8,0 0 1,0 0-9,0 0 4,0 0-7,0 0-1,9-18 0,-2 10 3,-1-9-3,0 1-1,3 1 5,-1-4 1,4-5-3,-6 7 2,6-4-1,-2-5-8,0 4 13,0-3-9,2 3 1,2-2 0,-8 0-3,8 2 8,-8 7-3,8-7-7,-7 6 8,-1 0-9,-1 2 6,4-1-4,-1 3 2,-5-1 1,6 1 3,-4 3-5,-2 0 0,3 0 1,-1 2-8,-2-2 7,3 2 8,1 1-6,-3 3-3,2-3 1,-2 0 7,2 2-6,2-3 0,-5 5-4,-3 2-8,9-4 9,-4 2 7,-5 2-3,14 0 1,-14 0-1,20 2 6,-2 8-6,1-2 2,2 5-4,7 1-12,7 2 17,-1 5-12,3 2-13,-1-3-22,3 3-25,-2-1-20,-7 3-28,-7-5-87,0-5-220,-4 6 97</inkml:trace>
        </inkml:traceGroup>
        <inkml:traceGroup>
          <inkml:annotationXML>
            <emma:emma xmlns:emma="http://www.w3.org/2003/04/emma" version="1.0">
              <emma:interpretation id="{E71BABE9-E0C5-41E8-83B6-4663B00570E4}" emma:medium="tactile" emma:mode="ink">
                <msink:context xmlns:msink="http://schemas.microsoft.com/ink/2010/main" type="inkWord" rotatedBoundingBox="8566,13439 9742,13119 9975,13975 8799,14295">
                  <msink:destinationLink direction="with" ref="{D1963385-C84F-4C81-83D3-23464F5D7D1B}"/>
                </msink:context>
              </emma:interpretation>
              <emma:one-of disjunction-type="recognition" id="oneOf1">
                <emma:interpretation id="interp5" emma:lang="en-IN" emma:confidence="0">
                  <emma:literal>as</emma:literal>
                </emma:interpretation>
                <emma:interpretation id="interp6" emma:lang="en-IN" emma:confidence="0">
                  <emma:literal>an</emma:literal>
                </emma:interpretation>
                <emma:interpretation id="interp7" emma:lang="en-IN" emma:confidence="0">
                  <emma:literal>on</emma:literal>
                </emma:interpretation>
                <emma:interpretation id="interp8" emma:lang="en-IN" emma:confidence="0">
                  <emma:literal>ass</emma:literal>
                </emma:interpretation>
                <emma:interpretation id="interp9" emma:lang="en-IN" emma:confidence="0">
                  <emma:literal>ons</emma:literal>
                </emma:interpretation>
              </emma:one-of>
            </emma:emma>
          </inkml:annotationXML>
          <inkml:trace contextRef="#ctx0" brushRef="#br0" timeOffset="-2916.0707">4564-2557 61,'-9'-6'107,"9"6"-9,-11-1 2,7-3-1,4 4 0,-10-2-9,10 2-3,0 0-5,0 0-7,-10-1-6,10 1-6,0 0 3,0 0-2,0 0 2,-17 1-5,17-1-8,-9 2 3,9-2 1,-19 5-8,7-2-6,4 1-3,-3-1-3,1 0-3,-3 0-2,0-2-3,-4 6-5,3-3-2,0 2-1,0-1-3,1 2 1,-1 6 1,0-5 0,0 6-3,-3-3-2,3 4 3,2 1-5,-2-1-4,1 6 0,-1 2 3,4 0-1,0 0-1,2-1 0,2 1 1,3-7-6,-2 3 1,4-2-2,1 1 3,1-3 2,-1 3-1,5-1-5,3-2 1,-2-2 1,1 2 2,-1-5-3,2-1 1,3 0-2,0-1 1,1-1 0,2 3 0,-2-9 0,-3 3-2,8-1 2,-3-3 0,0-6-1,-5 5 0,6-2-1,-6 0 0,2-4 5,-3-4-5,1 7-5,2-6 1,-2-2 0,-1 5-5,-2-4 10,2 1-4,-2 3-1,1-4 2,-4 4 3,0-1 0,2-3 0,-5 1-1,9 3 0,-7-1 3,1 1 0,2 3 2,-4-2 2,2 0 5,0 0-3,0 3-5,-3 3 3,0-11 0,2 8-8,-2 3 6,1-8-2,-1 8 3,0 0 1,0 0-4,-1-7 4,1 7-6,0 0-3,0 0 0,0 0-2,0 0 3,0 0-2,0 0 0,0 0 3,-2 19-1,2-9-3,0 4 4,2 0-4,1 1 4,1-1-4,1 0 0,-2 2 4,5 4-5,-1-2-3,6-2 9,4 1-3,-4-2 1,1-2-2,3-1-3,0 0-6,0-5 4,7-1-5,-10-3-9,6 0 3,-1-2-2,1-2 2,-4-3 3,-2-2 2,2-1-4,-7-4 3,5 2 3,-4-7 2,-2-2 2,3-3 6,-4 0-2,1-5-5,-5 1 2,2 0 4,2-3-9,-2 2 4,1 2 4,-3-3 4,-3 2-2,5 0 3,-4 9-6,1-7 11,3 5-3,-5 2-4,4 2 5,-7 0-1,3 3 3,3 2-5,-1 0 0,-1 0-3,1 2 0,-2 2 0,3 1 2,-3 4-5,0-10 2,1 6-2,-1 4-2,0 0 6,2-10-1,-2 10-1,0 0-1,0 0-3,0 0 0,0-4 5,0 4-8,0 0-4,0 0 9,0 0 0,0 0-3,0 0 4,0 0-1,-25 11-1,19-8 0,2 4 2,-1 0-2,2 2-1,1 5 2,-1-3-3,0-2 6,0 7-4,2-2 3,-1 4-3,1-2 2,1 2-4,-3 2 6,7-1-6,-4-3 4,2 4 2,2 0-3,2-2 6,-1 0-9,4-3 8,2 6-1,0-4-1,4 2-4,0-1-3,4 2 4,1-5 2,0 2 3,-3 3 0,-2-10 1,-1 5-4,0-3 1,-1 1-7,-2 0 8,3-1 5,-5 1-3,0-1-3,-4 1-2,0-1 3,-1-5-4,1 4 1,-5-4 5,-3 2 2,-3 0-14,1-2 14,2-3-5,-3 1 0,1-2 2,-1 4-2,-2-6 3,8-1-3,-15 2-5,15-2-3,-11-2-11,5-4-4,6 6-9,-4-12-24,0 7 1,4-6-6,0-5-1,4-2 0,0-5 6,8 0-6,-1-5-7,1 5 12,8-14 5,2 3 2,2 2 4,-1 0 19,2-2-9,0 3 15,-6 10 8,8-8 16,-7 8-1,-2 1 7,0-2 5,-8 10 13,0-2 16,-1 2 10,-1-1 6,-2 4 19,-6 0-4,2 2-5,-2 2-1,3-2-3,-3 7-11,0-10 0,-5 7-9,5 3-2,-9-5-7,0 5-3,9 0-2,-15 0-7,5 3-1,1 2 0,1 5-6,2-2-6,0 2 2,3 5-2,-1 2-3,4 5 1,0 4-2,4 2 2,4-1-2,-2 0 0,2 2-2,2-1 2,1-2 4,1 10-5,2-9-2,-3-4-2,3 4-5,0-2 8,-5-3 0,5 1-4,-8-5 5,-2-2-1,1 0 1,-5-2-4,-5-1 0,1 3 3,-6-4-3,0 2 4,-4-4-12,-3-2-2,0 2-20,0-5-24,-3 0-31,10 0-27,-3-5-70,4-3-103,9 3-308,-14-5 137</inkml:trace>
        </inkml:traceGroup>
      </inkml:traceGroup>
    </inkml:traceGroup>
    <inkml:traceGroup>
      <inkml:annotationXML>
        <emma:emma xmlns:emma="http://www.w3.org/2003/04/emma" version="1.0">
          <emma:interpretation id="{CDF6967A-4EB5-4BFD-BF73-7ADB6785A76C}" emma:medium="tactile" emma:mode="ink">
            <msink:context xmlns:msink="http://schemas.microsoft.com/ink/2010/main" type="paragraph" rotatedBoundingBox="4155,15930 7162,15788 7205,16705 4198,168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4B47DA-685E-4815-BF93-5FAFB5F5200C}" emma:medium="tactile" emma:mode="ink">
              <msink:context xmlns:msink="http://schemas.microsoft.com/ink/2010/main" type="line" rotatedBoundingBox="4155,15930 7162,15788 7205,16705 4198,16847"/>
            </emma:interpretation>
          </emma:emma>
        </inkml:annotationXML>
        <inkml:traceGroup>
          <inkml:annotationXML>
            <emma:emma xmlns:emma="http://www.w3.org/2003/04/emma" version="1.0">
              <emma:interpretation id="{417FCD5E-D410-4ABE-A76C-807BCF83CC36}" emma:medium="tactile" emma:mode="ink">
                <msink:context xmlns:msink="http://schemas.microsoft.com/ink/2010/main" type="inkWord" rotatedBoundingBox="4155,15930 7162,15788 7205,16705 4198,16847"/>
              </emma:interpretation>
              <emma:one-of disjunction-type="recognition" id="oneOf2">
                <emma:interpretation id="interp10" emma:lang="en-IN" emma:confidence="0">
                  <emma:literal>force</emma:literal>
                </emma:interpretation>
                <emma:interpretation id="interp11" emma:lang="en-IN" emma:confidence="0">
                  <emma:literal>Force</emma:literal>
                </emma:interpretation>
                <emma:interpretation id="interp12" emma:lang="en-IN" emma:confidence="0">
                  <emma:literal>fore</emma:literal>
                </emma:interpretation>
                <emma:interpretation id="interp13" emma:lang="en-IN" emma:confidence="0">
                  <emma:literal>Fore</emma:literal>
                </emma:interpretation>
                <emma:interpretation id="interp14" emma:lang="en-IN" emma:confidence="0">
                  <emma:literal>forcer</emma:literal>
                </emma:interpretation>
              </emma:one-of>
            </emma:emma>
          </inkml:annotationXML>
          <inkml:trace contextRef="#ctx0" brushRef="#br0" timeOffset="2199.9045">-290 610 64,'11'-2'91,"4"0"-10,1 0-8,4-1-6,12-2 1,8-5-1,1 5 4,7-2-19,-4-2 0,2 0-6,2 4 0,-2-4-2,1 4-8,-1-1-4,1-1-8,-6 0-2,-3 0 2,-7 3 2,0 3-7,-5-3-4,1 2 1,-8-2 2,-2 3-3,-3 0-3,-2 1-5,-5-1 3,3 1 3,-10 0 5,14-4 5,-14 4 1,0 0 2,10-1 0,-10 1 7,0 0-14,0 0 7,0 0-5,0 0 3,0 0-4,0 0-4,0 0 0,-20-6-4,20 6 0,0 0 2,-14 0-1,14 0 0,0 0-8,-16 4 4,8-3-2,2 1-16,-3 4 19,1 1-3,0-2-8,2 1 6,-2 0 0,-2 7-4,2-2 1,2 3-2,-2 1 3,2 0-2,5 2-2,-6-2 7,6 2-10,-2 1 5,3-3 3,3 2-2,-2 2 0,1-6-4,3 3-1,2-6 6,5 3-2,-2-4 3,5 4-15,2-9 6,-3-3 9,3 2-3,-1-3-2,-2-4 2,3 1 0,-3-4 1,-2-4 1,1 3 3,-4-5-4,-3 2 2,0-4 0,-4 0 4,2-2-7,-2 0 0,-2-2 2,-3-3 2,3 2 2,-3 2-18,1 1 16,0 1-2,-2 1 0,2 5-6,1 0 3,-4 2-10,5-1 14,0 1-19,-1 1 12,1 7-3,1-6 6,1 0-2,2 1 4,-4 5-18,13-7 18,-6 4-7,6 0 5,-4 2 2,5-5-5,-2 2 4,3 3-2,1-1-7,0 2 4,-2 0 11,0 0-8,-2 2 2,-4-2-7,7 5 5,-2-5 4,0 7-9,0-1 8,1 2-4,-4 2 4,1-2 3,4 5 0,-7-2-6,3 1 9,-5 1-17,2 1 9,-2 0 3,1 2 5,0-5-5,-4 0-2,-2-3 4,2 2-3,-1-2-1,-2 2 10,1-6-11,-1 3 8,-1-1 2,1-1 13,-2 1 7,2-6-1,0 0 0,0 0-6,0 0 3,0 0-5,0 0-4,0 0-2,14-17-3,-11 7-3,8-2-5,-3-3-5,1 1-5,9-7-2,-6-1-13,4-3 0,2 2 2,10-4-6,2 2 4,-6 6 2,3 1 5,-4 3-3,2-1 0,-1 7 7,1-3 1,-2 3-7,-5 2 9,2 0-7,-4 1 8,0 3-1,1 1 4,2 2-1,-12-3 2,6 2-6,-4 1 2,2 0 3,-11 0 2,18 0-11,-18 0 16,9 0-2,-9 0 0,14 0 3,-14 0 0,0 0 4,0 0 7,11 1-7,-11-1 14,0 0 8,0 0-2,0 0 4,6 3-5,-6-3 3,0 0-5,0 0-4,0 0 5,0 0-9,0 0 1,0 0-5,0 0-3,0 0 1,0 0-2,-17 11 2,8-7 2,4 3-8,-7 4 1,0-1 0,2 0-1,-2 3 0,5 1-4,-6 4 2,4 0-2,3 2 3,-5 5 1,4-2-6,3-5 6,1 0-4,3-2-4,0 0 8,3 0-5,1 0-2,2-4 5,1 1 5,6 1 3,-1-5-10,2-2 0,6 0 3,-2-1 0,2-5-5,8-1-2,2-3 0,-1-1-1,4-4 5,4-7-6,-7 6 5,-1-5-6,7-6 4,-4-3 4,-6 7-3,2-15 1,-1 5 0,-4-6-1,-6 6 2,2-7-4,-3 9 8,-2-1-3,-1 0 5,-4 3 8,-2 8 2,-2-1 7,-2 4 1,0 0 10,-1 4-5,-1 0-2,1 2-4,-2 5-3,0 0 2,0 0-5,0 0-3,-25 16 1,14-8 12,-1 3-2,3 4-2,0 2-7,0-2 1,4 2-2,-1 0-1,3-1-3,-2 1 1,5-2-4,3 3 2,2-4 0,-2 4 0,5-5-1,5 1 8,10-2-11,5 5 2,9-5-4,9-3-5,1-9-10,4 5-12,24-10-16,-16-1-20,-3-2-21,3-5-21,-4-1-16,23-9-14,-6-1-27,-23 5-161,-3-6-344,-3 4 153</inkml:trace>
          <inkml:trace contextRef="#ctx0" brushRef="#br0" timeOffset="845.9737">-4 312 15,'0'0'113,"0"-7"-2,0 7-10,0 0-15,0 0-10,0 0-15,0 0 5,0 0-3,0 0-2,7 17 13,-5-4-3,1 3-2,2 6-6,-1 4 1,-2-1-3,1 13-4,0 1 2,0-10-7,-2 1-1,1 6-4,-2-1-3,0 2-2,-2-8-6,4 2-11,-2-3 5,1-1-7,-2-2 4,2-7-4,-1 2-2,4-3-6,-4-1 4,0-6-2,1 2-3,-1-5 0,-1 4 0,2-8-1,-1 5 10,0-8 2,0 0-2,-5 3 3,5-3-5,0 0-1,-4-18-2,1 9 1,0-8-7,0 4 4,3-12-6,-2 0 3,-4 0-4,6-15-1,0 1 2,0-1-3,0 0 3,5-1-12,-4-2 8,1-2 5,1 2-11,0 3 6,3-4-3,-1 2-3,1 3 3,-2 11 0,1-2-5,1-1 2,0 8 1,-3-2-3,8 4 4,-5 3-2,3 4 0,-1-1-4,4 0 1,2 4 2,0 0-2,4 1-2,-1-1 5,0 4-6,5-7-6,7 6 0,-2 5-12,1-3-15,0 2-4,2 3-9,-1 2-13,-1 5-7,-3-1-20,-2 1 3,1 9-13,-5-1-10,1 5-116,-10-5-245,4 7 110</inkml:trace>
        </inkml:traceGroup>
      </inkml:traceGroup>
    </inkml:traceGroup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22.252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59 153,'0'0'224,"-3"-7"-19,3 7-12,2-10-13,4 6-19,-6 4-14,0-11-15,0 8-13,0-4-14,0 7-7,6-5-15,-6 5-11,2-6-44,-2 6-77,4-6-71,-4 6-169,0 0-313,0 0 140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22.431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1 106,'0'0'129,"13"0"5,-13 0-22,12 0-30,-12 0-32,12-2-34,-12 2-46,0 0-71,0 0-107,0 0 48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23.119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13-1 83,'0'0'122,"0"0"-13,0 0-1,-8 3-5,8-3-8,0 0-2,0 0-14,0 0 3,0 0-12,0 0-3,-6 4-11,6-4-2,0 0 1,0 0-3,0 0-2,0 0-5,12 7 0,-3-7 15,8 0-2,8 0 1,4 2-5,12-4-1,2 2-8,14-4 9,0 4-3,0-1 2,23-5 5,-1 4-3,3 4 7,-7-2 2,-17-2-6,-1 4-6,1-4-5,-6 6-4,-1-4-3,-8 0-6,-11 4-1,-4-4-5,-8 1-4,-3-1-1,0 4 2,-10-4 0,4 0 0,-11 0-5,9 0-1,-9 0-6,0 0-2,0 0-18,0 0-54,-32 4-77,17-1-97,-2-3-128,-3-5-392,-5-1 174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40.997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576 37 47,'0'0'41,"-8"-5"7,2 4-13,6 1-1,-16-1 1,6-3-9,0 2 2,-5-2-6,-3-2-5,-2 5 3,-3-3-2,3 1 0,-6-2-4,1 5-2,2 0 3,3-2-3,2 1-2,-1 1-3,-1 1-1,3-1-1,7 2 4,-1-2-7,2 0 5,-2 0-8,3 4 3,4-2 1,-4 3 0,0 3 0,1-2 3,1-1-7,-2 3 1,2 2-2,-3 3 7,-2 2-2,5-1-9,0 0 4,-2 1 7,-3-1-7,5 0 9,0 2-9,4-2 10,-4 0-5,6 3-3,-3-5 7,6-1-3,-3-1 3,3 1 1,2-2 0,7 6 1,-4-7 1,7 5-5,-1-4 3,1-1 7,5 2-2,-1-3-8,7-2 2,-3 5 2,1-4-11,-4-1 7,-3 2-3,2-1 5,-4-2 2,0 1-4,-1 2-5,0 0-9,0 0 14,1 3-4,-4-2 7,0 3-15,-2 2 12,-2-3-7,1 5 1,-2 0 2,-3 2 1,-3-5 6,0 5-7,0 0 13,-3-3-6,-3-1 2,1 1-5,-4 2 8,-1-2-4,-1-1-2,-3-1 13,-1-1-8,-1-2 2,-4-2 2,2 4 8,-5-4 3,-5-1-9,2-1 1,-1-1-2,0-4 8,1-2-2,-1 0-8,1-4-1,1-1 0,-1-4-1,9 5-6,-1-2 0,4 0-23,0-2-28,2-2-40,4 1-63,2 3-159,6-2 70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41.676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1 170 18,'2'8'41,"-2"4"-1,0-5 2,0 0-9,0 1 3,0-1-4,0-7 4,-2 8 1,2-8 5,0 7 12,0-7-4,0 0 0,0 0-4,0 0 9,0 0 3,0 0-5,0 0 3,0 0-10,-3-22-2,6 13-4,-1 1-2,2-1-11,4-5-5,3 3 10,-4-3-13,2 0 11,5 1-7,0 1-14,-2-3 11,4 5-10,2-5 1,2 3 3,2-2-10,-4 4 3,7 0 2,-9 2 1,4 4-8,-6-2 1,0 2 1,-3 4-2,1 0-1,-1 3 5,-2-2 0,-1 5-3,-1 1-5,3 0-12,-6 1 16,5 3-2,-6 3 15,4-1-9,-1 3-9,0 1 4,0-5 0,-3 6-2,3-6 5,-1 1-1,1 0-6,-3-1 3,-1-5 0,2 0 1,-4 0 4,2 1-4,1-5 1,-3-3 9,0 0-6,0 0-6,3 4 0,-3-4 10,0 0-23,7-17 16,-3 9 3,3-3 9,1 5-18,4-8 6,-3 3-4,5-1 0,0 3-1,1-1 4,10-1 1,-7 4-3,1-1 8,1 3-15,0 4 5,-3 1-2,-2 0 5,0 4-3,-1 4 3,-2-1 3,1 0 4,-4 7-10,-3-3 1,0 7-6,-4-4 4,-2 4-12,-3 5 18,-7-1-6,3 1-26,-7-1-36,-6-5-31,1-1-75,0 2-187,-9-1 83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42.285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1 89,'53'0'133,"-1"-2"2,3 2-11,0 2-11,4-2-13,-7 3-11,3-3 2,3 0-15,-4 3-13,-5-2 0,-1 3-6,-2-3-4,-16 1-6,-2 2-8,-10-4-19,-2-4-46,-9 4-58,-7 0-113,0 0-214,-23-14 94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43.867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80 21 48,'0'0'65,"-3"-9"-9,3 9-11,0 0 7,0 0-6,0 0-1,0 0-6,0 0 1,-5-5-7,5 5-5,0 0-5,0 0 1,0 0-5,0 0-2,0 0-1,0 0-1,0 0-1,0 0-3,-9 13-4,9-13 0,-6 8 9,4-3-6,2 1-1,-3-1-2,0 2 1,0-1-10,3 1 5,0-7-1,0 12 3,0-5 0,0-7 4,3 6-8,-3-6 1,0 7 5,0-7 1,0 5 0,0-5 3,6 6-1,-6-6-8,0 0 7,0 0 0,0 0 1,0 0-3,0 0-4,14-13 14,-14 8 4,6 2 12,-4-1-4,-2-7-9,3 8 1,-3 3-2,0-13 12,0 8 0,-3-1-3,6 1 2,-3 5-13,-5-9 2,5 4-3,0 5-1,-3-11-6,3 11 4,-3-4-1,3 4 2,0 0-2,0-5-7,0 5 6,0 0 2,-6-5-2,6 5-5,0 0-1,0 0 6,0 0-10,0 0-5,0 0 4,-8 14 1,2-5 1,0 1 1,0 1-2,-2 2 2,2 0 5,1 0-6,1-3 3,-2-3-3,6 4-3,-5-3 1,3-1 7,1-1 0,1-1 4,0-5-3,0 9 6,0-9 6,0 0 5,14-2-1,-14 2-5,13-11-3,-5-1-1,3 5 1,0-2-2,1-7-2,-1 6 1,-2-5-3,-5 4 1,6 2-1,-7 2 0,-2 0-14,-1 2-40,0 5-44,0-7-151,0 7-256,-18 0 113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45.556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64 42 53,'3'-7'58,"-3"7"-1,0-6-5,0 6 1,0-7 0,0 7-8,0-7-1,0 7-5,-3-7-1,3 7 0,-6-1-13,6 1 0,0 0 0,0 0-5,-4-7-9,4 7 10,0 0-3,0 0-7,0 0 2,0 0-2,0 0-1,0 0 1,0 0-1,0 0-3,-7 14 2,4-7-3,0 0-3,0 2 2,1 0-5,-1-1 4,0 3-8,-3-2 8,3 2 1,-2-2-4,5 0 1,-3 1 5,0-3-12,0-1 11,0 3-3,1-2 2,2 0 1,0-7-9,0 9 2,0-9 3,0 7 0,0-7 4,0 0 0,0 8 2,0-8-3,0 0 4,0 0-5,0 0 0,0 0 2,0 0-4,0 0 3,0 0-3,0 0 4,0 0 3,0 0 0,0 0 7,0 0 2,0 0-1,11-15 1,-11 15 2,0 0-5,0 0-4,0-7-2,0 7 5,0 0-6,0 0 7,-6-9-6,6 9-8,0 0-11,0 0 15,0 0 2,0-7-4,0 7 4,-3-5 0,3 5-3,0 0-10,0 0 13,0 0-4,0 0-3,0 0 1,0 0 7,-2-6 1,2 6-10,0 0-3,0 0-15,0 0 20,0 0-4,0 0 0,0 0 13,0 0-12,0 0-2,0 0 5,-4 20-18,4-20 17,4 7-3,-4-7 6,2 7-1,4-5 2,0 1-2,-1 1 1,4-2 3,-3 2-6,2-3 13,1-1-16,-9 0 13,15 0-9,-15 0-1,14 0-7,-14 0 13,12-1-5,-12 1 0,8-6 6,-8 6 1,5-7 3,-1 3-23,-4 4 17,0-12 1,0 6-1,0 0-4,-3-2 2,2 3-6,-1-1 2,2 6 8,-8-8 3,5 4-5,3 4 0,-6-7-10,6 7 9,-6-4-4,6 4-9,0 0 22,-1-3-11,1 3-5,0 0 4,0 0 1,0 0-4,0 0 6,0 0-1,0 0-8,0 0 8,0 0-6,0 0-1,-17 7 8,17-7-1,0 0-3,-6 3-3,6-3 2,-4 6 2,4-6-5,0 7 0,0-7 4,0 7 2,0-7-3,-1 7-2,1-1-3,0-6 8,0 0 0,1 7 0,-1-7 6,0 0 0,0 0-14,4 5 8,-4-5-5,0 0 5,0 0-1,-4 6 3,4-6 4,0 0-11,0 0 10,0 0 2,0 0-3,0 0 7,0 0-12,0 0 2,0 0 7,0 0-11,0 0-1,0 0 5,0 0 3,0 0 1,-7-15-6,7 15 3,0 0 3,0 0 0,0 0-1,-6-7-4,6 7 1,0 0-4,0 0 6,0 0-2,0 0-3,0 0 3,0 0-3,0 0-5,0 0 5,0 0-1,0 0 0,0 0 4,0 0 5,0 0-10,0 0 11,0 0-5,0 0 5,0 0-9,0 0-3,0 0 2,0 0 8,0 0-6,0 0 2,0 0 1,0 0 2,0 0 0,0 0-7,0 0 1,0 0-1,0 0 4,0 0 2,0 0-10,0 0 8,0 0 3,0 0-4,0 0 0,0 0-1,0 0 7,0 0-10,0 0 1,0 0 4,0 0-4,0 0 2,0 0 7,0 0-7,0 0-1,0 0 1,0 0 4,0 0-3,0 0-3,0 0 1,0 0 0,0 0 3,0 0 3,0 0-2,0 0 0,0 0-6,0 0 5,0 0 6,0 0-12,0 0 8,0 0-7,0 0 4,0 0-2,0 0 3,0 0-3,0 0 3,0 0-5,0 0-5,0 0 13,0 0-9,0 0-2,0 0 2,0 0 6,0 0-6,0 0 6,0 0-7,0 0-2,0 0 7,0 0 5,0 0-12,0 0 12,0 0 0,0 0-6,0 0 0,0 0 7,0 0-8,0 0 2,0 0 8,0 0-8,0 0 0,0 0 0,0 0-1,0 0 1,0 0-4,0 0-1,0 0-3,0 0 1,0 0-38,0 0-49,0 0-116,0 0-226,0 0 100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47.474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20 65 20,'0'0'61,"0"0"-10,0 0-5,0 0-2,0 0-2,0 0-8,0 0-3,0 0-6,0 0 6,0 0-12,0 0-1,0 0-4,0 0 4,0 0-3,0 0-2,0 0 2,0 0-1,0 0-7,0 0-5,0 0 1,0 0 3,0 0 2,0 0 5,0 0-3,0 0 4,0 0 6,0 0-15,0 0 10,0 0-2,0 0-4,0 0 2,4-4 5,-4 4-6,0 0 3,0-7-1,0 7-5,0 0 2,0 0 3,0 0-10,0 0 4,0-7 0,0 7 10,0 0-9,0 0 5,0 0-1,0 0 0,0 0-3,0 0 0,0 0 0,0 0-2,0 0-2,0 0 1,0 0 3,0 0-11,0 0 1,0 0 7,0 0 1,-4-7-13,4 7 0,0 0 5,0 0 8,0 0-2,0 0-2,0 0-5,0 0 6,0 0-2,0 0 3,0 0-8,0 0 5,-9 18 0,9-18-1,-6 3 0,6-3-4,-5 5 6,5-5-2,0 0-3,0 6 0,0-6-1,0 0 7,0 8 1,0-8-2,0 0 5,5 4-2,-5-4-11,0 0 8,0 0 0,9 2-3,-9-2-1,0 0 10,6 0-7,-6 0 6,0 0-4,0 0-2,0 0-13,14-6 14,-14 6 2,0-7-4,3 1-2,-3 6 7,2-6-6,2 4 1,-4-7 9,0 9-11,0-9 1,0 4 3,0 5 0,-4-9-3,4 9 5,0-9-8,0 9 10,0 0-5,-2-7-4,2 7 11,0-6-9,0 6 2,0 0 2,-3-5-5,3 5 3,0 0 5,0 0-9,0 0 2,0 0 2,-14 11 0,11-7 0,3-4 3,-3 5-7,3-5 1,-4 7 6,-1-1-5,5-6 7,0 7-7,0-7 0,-1 7 5,-3-2-8,4-5-1,4 7-7,-4-7-6,0 0-9,-4 7-11,4-7-12,0 0-5,0 0-4,0 6-48,0-6-115,0 0 51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49.625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0 12,'0'0'30,"0"0"1,0 0-3,0 0-6,0 0 3,0 0-2,0 0-5,0 0-1,0 0-1,0 0-5,0 0 0,0 0-2,0 0-3,0 0 2,0 0-2,0 0 0,0 0 2,0 0-3,0 0 2,0 0-23,0 0-32,0 0-51,0 0 24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51:23.48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0C844F3-14E4-4F0D-AF29-68419400F900}" emma:medium="tactile" emma:mode="ink">
          <msink:context xmlns:msink="http://schemas.microsoft.com/ink/2010/main" type="inkDrawing" rotatedBoundingBox="3198,12124 11036,11628 11347,16547 3510,17042" hotPoints="4557,12782 7021,11726 10585,12436 11377,14495 10370,16453 3308,17044" semanticType="enclosure" shapeName="Hexagon">
            <msink:sourceLink direction="with" ref="{4BDBD1EC-388B-48F7-B8E2-F255061E631F}"/>
            <msink:destinationLink direction="with" ref="{77469113-D595-400C-83AA-C3D54BE0AA63}"/>
            <msink:destinationLink direction="with" ref="{D1963385-C84F-4C81-83D3-23464F5D7D1B}"/>
          </msink:context>
        </emma:interpretation>
      </emma:emma>
    </inkml:annotationXML>
    <inkml:trace contextRef="#ctx0" brushRef="#br0">1158 627 51,'0'0'63,"0"0"-6,0 0-6,0 0-4,0-10-3,0 10-2,0 0-9,0 0 3,-3-6-8,3 6-6,0 0 2,0 0-2,0 0-7,0 0 4,0 0-7,0 0 1,-5-2 4,5 2 0,0 0 3,0 0-3,0 0-5,0 0 2,0 0-8,0 0 1,0 0-1,0 0 3,0 0 5,0 0-9,0 0 1,0 0-4,0 0 6,0 0-8,0 0 4,0 0-2,0 0 1,0 0-2,0 0-4,0 0 8,0 0-5,0 0 2,0 0 4,0 0-6,0 0 4,0 0-1,-4 14-4,4-14 2,0 0-7,-2 5 11,2-5-5,0 0 0,0 0 1,0 0-2,0 0 5,-3 6-5,3-6 4,0 0-9,0 0 11,0 0-6,0 7-3,0-7 6,0 0 2,-3 4-1,3-4 0,0 0-1,0 0-2,0 0 5,0 8-8,0-8-2,0 0 8,0 0-3,0 0 2,0 8-2,0-8 0,0 0 3,0 6-2,0-6-2,0 6 2,0-6 0,0 0-2,0 7 1,0-7-1,-3 6 4,3-6-1,-3 9 1,3-4-4,0-5 5,-1 11 0,1-5-2,0-2-2,0-4 1,0 16 5,0-10-5,0 0 3,0 1-2,0 1 3,0 2-4,0-2 1,-5 3 3,5-1-6,-2 5-1,2-2 22,-3 1-15,3-3-3,-4 3-1,4 2-1,-6 0 4,-1 0-2,6-2-1,-4-2-3,4 5 9,-10-5-7,8 4 3,-3-1-3,6-1 5,-8 0-3,8 1-5,-6-1-2,1 1 9,4 0-5,-4 1 2,2 0-4,-3-2 5,1 3-1,2-2-5,0 5 2,-1-7-1,-1 5 3,0-1 4,2-2-5,-3 3 8,2-4-4,-2 4-11,2-4 13,0 4-6,-2 0-4,4 0 3,-4-2 4,0 0 0,1 2 0,-1-2-5,0 2-2,-2 3 6,2-3 0,0 0 3,-2 3-1,-2 3-3,4-6 1,-5 5-1,3-2-2,-4 3 2,1-1 1,0-2 1,-1 4 1,4-2-1,1 2-3,-6-1-2,6-2 2,-2 0 6,-2 3 1,3-1-2,-6 0-4,4-4 7,3 5-8,-2-1 1,-1-2-3,6 2 14,-6-7-10,2 7 3,0-3-1,2-1-1,-1 3-1,0-1 1,3 0 0,-4 0 1,2-2 10,-2-4-4,2 2-11,2 7 9,-3-2-6,0 0-4,1-5 3,-1 9 2,1 1-6,0-1 9,0 0-3,-2-3 2,4 5 2,-4-3-9,0 1-1,-1-1 7,2 2-2,-3 0 2,3-3 0,1 0 11,-4 0-13,3-2 12,-1 2-15,2-5 8,0 3-3,-2-1 3,2-3-4,3 4 2,-2-4-6,-1 5 3,3-6 5,-2 0-5,-1 4-3,0 2 4,0 2 1,0-1-5,4-1 14,-5 2-2,-4-2-16,5 0 9,3-3-2,-8 5 1,5-1 4,-2 0-2,0 0 1,1 1-6,-1-1-3,2-1 5,-2 2 10,2-1-3,-5-5-13,4 5 4,1-7 2,-2 3-6,2 2-1,-2-5-8,2 7 21,0-7-8,-2 7 2,-3-2-2,7 0 11,-5 2-11,-1 0-1,3-2-3,1-1 4,-5 6 5,5-1-3,-2-2-3,2 1 9,-2 0-4,-1-1 5,0 4-3,4-8-8,-6 5 3,5-1 6,-1 0-12,1-3 4,-1 6 4,1-6-2,5 3-7,-5-1 15,1-8-7,2 12 5,-3-1-7,0-4-3,1 4 4,2 0 1,-3 2-9,-2-4 11,4 1-2,-4 1-3,2-4 8,0-1 0,-1-2-10,4-2 7,-3 1 2,5-1-7,-4 1 7,1-2-4,2 1-7,-1-3-3,0 2 13,0-1-6,-2-2 3,4 2-1,-4 3 5,5-4-7,-2 3 10,1-4-8,-2-1 2,3 1 1,3 2-3,0-2 2,-3 0 6,3 3-7,0-5 0,-3 2 3,2-1 5,2 3-5,-2-5-14,2 1 12,0-3-4,2 1 8,-3-3-10,3 1 4,-3 3-3,2-4 3,1 4 4,-2-6-5,5 2-1,-1 1 3,-2 1-3,2-6 1,0 4 1,4 5 4,-3-6 0,2-2-6,3-1 0,-1 2-1,1 3 4,0-3-2,0 0 0,0 1 4,3-2-9,-1 0 5,1 2 3,-3-1 7,5-3-10,-4-2-3,3 5 3,4-5 0,-7 1 0,5 4 4,-1-3 2,1 0-3,7-1-6,-7 2 6,0 0-2,2 0 2,4-3-1,4 1-7,1-1 6,-11 3 0,8-3-1,-1 4 2,1-3-1,-1 3 3,7-2 3,0 2-4,-5-3-2,11 2-8,0-3 7,3 2 2,-11-1-1,2 2 3,4-6 1,-6 3-2,15-1-7,-3-1 7,1-1-6,-3 2 4,1-2-2,3 2-1,1 2 6,-3-5-11,1-2 6,1 4-14,-3-4 10,-2-1 2,5 6 6,-12 1-1,7-2-8,1 0 4,-2-1 3,7 1-2,-9 1-4,7 0 7,-1-3-2,1 2-2,3 1-3,-4-3 4,2-1 1,0 3-1,3-3 2,0 3-9,4-4 1,-6 1 9,1-1-6,5 2 6,-8 0-4,1-3 3,0 1-3,-2 5 6,1-8-6,-4 7 9,2-3-8,-10 4 2,7-4-1,-10 2 2,10-5-7,-6 6 0,6 2 3,-6-1 1,7-6 0,-3 3 1,-5-3-3,8 5 2,0-2 5,-8-2-3,-1 0 3,11 2-4,-3-3-4,3 4 5,-13-3 0,3 0 3,11-2-2,-2 5-4,-1-1 0,5-2-9,-8 3 11,8-4 2,-1 3 5,-4-1 4,4 1-16,-1-2 3,-1 0 4,3-1 0,-6 3 1,-7 3-1,10-7 3,-11 5-8,11-3-8,-10 1 12,9-1-3,1 2 9,3 1-7,-3 0 6,3-5-6,1 5 11,1-2-9,3-2 4,1 1-2,-5 1-2,3-1-8,-1 2 9,3-3-3,-2 3 1,4-2-3,-2-1 3,-4-1 7,0 1-9,-2 6 0,1-1-2,-1-2 10,-1 1 3,-7 1-12,3 0 4,-1 1-6,-6 1 4,11-2 1,-18 1-3,4 1-2,1 0 15,-1-4-13,12 1 1,-16 2 1,7 1 7,-5-2-4,1 1-6,2-2 0,2 2 5,-8-1 0,3-2-5,-2 3-10,6-1 8,-6 1 16,2-3 2,-1 1-5,-3 2-7,4-3 2,-2 2-2,-7-1 4,8 1-8,-2 0 12,0 4-8,-4-2 3,-2-2 0,1 1-5,-1-2 5,0 3-3,-3-1 2,0-2-4,1 1-3,-4 0 1,6 0 9,-3 0-5,-2 0 4,0 1 3,-1-3-8,5 4 4,-4-5-4,3 3 1,-4-1-4,5-3 5,-4 2-7,2 1 11,0-2-9,0 1 7,-4-3-4,6 2 8,-4-2-8,2 1 3,-2-5 0,-1 6-5,2-2 7,0-2 0,-2 2-4,0-4 0,0 4-7,-2-1 9,2-2 2,-3 3 2,6 1-6,-4-4-3,-3 1 5,2 1 0,2 3-6,-2-5 2,2 3 7,-7-1-1,3-1-5,0 0 3,1 2-1,3-6-8,-5 5 13,5-2-6,-3 2 5,3-3-7,-4-3 3,3 3-13,-3-3 11,4 3 3,-3-3 2,3 0-5,-7-1-1,3 1 11,2-4-10,8 0-10,-8 4 15,5-4-4,-5 2 2,1 2 3,5-6-1,-4 1-2,0-1-1,2-2 0,-5 8-4,0-1 3,-2-2 4,2 1-2,-3 2 5,1-3-1,1-4-6,0 5 4,-6-2-3,6-5 5,-6 8 11,7-8-10,-8 4 2,6 4-4,-6-2 7,3 0-9,2-5 10,3 1-10,-5-1 9,-1 5-6,4-1-1,-6 0 1,4-4-2,4 0 1,-3-3 7,1 0-3,-3 7-2,0 0-5,2 0 10,0-5-4,1 5 6,-6 2-6,3-2-3,0-1 3,-1 1-17,3-3 12,-1-4-1,-1 3 6,0-2-5,-1 7-3,-2-1 6,3-5-2,-1 1-2,-5-3-3,9 4 10,-7-4-9,4 1 3,0-2-3,-6 1 6,6 0-6,-4-1 3,4 1-6,0-1-2,-2 1 7,-4-2 4,7-3-8,-1-8 1,-5 8 4,8-6-5,-4-2 5,-5 10-7,9 1 17,-6-12-7,0 10-5,2 4-2,-5-1-1,5 1 10,-5 3-13,0-3 2,0 0 2,0 7 4,1-2-6,-2-4 9,1-1-3,0 5-2,0-5 3,0 0-9,0 7 12,0-5-6,0 3 0,0-2 1,-5 0-7,5-2-1,0-1 9,0 2 2,0 0-9,0-3 14,-1 1-8,-3-1-7,4 1 1,0 0 3,0 0 4,-3-4-3,2 4 4,-4-2-2,4 0 3,-4-2-5,4-6-9,-3 9 6,1 1 1,2 0 4,-5-1 0,3 1-4,-7 2 8,9 0-3,-8-2 0,3 6-8,1-5 7,-1-1 2,-3 0-1,4 3 1,-1-2-8,-2 8 5,2-2-6,-3-4 6,0 3 2,3 1-4,-2 3 12,-3-8-8,2 9-4,-5-6 3,3 4-4,-1-4 3,3 6-4,1-3 11,-4 0-5,-2-2-4,5 5 1,-2-3 1,3 1 2,1 2-7,-5 0 2,2-3-1,0 3 3,-3-2-2,4-4 7,-3 6-1,-5-2-10,6-2 2,-1 4 3,-2 0-3,-3-4 0,-3 0 0,5 2 2,-5-2 1,6 4 9,-6-4-12,2 2 4,1-2 3,0 0-2,3 4 5,0-1-7,-1 0-2,-2 1 0,0-1 7,-3-1 2,5 3-6,-5-4 5,3 3-5,-1-5-4,-2 7-3,-3-3-4,4-2 8,-5 4 4,1-1-2,-2 3 6,-1-2-17,2 1 16,-2 1-8,-5-3 5,6 5-3,-5-4 7,-1 6-7,3-4 1,1 0 3,-6 3 4,4-3-2,-1 2-5,0 1-1,4-3-1,-1 4 4,-1-3 1,-1-1 0,1 3 2,1 1-4,-2-2 5,-1 0-2,3 0-6,-1 1-3,0 0 8,1-1-2,-4 1-2,4-2 3,-3 1 1,-2-1 6,8 2-7,-10 1-4,2 0-2,2 0 10,0-5-5,1 6-12,-1-1 12,-2-5 0,-8 8 2,10-3-3,-4-1-2,2 0 3,-11 4-1,3-8 2,-2 6-2,4-1 0,-2 0-5,8 2 3,-11-5 4,0 3-19,14 0 21,-13 4-6,10-6-3,0 3 8,-6-1-3,4 0 7,3 3-9,0-4 4,-2 6 0,0-4-7,4 1 6,-12 5 3,10-5 1,-3-1-5,-4-1-5,-2 3 1,6 0 13,4 0-11,-3 0 5,-7-2-1,7 2-6,1 0 1,-1 4 3,3-4-2,-3 1 10,3-1-2,-4 2-1,-8-2 0,10-2-8,0 5 3,-2-3 3,-7 3-6,-1-2 5,12 3-2,-10-3-2,-2 3 4,10-1 1,-2 1-13,-6 0 23,10-2-20,-2 2 6,4 0 0,-1-1 3,-5-2-1,6 6-2,-2-2-2,1-1 2,-1 2 8,-2-2-2,5 0-12,-1 1 4,0 2 4,1 0-4,-4-3 8,0 1-3,-10 3 6,12 0-8,1 3 1,-4-5-4,0 3 1,-1-3-1,4 2-6,-3 1 11,3-1-2,0 2-1,-2 1 1,0-2-3,2-2 6,5 1-17,-4 2 19,8 0-5,-6-1 2,6-1-1,0 0 2,0-1-2,0 3 3,3-3-4,-3 2 4,0-1 1,2 0-4,-2 2 0,-5 1 0,-2 0-6,1-2 7,4 4 2,-5 0 2,1-2-9,1 0 2,0 0 5,1 4 3,-2-4-8,1 2 3,1 7-5,1-7 3,-3 4-5,1-6 6,2 3 9,3-2-14,-1 2 10,1-3-3,1 1-2,-4 0-11,5-1 14,-2-1 0,0 2-6,3-4 6,-1 3-2,-2-1-6,3 2 11,0-1-5,0-3 4,0 6-5,0-3-3,5 0 3,-3 0 5,2 0-15,-1 2 12,2-3-6,3 1-1,1-4 13,2 2-4,-6 2-4,4 0 3,1-1-1,0-1 4,1 2-8,-1 1 2,-1-3 2,2 0-1,0 2 1,-2 1-2,2-5 6,-2 4-3,1 1-7,-3-1 2,3-2 2,-1 0-3,-1 3-2,3-1-1,-2-2 16,-3 2 3,2 0-11,0-1 9,1-3 7,0 1-10,-1 1-5,2-3 0,-3 4 0,0 0 8,3 0 0,0-2-5,1-1-1,0-3-3,6 0 5,-8 5-9,2-3 4,6-2 8,-8 5-6,2-4 4,6-1-11,-8 5 9,8-5 1,0 0 0,-11 4-4,11-4 5,0 0-9,-9 1 0,9-1 3,0 0 1,-7 2-3,7-2-1,-7 4 1,7-4-7,0 0 15,-13 2-7,13-2 4,-8 0-8,8 0 8,-6 5-2,6-5-11,-11 2 11,11-2-8,-8 5 6,8-5 2,-7 5 1,1-3 3,-2 4-10,2 0-1,-2-3 4,-3 4 5,4-4-3,-3 8 1,-3-7-5,-1 4-1,0 5 5,-3-5-7,0 5 3,0-5 7,-1 0-5,4 6 0,-1-6 5,1 2 3,-3-2-15,3 1 6,2-2-9,0 1-16,3 0-21,-4-2-16,-1 1-21,1 1-127,-3-2-227,-1 1 101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50.579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0 3,'0'0'40,"0"0"3,0 0 1,0 0-5,0 0 3,0 0-3,0 0 1,0 0-4,0 0 1,0 0-9,0 0-3,0 0 4,0 0-8,0 0 8,0 0-9,0 0-2,0 0 1,0 0-10,0 0 12,0 0-3,0 0-3,0 0-2,0 0-2,0 0 1,0 0-5,0 0-6,0 0 1,0 0 3,0 0-4,0 0 3,0 0 0,0 0-2,0 0 9,0 0-5,0 0-9,0 0 7,0 0-7,0 0 5,0 0-4,0 0 5,0 0-2,0 0 0,0 0-10,0 0 3,0 0 5,0 0-12,0 0 2,0 0-17,0 0-8,0 0-8,0 0-48,7 0-99,-7 0 44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57.799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-3 9 38,'0'0'87,"0"0"-10,0 0-9,0 0-5,0 0-1,0 0-11,-5 1 8,5-1-1,0 0-9,0 0 3,0 0-15,0 0 25,0 0 16,20 3 7,-9 0-1,4-6-2,0 0-3,7 3-6,9 0 1,-1-1-7,13-1-5,-1 1-8,2 1 2,7-4-8,-1 1-3,0 6-3,5-3-11,-8 0 0,4 1-10,-3 3 3,-4-4-10,-2 3-12,-10 3-25,-5-2-22,-1-3-21,-6 1-20,-6-2-36,-1 2-124,-3 0-266,-5-1 118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58.059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68 0 11,'-11'20'115,"-1"5"-18,1 2 8,6 12-7,-1-1-2,1 3-13,4 2 4,1 4-13,1 0-10,4-1-5,-3 0 0,2-2-14,-4-3-4,0 0 5,0-4-10,-4-8-13,2-4-58,-3 0-69,2-5-63,-3-4-181,-3-2 81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58.456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35 19 113,'-9'15'131,"4"0"-9,-5 5-7,5-2-8,1 0-15,4-3-5,-4 5-8,8 3 21,0-5-7,2-3-9,7-3 0,0 2-2,1-3-6,9 2 0,-7-8-8,7-2-3,1-3-8,-1-1-6,-6-3-1,0 1-3,-3-7-2,-4 0-2,-2-1-4,-2-5-2,-1 0-2,-7-11 0,-2 9-4,-4-3-3,-3-2-5,-4 3-5,0 1-3,-2 8 2,0 1-3,-8-4-14,1 7-47,1-1-55,4 7-54,-1-2-153,-3 1-335,10 7 148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58.777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44 0 17,'-2'14'141,"-4"3"8,-2 4-11,-1 4-10,3 0-12,-2 1 3,5 3-8,0 0-14,3 10-7,0-8-5,3 6-12,0-1-8,-3-7 0,3-3-7,3 3-10,-1-4-24,4 2-39,-1-8-29,4 2-40,-3-6-36,-1 2-91,3-7-227,-5-3 101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59.464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0 489 38,'14'-4'113,"6"8"-9,7-4-10,-8 0-10,10-4-7,3 1-13,13-3-2,1 1-8,-2 2-10,5-5-3,-1 1-4,6 0 6,-5 0-16,-5 0 4,-2-4-1,-10 4-7,-9 2 16,-5 3 20,-1-5 18,-9 3 3,1-1-1,-4 3-3,-5 2-8,0 0-5,0 0-5,-17-5-4,17 5 12,-34 12-2,10-1-4,-4-4 0,3 6-8,1-1-3,1 2-8,-2-1 0,10-1-4,1 1-3,3 1-4,1 0-4,0 0-1,6-3 1,-1-1-2,5 0-3,2-1-4,1 0 3,1-1-10,12 2-13,1-3-16,-2-2-12,8-3-11,-3-1 4,9-2 2,-3-2 3,-9-1 2,1-3 1,-1-4 9,-1 4 2,-2-4 0,-10 4 5,5 0 2,-4 0 8,-2 0 6,-3 1 1,0 1-2,0 5 2,-6-7 0,6 7 5,-11-4-4,11 4-3,-14 0 1,14 0 0,-15 0 1,15 0-4,-14 2 5,10 1 1,2 1 1,2-4-2,2 11 3,2-6-2,5 3 0,1-1 1,3 0 0,4 1-3,11-2 1,-2-1 5,3-2-5,3 0-1,10-3 0,-10-3-2,-4 0 3,-1-5-1,1-3-1,-4-2 2,-5-1 8,-5-6-2,-1-3-2,-3 0 0,-3-6-1,-4-10 2,0-4 2,-6 3-3,3-3 3,0 3-3,-6-1 26,5 3-8,-5 11 20,3 0 1,-1 2-2,1 4 6,2 7 7,1-4-5,-3 9-2,3-1-4,0 2-10,0 5-2,0 3-4,0 0-3,0 0-2,17 23-3,-10-9 8,3 11-12,-3 4 0,2 8-2,1-3-2,-6 6 3,1 0-3,-5 2-4,0-2-1,-8 0-8,-3 3-36,2-4-44,-5-5-47,7-7-50,-2-2-55,1-3-159,-1 0-422,4-8 186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00.301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236 390 10,'0'-6'164,"0"6"-3,0-7-9,0 7 3,0-11-2,0 11-7,-4-12-6,4 9-14,0 3-12,-5-6-7,0 2-14,5 4-11,-13-1-6,2-2-9,0 0-7,-7 10-2,2 0-9,-2 3-6,-8 4-3,6-6 0,2 9-7,1 1 1,6-4-7,-3 3-4,5-2-4,1 1 2,2-2-4,0 1 0,6 0 0,0-4-3,9 2-1,2-2-4,3 0-10,9-1-1,6-5 0,0 2-11,5-7 3,7-1-1,-9-9 0,1 3 1,-6-5 0,-2-1 4,-8-2 1,3-5-1,-3-5 5,-4 0 0,-5-3 0,6-8 2,-3-6-2,-8 1 2,3 0 8,3 6 2,-7 8 5,1-2 9,-3 4-3,0-1 1,6 2-2,-2 10 3,-2-6 6,4 2 0,0 4 0,-3 3-3,3 2-3,-1 1-4,-2 1-4,2 0-1,-1 6-4,-4 1 1,0 0-2,16 5-3,-9 5-3,-2-2 2,-2 7-1,3-1 4,0 4-3,-1 1 0,-1 8-2,3-3 3,-3 3-3,-1-2 0,2 4 0,-1-4-1,0 0-3,-1-7 1,-2-3-10,2 3 1,0-9-4,3 3 0,-4-5-2,1-1 2,2 2 1,-1-5-2,1-2 3,-5-1 2,0 0-3,23-14 0,-12 7 5,-1-8-1,3 5 5,-3-8-2,4-1-3,-2 6 3,2-6 2,2 1-2,-6 4 0,3 2 2,-3-2 0,1 3-2,-3 2 4,-2 4-3,2-1 0,-2-1 0,0 2-4,-6 5 2,8 0 2,-8 0-2,0 0 0,0 0 1,0 0 0,13 5-1,-11 1 4,-2-6-2,3 12 6,-6-3-8,1 2 0,1 4 4,-4 2-1,-1-2 1,0 3-5,0 7 9,-3 1 2,2 2-4,1-1 3,0-1 0,5 4 2,1-7 0,1 0 1,5 2 2,2 0-4,6-3 0,3-1 0,4-3 1,2-2 2,3-3-3,5-1-8,-2-6-23,3-3-26,1-2-25,-1-5-41,9-9-30,1-2-52,-16 0-108,9-9-333,2-4 148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00.551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27 52 160,'0'-6'207,"0"-2"-20,0 1-18,-3 0-17,-4 4-15,1-2-13,5-1-14,-2 1-11,3 5-13,-10-7-16,10 7-23,0 0-52,0 0-46,0 0-63,0 0-116,10 18-249,0-13 110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01.059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94 214 87,'-11'7'87,"-1"7"-2,1-1-17,3 5 18,2-3-23,3 8-4,3-3-3,0-1-14,5 2 2,1 1-3,3 3-2,-1 0-2,4 0-4,-1 1 4,-7-6-14,2 3-2,1 2-2,-4-1 3,-3 2-1,-10-1-7,4-1 4,-4-5-4,-4 2 0,-3 1 4,6-8-5,-1-1-3,1-1 6,2-6-8,1-1 1,1-1 10,7-4 3,0 0 1,-7-15-10,14 0 4,6-10-1,7-10-5,5-8-6,2 4 0,3-7-6,13-17-6,0 2 4,1-4-4,-1 4-3,3 4 4,-12 15 0,0 3-4,-2 5 4,0 6 6,-10 6-3,-9 3 9,1 6 22,-3-1-4,-8 5-3,3 0 6,-1 4-6,-4-1-6,-1 6-2,-1-5-2,1 5 0,0 0 7,-8 16 6,3-7 1,2 5 4,-6 2 6,9 2 6,-1 7 0,1 2-5,-2 1 1,4 10-4,-1 0-4,4-8 0,1-3-2,0 10-5,0-8 1,2-3-1,-2-4-7,-1-4-3,-2 2-12,-2-4-28,-1-6-27,2-4-37,-2 3-32,-2-6-24,2-3-86,-6 5-254,6-5 112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01.388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0 215 43,'6'-4'107,"5"-2"-1,-2 1 5,5-1-3,5 0-4,-4 0-1,5 3-2,0-3 10,1 5-1,5 2-12,0 1-3,-6-2-6,5 7-10,-5-1-3,-3 4-5,6 4-7,-8-4-4,-3 5-9,-4 2-2,1-9-7,-4 6-4,6 0 1,-5 0-6,-5 2-2,4-9-8,-5 3 1,1-2-1,1-5 1,-2 1 1,0-4 11,0 0 1,0 0 15,0 0 20,0 0-7,-3-23-3,6 8-9,2-2 0,-2-3-6,4-3-3,4-6 1,3-6-1,6 0-18,-5 10-3,5 1 2,9-3-2,5 3-3,8 3-4,0 5 3,3 5-3,1 4-5,0 7 0,-3 6-3,3 4-4,-8 4 3,-4 6-3,3 3-2,-14-2-2,3 8 2,-11-2-8,-2 10-15,-10-9-34,-5 11-55,-1-11-73,-14 6-232,-3 1-451,0-13 200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51:24.60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7469113-D595-400C-83AA-C3D54BE0AA63}" emma:medium="tactile" emma:mode="ink">
          <msink:context xmlns:msink="http://schemas.microsoft.com/ink/2010/main" type="inkDrawing" rotatedBoundingBox="9287,15552 11025,16495 10999,16543 9260,15600" semanticType="callout" shapeName="Other">
            <msink:sourceLink direction="with" ref="{50C844F3-14E4-4F0D-AF29-68419400F900}"/>
          </msink:context>
        </emma:interpretation>
      </emma:emma>
    </inkml:annotationXML>
    <inkml:trace contextRef="#ctx0" brushRef="#br0">-4-4 4,'0'0'104,"0"0"-5,-3-6-12,3 6-4,0 0-6,0 0-7,0 0-2,-3-7-8,3 7-1,0 0 1,0 0-12,0 0-7,0 0 11,17 13-2,-11-6-8,2-2 0,4 8-4,8 2 1,5 0 0,-2-1-5,11 15 2,-2-4 4,6 0-9,2 1 0,5 0 4,-1 4-4,2-5-6,20 12 0,-18-9-6,18 5 0,-19-2-2,4-5 4,13 9-4,-11-9 9,-4 3-2,1-3-9,16 9 7,-17-7 3,-1-3-5,3 0 5,1 1 0,-5-2-7,-1 1 1,2-5 4,0 0-6,-6 3 1,3-6-4,-10 4 3,-6-8-4,-1 2 2,-2-4-4,-1 1-1,-7 0-1,2-2-1,-2-2-1,-2-1 8,-2 1-6,-1-3-3,-2-1-1,-2-1-1,2 1-2,-3 0-7,-2 0-1,2-1-14,-5-2-16,-3-1-15,0 0-25,9 2-32,-9-2-31,0 0-115,0 0-276,0 0 123</inkml:trace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01.836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99 0 102,'0'0'148,"0"0"-20,0 0 12,0 0-14,-4 29-10,-1-8-3,1 4 4,-4 2-7,-3 11-22,-3 2 1,8 7-4,2-4-7,-10 2-11,5 5-7,7 1-8,-4-3-2,0 5 1,4-2-8,2-1-8,0 4-21,-4-8-33,4-4-32,6-12-16,0-4-35,2-2-13,-2-8-128,-3 0-264,1-8 117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02.155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0 163 109,'0'0'147,"0"0"-14,14-7 3,-5 11-8,-9-4-18,28 7 0,-8-3-9,6 10-4,2 0-14,-2-2 1,1 3-13,-1 3-6,8 6-4,-5 5-4,-9-4-4,-1 0-6,-1-3-8,-4 1 1,-5-1-5,-4-3-7,1-7 0,-3 5-1,0-3-4,-6-2 1,0-3 3,3 0 6,0-3 10,-6-1 7,1-2 4,5-3 4,-12 0 9,12 0 7,0 0 1,-14-12-2,13 3-8,1-5-5,0-2-5,1-2-3,8-5-6,5-15-3,3 6-5,6 0-7,6-11-1,3 4-20,4 1-20,2 0-21,-1 5-23,1 4-28,2 2-39,-1 0-42,0 4-38,-13 11-159,-4-1-390,-8 8 173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02.739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168 31 101,'0'0'194,"-7"-11"-22,1 11-2,6 0-26,-14-3-16,7 0-14,7 3-5,-16 3-12,6-2-14,0 1-7,-3 5-6,0 4-4,0 0-11,2 0-7,-4 4 0,7-1-6,-1 3-6,4 4-4,-1 2-2,1-6-3,7 8-4,1-2 1,3-6-7,2-2-9,6 5-11,5-2-8,1-4-1,0-5-3,6-1 2,-6-2 3,2-10 7,-2 3 1,-2-5-3,-2 1 2,-1-4 0,2-2 4,-6-3-1,1 7 12,-3-11 0,0 6-2,0-5 4,-7 10 7,6-4 0,-5 4-3,0 0-2,0-1-3,3 2 0,-6 1-2,5 2-3,-2-1-1,-3 4 0,6-3-1,-6 3-2,0 0 4,11-4-3,-11 4-5,13 7 5,-5-2-1,1-2-2,2 3 1,-5 2 5,8 0-7,0-1 4,0 6-5,-2-5 2,2-1-1,-2 3-1,-3-5 5,-1-2-6,1 1 0,-3-2 2,-1 3 0,1-1 0,-6-4-3,8 3 3,-8-3 5,6 4-3,-6-4-2,4 2-1,-4-2 2,3 1-3,-3-1 7,7 4-6,-7-4-2,7 6 3,-1-5 3,0 3-5,2-1 1,3 2 1,1-4 0,2 4 5,1-1-4,4-2 8,-4-1 0,2 1-5,-3-2 4,1 2 7,2-2 18,-9 0 14,4 0-3,-3-2 6,-9 2-4,14-5-6,-8-3-3,0 0 3,0-5-6,-4 6-9,4-11 2,-6 3-3,5-2-3,-5-8-1,0 6-3,0-5-7,0 1-26,3-1-28,0 6-30,0 0-32,5 3-43,1-2-40,-2 5-165,3 1-382,2 2 169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03.405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94 414 5,'7'-3'163,"7"-4"-8,0-5-11,0 1 0,0 1-8,-1 0-18,1-1-1,-2 3-1,-4 1-7,-2 0-1,-1-1 1,-1-1 1,1 4-6,-3-1-13,-2 2-11,0 4-8,-8-5-10,0 3-4,8 2-4,-26 2-5,11 3-5,-4 2-2,-4 1-5,-1 5-6,4 1 0,-2 2-3,12-6-1,-6 5-3,3 2-3,2-6-1,5 11 1,1-8-2,5 6-3,0-2-2,8 1 1,6 3-3,5-4 1,15 7-13,-6-10-5,12 6-15,4-10-11,-1 3-11,3-7 8,-1 0-6,2-7 8,-5-6-4,-8-1 5,5-5 8,1-2 2,-6-14-4,-3 5 11,-4-9 11,3-5-3,-9-6 7,2 5 2,-3-8 13,-5 6 1,5 0 17,-7 5 5,-7 9-3,0 1 18,-5 0 2,-2 7-2,-1 1-3,-7 2-3,6 0-3,-3 6-6,1 0-3,-1 2-7,-1 2-1,-1 3-1,8 2-5,-20 4 0,12 1-3,-4 4-3,1 5 2,-1 4-4,4 6-1,1 0-2,3 8-1,-2 4 2,9 2-3,0 2 1,5 0-2,1-2-11,5-2-20,-3-10-14,3 1-16,-2-4 1,3-5 0,-1-3 0,-2-5 0,2-3 2,0-2-1,-2-1 10,1-8-2,0-1 2,1-2 9,-1-6-1,0 0 6,1-11 2,0-2 2,0-3 5,3-5 3,4-7 3,-1-1-2,-6-4 3,6 3 0,0-1-1,0 4 12,-5 1 14,-1 14 1,-3 3 37,-8 7 15,7 0 10,-5 5-6,-2 0-5,-1 3-8,2 2-8,-4 5-9,0 0-2,0 0-3,0 0-1,-14 25-2,4-9-5,-4 5-1,6 1-6,-6 7 1,7-3 3,-2 6-6,4 6 0,0 5-1,5-3 0,5 0-15,-5-1-38,8-3-46,-5 4-46,6-13-71,-5-4-46,7 0-147,-3-7-421,6-5 187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03.995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0 572 109,'0'0'141,"0"0"-17,0 0-15,29 6-8,-15-5-15,6 4 0,0-5 0,9 0-19,-2 0 3,6 0-7,-4 2 8,5-4-8,-4-3-2,1 2 4,-3-4 1,-2 0 4,-8 4 15,-3-2 20,-2-5 5,-3 6-4,-3-2-1,0-2 0,-1 3-4,1-4-10,-7 1-7,0 1-7,0 1-7,0-1-8,-4 2-7,1 1-6,-3-2 0,6 6-11,-7-4-4,0 1-4,7 3-1,-16 0-2,5 7-5,3-1-3,0-2-5,5 4 3,-7 6 0,0 0-3,4-1-2,0-1 3,5 3-4,-2-5-18,6 9-18,-2-10-23,2 9-25,6-6-30,5 2-29,2-3-13,2-4-1,11 0 2,0-1 11,2-4 21,7-6 10,-4-1 26,-6-6 22,-2-3 10,1-4 21,-2 4 29,-3-4 5,-7-2 17,-3 8-2,2-12 15,-5 9-4,0 0 23,-4-2 0,-2 3-5,3 0 6,-3 5 5,-3-1-2,3 3-4,-1-1-2,-2 1-9,0 1-11,0 6-3,0 0-3,0 0-6,0 0 2,0 0-4,-17 24-2,14-10-5,-2 2 0,5 9 0,0 3-3,0-2-2,5 1-3,4-1-2,-3 3-1,8-5-3,-3-3 1,6 2 0,-4-12 0,1 0 3,0-8 3,0-1 3,-3-4 12,-2-5 12,3-5-5,-4-12 14,3-1 5,-8-14-10,1-5 0,-4 2 4,-4-5-11,-4 0-3,0-5-6,-6 3 3,-4-4-9,4 1-2,-1 6-2,0 4-1,-2-1-4,0 10-8,0 9-28,3 10-57,0 5-52,0 2-66,-1 4-60,-5 1-150,0 7-445,3 2 198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05.116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186 14 92,'0'0'121,"-3"-6"10,-1 5-11,4 1-10,0 0-11,-3-6-5,3 6-9,0 0-11,0 0-4,0 0-1,1 18 3,-1-9-2,5 7 9,-5 6 0,1 1-7,-2 1-6,-5 8-2,1-3-11,-1 6 2,-2 5-4,1-2-5,1-9-5,-4 6-5,0 3-2,3 1-2,4-3-7,-7-2 0,3-7 1,4-1-2,-7-1-7,8 0 0,-6-1 0,4-5 0,-1-5-3,2 1-3,2-2 0,-4-5-1,5-1 2,0-1-1,-1-1 0,1-5 2,1 6 4,-1-6-3,0 0 0,0 0 0,0 0-2,18-11-1,-8 5 2,2-9-3,-4 2-2,12-5-2,1 6 0,-1-8 1,-3 8-2,6-1 2,1 1-2,-8 2-2,7 0 0,-3 4-2,-3 0 1,0 2-3,-1 2-1,-5 4-1,6 3 1,-6 1-2,-4 5 0,0-3 0,-3 10 3,-4-4-2,-4 4 4,-6 3 0,-2 4 0,-2-1 4,-3-3-1,1 2 5,-7-5-3,-4 0-1,0-2 4,2-2-2,-2-1 0,-3-4-2,4-2 1,-1-1 2,1-5 0,-2-1-25,8-4-47,5-4-73,2-3-69,3-3-122,7-4-356,9 0 158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05.688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382 0 39,'0'0'124,"0"0"-11,0 0-8,3 7-9,-3-7-16,-6 12 4,0-8-8,1-2-11,-1 5-6,3-2-1,-5 2 13,8 0 9,0 4 10,0-1-3,0 4-2,8-6-7,1 6-10,2 0 0,3 1-6,0-4-9,9 3-4,1-4-4,1 1-4,1-3-5,-2-2 0,-4-1-2,0-5-5,-1 0-4,-4-5 1,0-1 4,-1-2-3,0-3-4,-5 4-1,2-6-3,-5 6-3,-4-5 4,4 1 3,-6 1-7,3-5 2,-3 5 5,0-1 2,0 1-1,-3 5-1,6-2 3,-6 0-9,3 7-2,0-10 2,0 10-9,0 0 3,0 0-5,-20 14 2,9 0 1,-6 8 2,-6 10 3,2 7-1,-4 5 1,-4 20 9,4 2-3,4 1-2,1 11 2,-2 2-2,9 4 7,-6-7 2,5 3-4,1-2 1,-1-5-2,6 2 0,-4-25-1,1 0 1,0-4 2,1-5 2,-3-5 3,3-13 6,-4-8 10,0 1 8,-1-9 5,-5 0-2,1-4-3,-5-3-7,-2-10-1,-1-2 0,1-6-8,-1-8-1,5 3-5,2 1-2,0-11-4,10 8-1,0-3 3,7 2-12,3 1-3,7 2-9,3 0-2,10 1-10,3 1-5,14-4-2,9 6 0,2-2-4,1 4-12,1 1 1,4 3-11,-6 1-12,-1 2-16,-1 0-32,-4 3-38,-2-1-53,-13 0-53,-4-2-171,-4 3-450,-4-4 200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08.124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204 99 16,'0'0'52,"0"0"-6,0 0-1,0 0-5,0 0-7,0 0 7,0 0-8,0 0-12,0 0 1,0 0 0,0 0 2,0 0-4,0 0-6,0 0-1,0 0 2,0 0-3,0 0 4,0 0-4,0 0-2,0 0 0,0 0-2,0 0 2,0 0-6,0 0-1,0 0 0,0 0 2,0 0-3,0 0-2,0 0 6,0 0-4,0 0-3,0 0 6,0 0-4,0 0 1,0 0 3,0 0-2,0 0 0,0 0 1,0 0-6,0 0 5,0 0-4,0 0 1,0 0 1,0 0 1,0 0 3,0 0-7,0 0 2,0 0-1,0 0 4,0 0-3,0 0 2,0 0 1,0 0-2,0 0 3,0 0-2,0 0 2,0 0-1,0 0-2,0 0 0,0 0 4,0 0-6,0 0 3,0 0 5,0 0-4,0 0-3,0 0 3,0 0-5,0 0 5,0 0 0,0 0-3,0 0-3,0 0 2,0 0 2,0 0 1,0 0-5,0 0 6,0 0-7,0 0 6,0 0-2,0 0 1,0 0 3,0 0 0,0 0-3,0 0-1,0 0-1,0 0 3,0 0-1,0 0 1,0 0-2,0 0 1,0 0-1,0 0 4,0 0-8,0 0 1,0 0 4,0 0 1,0 0-1,0 0 4,0 0-3,0 0 4,0 0-6,0 0 2,0 0 0,0 0 3,0 0-6,0 0 2,0 0 3,0 0 3,0 0-1,0 0-5,0 0 4,0 0-2,0 0 9,0 0-3,0 0 1,9 0 1,-9 0-6,0 0 7,0 0-3,0 0 1,0 0-3,-2-10-4,2 10 0,0 0 5,0 0-5,0 0 4,-6-8-1,6 8-2,0 0 2,-7-4 0,0 1-6,7 3 3,-6-4 2,6 4-3,-7-4 9,7 4-8,0 0 1,-7-3-1,7 3-5,0 0 7,0 0-5,-7-5 0,7 5 2,0 0 1,0 0-8,0 0 1,-13 8 7,13-8-3,0 0 3,-13 2 1,13-2 1,-8 3 1,2 0 3,0-2-5,6-1 2,-11 6 0,3-3 1,-1 4 1,1 1-3,1-5-2,-1 4 1,0 5 20,-2-2-6,2 5 11,-1-2-1,1 2 10,2 0-2,0 2-12,0-2 3,4 4 3,-1 0 2,3 0 4,0 0 1,-1 0-4,2-4-6,2 3-5,0 0 4,2 1-2,1-1 2,2-6 1,-1 3-4,1-1-2,-2-5 1,2-2-1,3 4 3,-2 0 0,-2-6 5,4 2-2,-3-1-4,1-1 1,2-2-3,1-3 2,-1 0 0,3-1 1,-1-1 0,4-2-4,0-3 8,0 2 8,8-6-4,-12 2 5,6 0 0,-1-1 0,-2-3-2,2 4-1,-1-9 1,3 2 8,-5 4 13,-3 1 2,-1-1-1,3-1-8,-3-3 0,-4 3 14,3-2-3,-7 5-4,4-4-7,-4-1-4,1 0-2,-1 1 4,-3 0-2,0 0-6,0 3-2,-3-3-1,3-1-9,-7 4 0,4-5-1,-1 3-6,-2-1 0,-1 1 0,3 2-3,-5-1-5,1-2 1,2 1-4,-5-3-2,3 7-11,-1 2-46,2-3-37,-7 4-50,5 4-45,-2 4-41,11-2-155,-23 13-410,12-1 182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09.021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127-5 35,'0'0'54,"0"0"1,0 0-4,0 0-3,0 0 4,5-4 3,-5 4-3,0 0 4,0 0 1,0 0 5,0 0-3,0 0-1,0 0-1,0 0-3,0 0-6,0 0-5,0 0-7,0 0-3,0 0 13,4 17 3,-4-9-4,3 7-2,-1 3 11,0 5 5,-2 2 2,-2 12-4,0-8 5,-2 1-9,1 10-2,-3-2-3,-5-1-5,3 2-2,-1-11-5,3 5-4,0-6 0,-6-1-5,4-1-1,-4-1-6,2-3 3,0-3-4,5-2-2,-4-1-29,1-1-44,5-3-50,0-7-54,-3 3-103,6-3-284,0-4 126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09.677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0-1 109,'0'0'100,"26"0"0,-12 4 2,8-1-7,4-2-7,1 2 0,7-1-5,-2 4-4,11 1-2,5-1-8,1 0-5,-1 1 2,-7 2-14,3-2-4,-14-3-7,0-3 1,-5 3-6,-7-2-6,1-1 0,-5-2-2,-5 2 6,0-1 2,-9 0 2,14 0-4,-14 0 0,9-1-7,-9 1 0,0 0-6,0 0 2,0 0-4,-12-11-5,12 11-1,-13-6-1,6 5-4,-1-2 1,8 3-1,-12-3 1,12 3 1,-13-1-3,13 1-1,0 0 0,-10 4 2,10-4-4,0 0 3,-13 3-7,9 0 5,2 2-2,-2-1-2,1 2 4,1 4-4,-2-4 1,-3 7-2,1 2 3,-6 3-2,1 6 4,-1 2-4,-3-1 2,-4 12 0,-7-4-1,6 1-1,6-8 4,1 2-2,-1 7 1,3-10 16,2 4 9,7-4 10,-1 0 10,6-2 10,5-5 7,4-5 11,8 4-11,2-4-4,5-6-5,1-5-4,6-2 1,6-7 0,-1-3-4,-2-5-3,2-3-6,-4-4 0,-6-5-4,-3 1 3,-4-5-7,-2-5-6,-2 0-3,-9 3 1,-3 8-2,0 0-6,-7 5-1,-5 4 0,-8-5-5,-7-1-7,-10 8-4,-9-4-49,-3 5-53,-8 0-84,1 7-76,-7 1-143,8 5-438,4 1 193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51:25.53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729197D-DF77-4091-ADFC-0B8B977933CA}" emma:medium="tactile" emma:mode="ink">
          <msink:context xmlns:msink="http://schemas.microsoft.com/ink/2010/main" type="writingRegion" rotatedBoundingBox="11671,15915 17819,15491 17929,17082 11781,17506"/>
        </emma:interpretation>
      </emma:emma>
    </inkml:annotationXML>
    <inkml:traceGroup>
      <inkml:annotationXML>
        <emma:emma xmlns:emma="http://www.w3.org/2003/04/emma" version="1.0">
          <emma:interpretation id="{FDB94447-8934-40DA-A9BF-9BEA88A2B1DC}" emma:medium="tactile" emma:mode="ink">
            <msink:context xmlns:msink="http://schemas.microsoft.com/ink/2010/main" type="paragraph" rotatedBoundingBox="11684,15884 13481,15802 13513,16498 11716,165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35009F-7797-45AE-8CBC-A6E779EDA75E}" emma:medium="tactile" emma:mode="ink">
              <msink:context xmlns:msink="http://schemas.microsoft.com/ink/2010/main" type="line" rotatedBoundingBox="11684,15884 13481,15802 13513,16498 11716,16580"/>
            </emma:interpretation>
          </emma:emma>
        </inkml:annotationXML>
        <inkml:traceGroup>
          <inkml:annotationXML>
            <emma:emma xmlns:emma="http://www.w3.org/2003/04/emma" version="1.0">
              <emma:interpretation id="{76E1026E-3F38-44AF-8603-8BBB1798533C}" emma:medium="tactile" emma:mode="ink">
                <msink:context xmlns:msink="http://schemas.microsoft.com/ink/2010/main" type="inkWord" rotatedBoundingBox="11684,15884 13481,15802 13513,16498 11716,16580"/>
              </emma:interpretation>
              <emma:one-of disjunction-type="recognition" id="oneOf0">
                <emma:interpretation id="interp0" emma:lang="en-IN" emma:confidence="0">
                  <emma:literal>Not</emma:literal>
                </emma:interpretation>
                <emma:interpretation id="interp1" emma:lang="en-IN" emma:confidence="0">
                  <emma:literal>not</emma:literal>
                </emma:interpretation>
                <emma:interpretation id="interp2" emma:lang="en-IN" emma:confidence="0">
                  <emma:literal>hot</emma:literal>
                </emma:interpretation>
                <emma:interpretation id="interp3" emma:lang="en-IN" emma:confidence="0">
                  <emma:literal>Nut</emma:literal>
                </emma:interpretation>
                <emma:interpretation id="interp4" emma:lang="en-IN" emma:confidence="0">
                  <emma:literal>Nol-</emma:literal>
                </emma:interpretation>
              </emma:one-of>
            </emma:emma>
          </inkml:annotationXML>
          <inkml:trace contextRef="#ctx0" brushRef="#br0">9 33 92,'0'17'116,"0"1"-1,0-3-7,1 14-8,-1-1-12,0 8-2,0 0 5,0 1-15,-1-9-9,2 12-7,-2-9-4,2 3 5,-2-3-12,1-3 3,0 1-11,-5-3 3,5-1-5,0-7-10,0 1-9,0-2 13,0 1-5,0-8-5,-1 2-7,1-4 3,-3-1-8,3 2-4,0-4 3,0-5-4,3 7-2,-3-7-2,0 0-5,0 0-6,0 0-4,0 0 7,0 0-4,1-28-3,-1 14 1,5 1-1,-1-8-2,-4-1 9,0-4-8,0-1-2,3-3-5,4-1 11,-7-6-5,0 9 5,0 3-3,4 3 5,-4 0 6,3 1 0,0 6 4,0 1 4,-3 0 1,0 4 2,0 2-4,0 2-10,0-3 11,3 2-2,-3 4-3,4-3 2,-4 6 0,0-7 5,0 7-6,0 0-1,7-5 0,-7 5 13,0 0 1,0 0 1,17 7-5,-9 0-1,1 2 4,2-2-4,3 2-1,-1 3 0,1-2 3,3 2-8,4 4 2,3-4-1,0 6 7,-2-1-6,4-2 8,-5 3-10,4 0 4,-1-1 5,-2 1-6,1-1 1,1-1 4,1 1 1,-5-3 6,1 2-6,-5-3-2,-4-5 7,3 5-7,-4-4-11,1-1 14,-4-2-5,0-2 7,-5-1 19,6-3 1,-9 0-4,0 0 4,9-5-3,-7-3 1,1 0 11,-2-3-6,1-3-1,-2-3 0,-2-2-11,1-6-3,-2-5-2,1-6-2,2-6-3,2-2-11,1-1-9,3 2-11,2 6-5,-1 8-16,1 3-16,1-1-19,0 4-29,2 2-16,-2 10-48,-4 0-112,4 2-297,-4 4 132</inkml:trace>
          <inkml:trace contextRef="#ctx0" brushRef="#br0" timeOffset="414.2948">926 237 91,'-7'14'113,"1"-3"-2,0 7-16,-2 0 4,0 3-11,0 1-13,2-6-7,0 8-3,5-4-6,-2-2-9,6-2-1,-2 2-7,5 0 8,0-5-5,4 3-6,2-6-2,2 5 3,4-8-8,-4 0 4,1-1-3,4-1 0,-4-3-7,0-1 0,-4-2 10,0-3-1,-2 1 1,-4-8 3,4 4-3,2-4-1,-8-5 0,-3 0 2,0-2-5,-3-6 0,-3 2-5,1-4 1,-4 1-4,4-2-3,-4 1-2,1 1 0,-1-4-9,-2 8 3,2 4-6,1-1-15,2 5-10,-1 1-18,0 2-18,6 1-16,-8 2-25,4-2-21,5 3-36,-6 3-77,6 3-249,0 0 110</inkml:trace>
          <inkml:trace contextRef="#ctx0" brushRef="#br0" timeOffset="678.8365">1273-60 121,'0'0'126,"0"0"-10,0 0-9,9 14-15,1-3 13,-6 6-7,1 6-8,0 5-10,2 14-1,-1-5-5,5 6-2,-8-4-11,0 4-1,-1-3-6,7 2-6,-6-5-8,3 2-5,-4-2-3,4-9-8,-3 1-10,1-2-22,0-2-10,2-8-23,-2 1-20,1-1-25,0-5-26,-5 1-89,0-5-217,3-2 96</inkml:trace>
          <inkml:trace contextRef="#ctx0" brushRef="#br0" timeOffset="900.6105">1425 267 73,'12'-5'118,"-12"5"-16,22 0-6,-7-3-12,2 0-7,3-2-17,8 3 1,1-6-3,0 2-9,0-3-14,-1 2 3,-4 0-11,4 0-13,-3 0-18,-5 1-16,-8 1-32,-1 5-84,-5-2-148,-6 2 66</inkml:trace>
        </inkml:traceGroup>
      </inkml:traceGroup>
    </inkml:traceGroup>
    <inkml:traceGroup>
      <inkml:annotationXML>
        <emma:emma xmlns:emma="http://www.w3.org/2003/04/emma" version="1.0">
          <emma:interpretation id="{8AC5419E-177B-4FEF-807E-B4DD8743108E}" emma:medium="tactile" emma:mode="ink">
            <msink:context xmlns:msink="http://schemas.microsoft.com/ink/2010/main" type="paragraph" rotatedBoundingBox="12008,16409 17855,16006 17929,17082 12082,174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090F4D-2F92-47E4-9135-D1FD64F572FF}" emma:medium="tactile" emma:mode="ink">
              <msink:context xmlns:msink="http://schemas.microsoft.com/ink/2010/main" type="line" rotatedBoundingBox="12008,16409 17855,16006 17929,17082 12082,17485"/>
            </emma:interpretation>
          </emma:emma>
        </inkml:annotationXML>
        <inkml:traceGroup>
          <inkml:annotationXML>
            <emma:emma xmlns:emma="http://www.w3.org/2003/04/emma" version="1.0">
              <emma:interpretation id="{9E460665-C5E7-414F-8BB4-D95BBC43BA32}" emma:medium="tactile" emma:mode="ink">
                <msink:context xmlns:msink="http://schemas.microsoft.com/ink/2010/main" type="inkWord" rotatedBoundingBox="12008,16409 17855,16006 17929,17082 12082,17485"/>
              </emma:interpretation>
              <emma:one-of disjunction-type="recognition" id="oneOf1">
                <emma:interpretation id="interp5" emma:lang="en-IN" emma:confidence="0">
                  <emma:literal>considered</emma:literal>
                </emma:interpretation>
                <emma:interpretation id="interp6" emma:lang="en-IN" emma:confidence="0">
                  <emma:literal>Considered</emma:literal>
                </emma:interpretation>
                <emma:interpretation id="interp7" emma:lang="en-IN" emma:confidence="0">
                  <emma:literal>connived</emma:literal>
                </emma:interpretation>
                <emma:interpretation id="interp8" emma:lang="en-IN" emma:confidence="0">
                  <emma:literal>consider</emma:literal>
                </emma:interpretation>
                <emma:interpretation id="interp9" emma:lang="en-IN" emma:confidence="0">
                  <emma:literal>conniver</emma:literal>
                </emma:interpretation>
              </emma:one-of>
            </emma:emma>
          </inkml:annotationXML>
          <inkml:trace contextRef="#ctx0" brushRef="#br0" timeOffset="1573.65">538 998 90,'-3'-5'149,"3"5"-1,-11-1-15,11 1 7,-9-4-11,9 4-7,-14 0-9,4 0-10,0 3-9,0-1-3,-4 3-8,6 0 0,-3 8-11,-5-2-6,3 4-6,-1 6-4,1 0-7,2 1 0,2-1-14,4 4 2,-4-2-5,6 5-3,1-3 5,4 1-9,1-5-12,6 4-8,-4-6-14,10-4-3,-4 6-15,6-3-20,-3-5-14,2-2-9,4-4-17,6-2-10,1-2-7,0-3-1,1-3-13,-2-2-9,1-2-69,-7-3-213,-4 2 94</inkml:trace>
          <inkml:trace contextRef="#ctx0" brushRef="#br0" timeOffset="2938.6308">699 1340 571,'13'-15'-33,"0"1"21,-8 0 4,4 1 13,-4-3 7,1 2 13,-1 3 6,-1-4-3,-1 1 9,-1 7 2,-2 2 9,0-1 5,0 6 2,4-8-1,-4 2 4,0 6 3,0 0-2,0-8-6,-4 2-1,4 6-3,4-5 3,-4 5-4,-4-7 0,4 7 0,0 0-8,0-7 2,0 7-7,0 0 0,-2-6 1,2 6-2,0 0-6,-3-5-4,3 5 1,0 0-3,-9-3-7,9 3-5,0 0 3,-8-4-3,8 4-1,0 0 1,-12 12-2,10-10 0,-1 3-3,-6 2 1,8 0-2,-2 3 2,-4-2-1,7 5-3,-3 1 3,-1 2 0,4 0-5,-3-5 4,6 7-4,-3-6-1,0 3 3,1-5-3,5-1 2,1 0 4,-3-2-2,5 1-8,5-4 3,-3-1 8,3 0-4,4-3-6,-2 0 2,2-3 4,-4-1-2,1-3-2,-4 1-6,-2-2 7,-3 0 0,0-2-3,0-3 6,-2-1 1,-4 3-2,-2-5 0,2 2 0,-6-1-4,3 0 4,-3 2-1,-5-2 0,3 1-1,-4 3 7,3 1-2,-4-1 9,6 4-10,-1 0-8,-3 0 4,7 2-1,-1-1-1,-1 2-4,0 0-5,6 4-9,-6-4-4,6 4-3,-5-3-3,5 3 0,0 0 7,0 0-2,0 0 11,14-5-2,-14 5 2,14 0-6,-3 0 4,1-2 5,3 2-1,4 0-1,-4 0-4,2-4 8,0 1 1,0 2-2,-4 1 9,3 0 1,2 0 5,-4 0 0,-6 1 5,2 2-5,4-2 3,-5 5 8,-4-2 0,7 3 0,-4 3-2,1-2 9,-4-1-6,4 3-2,-4 1 0,4 1 1,-5 0-2,3-3-2,-1 6 1,-3-6-1,1-1 5,2 3-12,1 0-2,-6-5 4,4 2 2,-1-1-6,-1-3 2,2 5-3,-3-4 3,-1-1-1,4-1 0,-5-3 7,6 4-6,-6-4 4,3 2-2,-3-2-2,0 0 0,0 0-2,12-13 2,-7 5-1,1-2-6,-1 2 8,1-5-3,4 2 0,-3-4 0,0-2-1,2 5 7,-2-2 0,3 1-2,-2-2 1,0 0 0,4 2 5,-3 1-7,3 4 1,1-1 7,-9 1 2,6 4 2,-6-2 2,2-1-2,-1 3-2,-2 0-4,-3 4 0,9-3-1,-9 3-1,0 0 0,0 0 0,14 7 0,-11-4-1,0 4-5,-3 0 5,3-2-1,-1 1-5,1 4 3,0-1 0,0 2-1,1-1-1,0 4-1,2-1 1,-2 0-1,2 5-4,2-4 6,1 0-3,-3 4 1,-1-7 7,7 5-7,-1-7 0,-3 3 0,1-4-3,-1-3 1,2 2-1,6 0 15,-1-3-11,-4-4 3,-2 0 5,5-2 2,-3-2 1,2-6-1,0 4 5,0-3 6,1-3 0,-3-2-3,6-4 3,-3 3-4,3-4-4,-7 5 2,3 1 1,0 5-4,-3-6 3,3 4-7,-5 3-1,4-1 1,-2 4 1,0-2-7,0 1 4,0 3-2,0 1-4,0 2 0,-10-1 1,17 3-3,-6 1 5,-3 2-5,-1-1 1,1 4-1,3-1 4,-4 2-5,-1 2-2,1 0 5,-4-4-3,-2 3 2,4 1-1,-1-3-3,-4 0 2,0 1-1,-4-3-1,2 6 4,-2-4-2,-2-5 0,2 4-2,-2-2-2,0-3 1,-1 1 0,-1-2-4,-1 2-8,9-4-2,-8 5-6,8-5-7,-8 1-4,8-1-4,0 0 0,-7 4 1,7-4 1,0 0 2,-7 2 0,7-2-1,0 0 2,0 0-3,0 0 5,0 0 0,0 0-3,0 0 11,0 0 4,0 0-1,0 0 5,0 0-2,0 0 4,0 0-1,0 0 2,27-6 4,-27 6 1,12 0 2,-12 0 0,14 0-1,-14 0 7,17 0 5,-5-1-7,0 1-2,-1-2 2,3 0-3,-4 2 3,9-5-1,-4 5 5,0-2 3,2-2-1,-3 3-1,0-3 6,3 0-2,-3 3-2,-7-4 5,7 3-2,-2-2-1,-4 0 3,4 3 1,1-5-5,0-1 5,0 0 0,1 0-1,-1-2-1,-2 0 5,3 2 1,0-8 12,0 5-4,-1-2 3,3-1 7,-2 2 5,-1-1 0,-2 2-2,0-1 4,1 0 1,-7 4 3,4 0-6,-4 1-3,1 2-3,-3 1-7,1 1 1,-4 2-6,6-4 0,-6 4-2,0 0-2,5 9-3,-5-3 3,0 5-3,2 1-2,-2 2-1,0 3-1,-2-2-3,-3 9 1,4-6-3,2 0-9,-2 3-24,6-3-22,-2 5-22,-2-3-44,8-4-35,-6-1-35,-1 2-155,3-9-370,1 3 165</inkml:trace>
          <inkml:trace contextRef="#ctx0" brushRef="#br0" timeOffset="3237.8428">2541 658 94,'0'0'114,"0"0"-27,0 0-45,-9-3-37,9 3-62,0 0-62,-14 11 27</inkml:trace>
          <inkml:trace contextRef="#ctx0" brushRef="#br0" timeOffset="5267.6778">2762 1128 64,'-14'10'160,"-4"-2"-16,4 3-13,3-4-11,-3 3-11,0-2-1,1 3-16,6-2-14,-2 3-6,2-1-7,0 5-8,3-3-5,-5 4-6,6-1-4,1 3-5,2-3-3,5 2-2,-5-3-6,0 2-4,6-3-2,1-2-5,3 1-5,-1-5 10,-1 2-8,-1-6 5,12 3-3,-10-7-1,9-8-3,-2 1 9,2-3-2,4-7 11,-3-2 14,1-5-5,3-9 5,0-3-5,-1-4-1,4-10-2,-6 6 0,8-22-3,-5 21-1,-2-3 4,1 1-1,-2 5-1,-2 4 1,0 6 0,-10 7 10,1-2-4,-1 6 4,-3 4 3,-2-2 6,0 5 3,-2 0-7,-1 3-4,-1 1 4,-2 2-8,1-2-4,-1 3-4,-3 2-2,0 0-4,0 0-1,-2 1-5,0 2-3,8 2-1,-12 0-3,4 6-3,2-2 2,-5 2-4,8 3 1,-3 7-2,0 2 0,3 5-1,0 8-2,6 2-2,0 5 1,-1 2 1,8 0 2,0 2-2,3 1-2,1 1 4,5 1-4,-4-2 0,3-4 0,2 4 0,-3-11-4,0-5 1,-3-2-2,0-5-1,3-3 1,-4-2 2,3-7-6,-2 2-3,-1-7-1,1-3-3,0 0 2,0-2-2,1-5-1,-1-2 1,0-4 3,6-4 3,-5-1-2,2-2 1,0-5 0,1 0 1,-2-1 2,-1 1 4,2 0-4,-6 1 0,4-1 7,-6 10 7,-3 0 2,2 1 4,-3 4 2,-1 2 1,-1-1 4,0 0-5,2 2 3,-2 3-1,-3-3-3,0 0-3,0 1 0,0 6-1,0-8 1,-3 1-3,1 3 3,2 4-5,-6-7 5,6 7-1,-6-7-8,5 3 1,1 4-2,0 0 1,-10-5-1,10 5-4,0 0-1,0 0 3,0 0-3,-9 10 3,8-4 0,-6-3 0,7 12 2,-1-8-4,-5 8-1,1-3 0,1 7-2,0-1-2,3-3 1,1 3-1,0 0-4,1-3 2,1-1-1,3 3-4,1-3-7,1-2 1,0 1-5,3-4-1,0-2-1,0-1 6,-2-3-3,12-2 5,-6-1-7,6-1-1,0-2 4,0-3-3,-1 1 3,3-8 4,3 1 1,-4-2 2,0-4 3,-1-2 2,0-2-2,-3 0 4,0-3 5,-3 1-3,0-1 3,-2-1 2,-4 0 1,4 1 8,-7 3 8,1 7 0,-2 0-5,-1 2 0,0 3 3,-3 1-3,4-1 4,-1 4-5,-3 1-1,0-2-3,0 7 2,3-8-3,-2 5 0,-1 3 2,3-6-4,-3 6-3,0 0-1,0 0 1,0 0 0,0 0 2,0 0 0,0 0 0,16 10-2,-16-10 2,7 8-3,-5-4 5,4 3-4,-1-4-1,-1 4 4,-1-1-2,-1-1 0,4-1-1,-3 3 0,0-1 3,-1 1-2,2-2 0,-2-2 1,-2-3 1,3 8-1,-3-8 4,1 2-2,-1-2 4,0 0-2,0 0 2,0 0 0,0 0 3,0 0-2,0 0 6,0 0-5,0 0-1,-10-15 0,10 15-1,4-10 6,-8 4-4,4 6-1,0-9 6,0 4-8,0 5-1,-5-11 3,2 9-3,3 2 2,-6-5-6,6 5 4,-2-7-5,-1 3 1,3 4 1,-4-7-3,4 7 0,0 0 3,-7-4 0,7 4 0,-6-3-1,6 3 0,-6-4 0,6 4-2,-6-5 1,6 5 2,0 0-5,0 0 1,0 0 2,-15 5-3,15-5 1,-13 2 1,9 2 2,1 0-4,-6 3 1,-2 0 0,5-2 2,-8 7-3,5-1 1,1 1-1,2 1 2,-3 2-3,4 4 7,-1-1-5,4-5 0,-1 4-1,6 0 1,0-1-1,2 3 0,1-4-1,6 2 1,2 2 1,5-1-2,1-1-1,3-5-3,1 3-2,2-2-1,0 0-4,-4-1 2,2 2 2,-1-2-2,-7-1 2,7 2 5,-6-3-7,-2 2 1,0-2 0,1 2 2,-4-5 1,2 5 1,-3-4 0,-4-1 0,2-2 2,-1 2 2,-2-3 1,0 3-4,-3-5 4,-1 2 0,-2-4 0,9 3 3,-9-3 4,9 3-5,-9-3 3,5 2-4,-5-2 2,9 2 0,-9-2 1,0 0-3,16-4 2,-16 4-2,13-3 1,-3 0 2,-6 1-1,7-2 2,-2-2 1,-3 3-3,5-2 3,-2 0-3,2-1 0,0-3 9,1-5-7,2 5-2,-3-6-3,-1 5 5,7-9-2,2 2 1,-4-2 0,3 1 1,-4-2-2,3 1 1,0-2 0,-3-1-3,-2 8 7,-4 0 4,4-3 10,-4 3-1,-5 6-4,0-4 4,-2 1 3,5-2 2,-6 5-1,3-3-1,-6 0-2,-3 2-5,5 0 0,-8 1-3,-1 2 1,3 2-3,-4-5-1,-3 3 1,0 4 1,5-4-4,-5 4-4,8 2 0,6 0-1,-18 3-4,12 4 3,-1-1 1,0 3-2,1 0-1,-1 2 2,3 3 0,-2-1-5,4 0 5,2 4-4,0 0-3,2-1-3,4 3-1,-2-1-6,4-3 2,3 0-6,-3 2-8,2-3 0,7 5-3,3-3-8,5-3-5,1 0-11,0-2-5,1-7-11,3 4-3,10-1-1,-10-7-4,1 0 11,1 0-2,8-5 6,-6-1 11,-2-1-2,8-4 14,-12 0 5,4 1 4,-5-5 11,0 4 10,-1-7 6,1 3 4,-5-1 2,-5 0 9,-1 2 10,-5 4 1,1-2 7,-4-2 3,1 5 4,-4 0 4,1 2 9,-6-3 3,3-3-6,0 7 0,-3-1 5,0 1-1,0-1-4,-6 2 4,6-2-12,0 7-8,-6-2 2,6 2-5,0 0-2,-18 9-2,11-2-4,-2 4-3,2 2 8,-4 3-14,2-2-5,-1 0-7,6 5-10,-5 2-9,2-3-19,3 0-6,-4-3-3,7 1-2,1-1-7,0-4-5,0-4 12,1 0 3,7-2 8,-5-3 5,-3-2 1,17-3 4,-6-3 9,2-6 12,4-8 7,6-2 11,2-8 15,-1-2 10,-1-11 10,-3 4 3,2-8 3,-4 3 3,-2-5-6,-6-5 0,0 4-4,8-21-1,-9 5-2,-6 12-7,-3 3 1,2 1 0,-8 7 4,3-3 8,-8 7 0,-1 13 0,1-1 2,-2 5-3,3 8-8,-1 3-4,0 8-5,-1 3-2,12 0-4,-18 16-1,-1 6-1,1 3-1,4 11-1,0 7-4,6 3 0,5-2-2,0 6 1,6 4-3,2-4-1,9 2 1,6 15 3,12 1-1,2-3 3,-7-20 3,7-2 1,3-1-4,1-8 0,5 2 1,5-9-1,2-3-3,-5-6 2,3-8-3,4-6-1,-3-4-6,0-7-3,0-4-13,-6-6-7,-5-5-18,-1-2-14,-5-2-18,-1-7-23,-3 2-29,-2-3-39,-6 1-23,-6 6-37,-4 2-132,-3 3-383,-4 4 170</inkml:trace>
        </inkml:traceGroup>
      </inkml:traceGroup>
    </inkml:traceGroup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10.798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236 98 1,'0'0'131,"-5"-3"-7,5 3-21,0 0-9,0 0-14,0 0 1,-7 18 10,5-7-11,-4 3 3,1 3-3,2 7 0,0 3-5,-1 4-9,-3-1 5,1 7-5,-1-2-4,-1 1-3,3-7-3,-1 11-8,3-13-3,-3-1-2,-2-1-7,-1 0 6,1-3-9,2-4-6,-3-2-5,1 0 1,1-4-2,1-2-6,-1-2 1,1-1 2,5 4-2,-4-8-1,-1 3-2,5-2 0,1-4-10,0 0-23,0 0-13,0 0-8,0 0-6,12-17-2,-3 3-19,2 0 3,-4-1-9,3 0 4,2-7 10,-3-1-5,2 0 7,-2-6-1,-1 4 9,-2-4 6,2 11 7,-2-7-1,-2 0 3,2 1 12,-2 6-3,-4 2 8,3-2-2,-2 0 19,-1 0 2,-1 0 1,-2 4-2,1-4 17,4 6 3,1-3 2,-2-2 0,2 5-4,0-7 4,0 7 5,3-3 20,1-1-14,0 2 1,-1 3 3,5-1-6,0-2 0,-3 4-6,4-1 0,2 3-5,-1 1 0,6 0-6,-1 0 0,1 4 6,7 2-5,1 2-3,0 5-3,-9-1-3,-3 2 8,1 4-3,-3 3-5,-2 3 4,-2 4-3,-4 4 2,-5 0-2,-5-2 0,-1 2-4,-5 0 4,-2 5-1,-7 2 3,3-11-2,-5-3 0,7 3-3,3-9 6,-8 5-7,6-5 5,-1-3-7,-4 3 6,13-8-8,-2 3 3,1-1 0,1-2 1,-1 0 8,7-4-8,7 7-3,-7-7 3,15 6 1,3 4-1,2-4-4,9 1 4,-2 4 2,0-1-6,-2 8-1,-1-3-2,1 1 5,-5 3 4,-5 1 1,0 0 0,-2-5-3,-9 2 6,-1-3 8,-3-2-3,-7-1 1,-6 2 1,0-5 3,-15-1 3,-1-3 7,-14 3-1,-5-7 0,-5-7-5,-6 2-1,7-2 1,-2-3-3,5-4-3,3 4 0,5-5-32,10 5-49,16 1-72,3-2-160,5 2-320,14 4 142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12.066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58 68,'0'0'89,"0"0"-7,0 0 2,0 0 1,0 0-1,8-3-3,-8 3-4,0 0-1,0 0-8,0 0 1,0 0-5,0 0-4,18 8 3,-16-1-6,4 6-1,0 1-4,0 2 6,-4 1 0,10 1 1,-4 7-8,4-1 0,2 3 3,-2-6-2,-1 4-2,3 2-1,-1-2-5,0 0-3,-2-2-5,-1 0-2,-4-3-6,5-5-3,-5 0-2,-1-1 0,1-1-1,-3-5-3,0 0-1,2-2 7,-5-1 5,3-2 3,-3-3 5,0 0 16,0 0 2,6 2-13,-6-2-1,0 0-4,0-16 6,2 7-2,-4-1 19,4-1-2,4-2-5,-3-3 1,1 0 0,6-7-3,0-1-5,4-1-8,6 3 1,0-11-6,1 3-5,6-9-3,3 7-8,-2-3-18,1 6-12,-3 1-2,2 2-20,-7 11-12,-5 2-30,-3 1-27,1 0-44,-2 5-46,-4 5-39,-8-1-130,0 3-391,0 0 174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12.317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122 0 38,'-6'7'180,"3"5"-4,-3 0-19,-1 3-10,0 1-3,-1 2-18,-3 1-13,2 3-6,-3-1-12,6 0-10,-2 4-6,2-7-14,-6 3-7,7-3-44,0-3-52,-1-4-50,3-4-155,0 2-264,3-4 117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12.845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294 0 81,'-16'5'147,"1"1"-15,0-2-11,-4 5-17,1 3-5,-4 4-9,1 0-12,-4 2-5,7 0-7,-5 1-8,9 3-7,-8-1-9,6 3 0,-1-3-3,4 2-7,6 1-1,-1-7-4,5-4 5,0-3-9,6 1 5,2-4-8,1 0 0,1-4-1,3-2-4,-10-1-6,27-8 15,-7 2 7,3-9 4,-1 0-3,-2-3-1,6-4-1,1-9 0,1 3 4,-7 9 8,1 2 0,2-2-6,-4 5 16,-6 3 10,0 0 8,-5 4-5,2 1-8,-5 5-7,2 1-3,1 4-4,-4 3 5,4 5-6,-3 1-6,-1 5 1,1 4-3,-3 3-3,3 3-4,2-2-4,-1 13-2,6-12 0,0 7-4,1-7-36,-2-2-38,2-4-46,2-1-47,2-2-64,-4-6-134,1-2-377,11 0 167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13.374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255 264 121,'3'-3'166,"0"0"-14,-3 3-15,0 0-14,8-1-13,-8 1-13,0 0-7,-14 10-8,3 1-6,-4 3-7,-3 5 0,1 4-6,-6-1-8,-3 7-3,0 2-3,6 0-4,-2-1-8,8-5-5,1-3-2,3 1-3,0-5 0,2-6-2,2-1-4,3-2 0,0 2-1,0-3 0,-2-2 8,5 1 4,-2-3 5,2-4-12,0 0 2,0 0 5,0 0 0,0 0-6,14-18 3,-12 8-2,2-4 15,3-4-1,0 3-3,1-12-1,4 2-4,8-9 1,2-5-4,1 3 0,1-3-5,4-4-5,3 5 1,1-3-3,-3 7 0,3-3-3,-4 4-3,-7 10 8,-1 2-3,0-3 9,0 5-1,-6 8-1,0 1-3,-2 2 1,2 0-2,-5 4-5,2 0 0,-2 4-8,-1 0 1,-1 6 3,3 1-4,-1 5-1,-2 1 1,6 12-1,-4 1 2,3 5 0,-6 12-1,2 0 3,0-3-1,2 4-5,0 2 6,-4 1-5,6-4 0,0 3 3,-4-9-1,0 6-4,-1-4-3,-2 0-2,3-13-35,-7-1-27,-1 0-32,5-7-30,-4 0-37,4-6-36,-5-3-165,0-3-393,-5-1 174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13.736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119 80 17,'-4'-9'100,"-2"4"-6,6 0-11,-8 1-8,6-2-7,-4 3-4,-1-2-2,-4 0-12,3-1 9,1-1-2,-3 3-1,0 1-16,2-1 5,2 3-2,0-3-4,-2 2-1,8 2-4,-6-5 4,6 5-9,-6-4 0,6 4 4,0 0-1,0 0 13,0 0 4,0 0 9,0 0-3,0 0 9,-8-2 16,8 2 8,0 0 11,0 0-4,21 13-7,-7-8-3,6 2-7,8 0-5,6-1-5,6-2-8,-7 1-6,0-2-6,-3 1-5,1 0-16,-3-4-43,-4-3-46,-4 2-54,8-3-67,-10-3-162,-4 2-372,-6-2 164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21.855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128 8 59,'-15'0'135,"4"2"-6,11-2-1,-14-4 1,14 4 5,-14 2-4,14-2-3,-15-2-10,15 2-10,-18-1-12,13 1-3,5 0-5,-14-2-3,14 2-2,-11-2 3,11 2-3,0 0 0,-12-2 2,12 2-5,0 0 0,0 0-6,0 0-2,0 0-3,0 0-4,0 0-3,42 2-4,-22-2-6,7 2-2,1-2-3,6 0-8,10 2 2,1-1-10,-1 3-1,1-1-4,2 1-3,1 2-3,-5-1-10,-13-2-7,15 1-19,-16-1-14,3 1-15,-7 0-26,-5-3-27,-3 1-37,0 2-37,-2-4-47,-6 0-128,-4 0-377,-5 0 167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22.213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11 0 96,'0'0'126,"0"0"-16,-10 6 6,10-1 1,0-5 7,-1 7-2,1-7 1,1 7-6,1-1 8,6-1 9,5-2 8,1 1-2,15 2-4,-1 0-4,15 0-9,3-3-8,2 0-6,2 0-6,2 1-12,-4-3-6,-5-1-9,-3 5-5,-10-4-9,0 0-3,-7 3-8,-5-4-7,-3 2-7,-5-2-7,-1-2-11,-9 2-26,9 0-45,-9 0-65,0 0-72,0 0-240,0 0-464,-21-7 206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24.477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3 98 54,'0'0'112,"0"0"-13,0 0 10,0 0-12,0 0 5,0 0-8,0 0 10,0 0-4,0 0-5,-4-4 2,4 4-8,0-7-5,4 1 3,-4 1-5,6-1 1,-3 1-7,2-2-7,4 1-4,-4-2-12,4 1 1,0-3-9,2 6-3,-2-3-6,0 3-2,5-2-3,5 4-6,-4-1 1,2 3-2,0-2-5,0 4-1,-1 1-4,1 1-2,2 3 1,-2-3-4,-4 3 2,4 0 0,-3 4-5,-3-3 2,-2 5-4,0-5 1,2 3-3,-8 0 5,2 2-2,-2-2-2,0 0-3,-3 4-1,-3-4 0,0 5 1,-2-3 0,-1-1-4,3 1 6,-6-1 0,4-1-3,-1-1-1,1 0-1,-1-2 2,3-1 2,-1-1-1,-3 5-3,1-4 3,0-2 0,5 2-2,-4-1 0,2-3 3,3-3-1,0 11 1,0-6 1,1 2-2,1 0 4,4-1 1,6 1-5,-1 5 1,3-5 2,3 5-2,-3-3-1,1 5 0,0-3-3,-1 3 5,-2-2-4,-4 4 2,-3-1 8,-4 0-6,2 0 3,-6 3-3,-3-4 7,1 3-1,-5-2 13,-9 3 2,1 0 0,-2 0 1,-3-2 1,-2 0-1,4-4 0,1-2-5,-3-2 1,6-2-6,0-1 3,3-1-2,4-1 2,-1-3-2,2 0-3,9 0-36,-16-7-61,12-2-76,-7-4-218,11-2-410,5-1 181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24.937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-4 72 8,'0'0'138,"-3"-2"-6,3 2-14,0 0-7,0 0-11,0 0-4,0 0-17,0 0 0,0 0-4,0 0-4,0 0-3,0 0-2,0 0 3,0 0 5,0 0-2,0 0 2,0 0 12,0 0 7,0 0 1,0 0 0,0 0-1,0 0-7,27 6-5,-10-5-5,9-2-2,7 1-9,13-4-5,-2 2-5,5-3-7,5 3-3,0-2-6,-2 2-3,0-3-4,2 1-1,-7 1-5,-1-1-4,-6 1 0,-11-1-18,1 0-11,-10 0-15,-2 0-14,0 1-34,-4-3-16,-3 2-22,0 2-20,-4 0-25,-7-3-24,0 5-141,0 0-344,0 0 153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51:48.76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1963385-C84F-4C81-83D3-23464F5D7D1B}" emma:medium="tactile" emma:mode="ink">
          <msink:context xmlns:msink="http://schemas.microsoft.com/ink/2010/main" type="inkDrawing" rotatedBoundingBox="6758,9330 6930,7906 7386,7961 7214,9385" semanticType="callout" shapeName="Other">
            <msink:sourceLink direction="with" ref="{50C844F3-14E4-4F0D-AF29-68419400F900}"/>
            <msink:sourceLink direction="with" ref="{E71BABE9-E0C5-41E8-83B6-4663B00570E4}"/>
          </msink:context>
        </emma:interpretation>
      </emma:emma>
    </inkml:annotationXML>
    <inkml:trace contextRef="#ctx0" brushRef="#br0">457 0 14,'0'0'51,"0"0"2,0 0-5,0 0-10,0 0-3,0 0 3,0 0-9,-20 10 2,20-10-5,-3 5-3,3-5-1,0 0-2,-4 7-9,4-1 5,0-6-2,-7 5-11,1-2 11,6-3 3,-4 8-4,-2-2 2,-1-3 0,3 2 4,1-1-8,-3 3 6,1-1 1,-1-1-8,-2 0 5,2 2-4,0 1-2,0-1 1,0 1 5,-2 0-1,0-1-4,1 0 1,0 4 9,0-4-8,1 4-6,-2-2 0,-1-1 2,3 1-1,1-1 8,-4 2-3,1-1-4,5 2 7,-3-4-3,0 4-1,-2-4-2,2 4-4,1-3-1,1-1-5,-2 3 12,0-3 2,-1 1-7,3-1 3,2 4-4,-2-7 3,-1 3 5,0 6-4,1-8 5,-1 5 1,2 1-13,0-4 5,-2 3-7,-1 1 11,3 0-3,-1-3-5,-2 6-3,-1-4 6,4 4-6,-4-2 9,4 1 5,-4 1-5,3-2-5,-2-1 2,0 3 4,4-1 0,-4-1-2,3-1 1,-3-2-4,6 2 2,-5-1-1,-1 3 4,0-4-2,4 0-8,-4-1 8,3 3-1,-2-1-1,-1-2 1,0 2 2,5-2-12,-4 1-2,4 2 6,-6-3-3,6 3 1,-4-4 5,4 4-7,-4-2 12,4 0-10,1 0 4,-5-1 6,3 6-3,2-6-3,-1 2-5,1 0 3,0-5 5,0 5-3,0 1 0,-5-4 7,10 1-3,-5 3-10,0-4 1,0 4 9,0 0-6,0-3 1,0 0-5,1 2 6,-2 3-7,2-6 20,-1 4-17,2-3 4,-4 2-2,2-2-6,2 2 13,-2-1-9,5 0 1,-5 1 3,0 2-3,1-2-14,4-3 25,1 4-8,-3-3 0,-3 3 0,5-1 2,1-2-3,1 6-1,-5-3 8,4-2-3,2 6-1,1-3 5,0 1-7,-4-1 8,4 1 0,-1-3-10,4-1 7,-8 2-9,3-4 5,-1 0 5,4 4 0,0-4-3,-6 0 5,7 4-6,-2-1 6,2-1-7,1 4 4,-3-2 3,2-8 0,-2 12 3,4-7-8,-6-1 5,4 3-5,0-2 6,0 2-5,-2-2 2,-3-1-3,5-1 0,-5-2-4,1 1-3,1 1 5,0-3-2,-2 0-13,0 1 0,2-1-12,-2-2-24,6-1-41,-12 0-129,14-3-235,-9-1 104</inkml:trace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25.229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19-1 39,'-14'0'117,"11"4"18,3-4 18,-3 6-9,3 4-5,0-1-5,0 5-9,3 4-4,3 7-1,-1 0-3,1 4-8,2 0-11,-5 1-10,9 7-9,-7 0-7,-2-8-7,3 0-11,-6-1-1,5 5-5,-2-10-17,-3 2-53,3-8-78,0 1-63,1 0-130,-4-5-318,5-2 142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29.257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80 2,'0'0'102,"0"0"-7,0 0 3,0 0-5,0 0-8,0 0-1,0 0-2,0 0 3,0 0-6,0 0 2,0 0-2,0 0-3,0 0 4,0 0-2,0 0-3,0 0 0,0 0-2,0 0-14,0 0 3,0 0-6,8-15 0,-8 15-8,6-7-4,1 3-6,0-2 0,0 3-2,4-2 0,3-1-9,1 1-4,5 2 0,0-4-4,0 3 2,5 1-8,4-4 1,-11 6 0,8-2-6,-4 3 1,-2 1 2,-3-1-3,2 3-1,-3 1-7,-2 2 7,-1 1-3,-3 4-1,0 1 2,-2 1-3,-3-1-1,-2 2-3,-2 0 5,-1 4-1,-1 2-2,-5 3 0,-1 1 3,4-3-1,-3 2-3,0 2 4,2-7-4,-4 7 3,5-7-3,-2 0 4,-1 3-5,5-3 4,-4-3-1,5-1 2,-3 1-6,1-4 2,-2-4 2,-1 1-4,5-1 3,0 0 5,-1-1-6,1-6 1,-4 12 3,8-10-1,-4-2-2,1 5 1,-1-5-2,11 5 4,-3-4-2,-1 0-2,5 3 4,4-4-3,1 2 0,-3-1 3,1 3-1,-1-2 1,-2 2 1,-3 0-5,3-2 0,1 4-1,-6-4-2,1 3 2,-2-3 4,0 3-3,-4 2-8,-2 0 8,0 3 5,-5-2 0,2 6-8,-8 2 9,1-1 3,-4-3 7,-3 8-4,-3 1 6,-1-1-5,-2 0 0,-10 4 3,1 0 5,4-8 4,4 1-7,-2-3 1,1-4 1,2 2-7,3-2 3,2-5 0,-2-2-3,2-1 3,-2-2-6,3-9 0,-3 1-35,9-2-52,0-5-53,4-3-71,2-10-128,5 0-358,12-8 158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29.775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48 24 123,'-10'-1'132,"10"1"-5,-11-2 3,5-2-1,6 4-3,-8-5-1,8 5-7,-5-2-3,5 2-2,-7-5-3,7 5-5,0 0-4,0 0-5,-2-6-9,2 6-6,0 0-8,0 0-9,0 0-8,0 0 1,0 0-5,0 0-3,0 0-5,0 0-5,0 0 0,19 13-5,-19-13-8,4 5 2,2-5 0,0 4-2,2-1-7,1 1 1,5-4-6,0 1 3,6 0 0,8 4-1,5-5-4,0 4 2,9-6-4,3 4 0,0 1-5,-4-3 2,-1 2-3,4 0 2,-13-2-10,1 1-9,-4 1-9,-8-2-12,-2 2-8,-2-2-4,-4 0-18,-8 0-14,-4 0-28,13 0-6,-13 0-34,0 0-15,0 0-135,0 0-321,0 0 141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30.098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62 109,'0'0'125,"5"-10"1,-2 2-2,-2 2-8,4-1-15,-1 1-5,-1 0 2,2 0 2,-3 3 1,-1-2-2,-1 5-12,5-6-4,-5 6-12,0 0-10,0 0-4,0 0 8,-2 18-3,-2-1 1,-1 8-3,2 0-3,-5 14-1,4 1-3,1 0-7,-2-1-6,5 2-1,1 4-2,4-2-4,1 0-2,0 0-2,4-3-5,2 4-14,2-1-25,-2-4-40,3-1-71,-2-12-64,-3-1-123,-2-8-337,-2-3 149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34.121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145 97 41,'0'0'91,"0"0"-3,0 0-6,0 0-13,0 0-2,0 0-5,0 0 2,0 0 3,0 0-17,0 0-9,0 0-1,0 0-7,0 5-1,0-5 4,0 0-10,0 0-6,-6 6 4,6-6 0,0 0-12,0 0 10,-9 4 0,9-4-5,0 0-12,0 0 4,0 0-2,-14-2 13,14 2 4,0 0 1,0 0 6,0 0-8,-7-8 2,7 8-7,-5-3 9,5 3 16,-8-4-3,8 4 1,-4-5-1,4 5-1,0 0-8,-6-9-4,6 9 8,0-9-1,0 9-2,0-5 4,-2-3-4,7 1-6,-4 3 0,5 0 0,2-3-2,3 0-8,-2 3 0,5-3-1,1 1-3,2 1 3,0 2-6,4 0 1,-4 2-4,0 1 2,6-2 1,-4 4-5,7 2 0,-10-3 0,1 2 4,-1 4-3,-6 3-8,4-2 6,-6 6 1,-2 5-1,-4-5-5,-2 4 2,-2 7-2,-4 5-2,-2-4 4,-6 9 1,1 3-4,-6-5 3,-1 0-3,5 2 6,-8 0-2,0 2-1,-2-9 7,5-3-1,0-1 4,-7 2 0,2-4-3,5-2-2,-1-4 11,1 5-2,5-10-2,1 3 5,0-3-3,2-2 3,6 0-6,-1-2 2,0 0 6,7 0 11,0-2 8,-2 2 11,-2-1 4,8-1 7,1 1 0,-1-2-3,9-1-6,-1 1-1,-3 0-1,3-1 0,2 0 2,2 1-2,-4-4-1,0 1 2,2 3-6,1-4-4,-2 0 1,-1 0-5,-3 2-5,3-4-5,4 2 2,2-1-4,-1 1-5,0 0-3,0 0 1,-3 0-3,4 1-6,-3-2-16,4 1-18,-4 0-17,-1 1-25,4 2-21,-9-3-26,8 3-24,-7-2-34,2-1-19,-3-1-30,0-2-129,-9 3-381,16 0 168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34.458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1 4 64,'0'0'120,"0"0"-7,0 0-22,0 0 12,-12-4 4,12 4-7,0 0 12,0 0 6,0 0 14,0 0-18,31 4 4,-22-3-8,9 0-6,2 1-7,2-1-10,5 2-7,4 1-9,3-1-12,-3 1-6,-1-1-11,4 1-27,0-1-32,-7 1-28,0-3-34,-8-1-45,-5 3-41,-4-1-99,-4-2-285,-6 0 126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34.715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0 59,'7'3'223,"4"1"13,3-1 0,1-1-5,5 1-3,9-1-16,11 0-10,2-2-8,5 0-10,5 2-13,4-4-22,-1 0-12,2 0-8,-4 2-17,0-1-14,-6 1-8,2 0 0,-6-4-19,-11 6-9,1-2-16,-6-2-25,-7 2-38,-6-2-46,-3 2-51,-5 2-46,-6-2-57,0 0-218,0 0-472,0 0 209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36.645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412 70 62,'0'0'78,"0"-8"1,0 8-5,-3-8-4,-2 4-22,2 0 5,-1-3 2,-3 5-6,0-3-4,1 3 1,-2-3-1,0 1 1,1 1-8,-4-2 2,-1 4-1,1-4 3,-3 3-7,-4 0-5,-1 0-5,2 1 0,-7 1 10,-4 0-1,8 3-1,-1-1-3,-2 0-4,-5 3-4,10 4 6,-5-2-7,4 2-1,7 2-9,-2 3 2,5 0 16,1 4-4,4 6 10,2 2-11,4-8 3,2 7-1,5 2 2,4-2-3,2 1-7,0-5 5,5 4-6,5-6 2,-4 3-5,2-2 6,0-1-11,0-5 2,-3 4 0,-4-6-1,-2 3 1,-1-2 2,0-2 1,-6-1-5,6 2-2,-6-5-4,-2 8 1,1-5 4,-3 1-5,-3-1-3,5 0 5,-4 5-8,1-5 15,-2 5-4,0-1-1,0 0-5,-2-7-2,2 2 0,-1 2 4,-4-4 4,5 3-1,-1 0-7,-4-5 6,5 2-5,-3-1 4,-2 0 3,-1-2-1,0-2 3,-2 1 4,8-3-7,-13 4-2,3-6 0,10 2-8,-24-5 12,8 5-7,-2-2 5,4-2 0,0-2-1,1 0-2,-4-1 11,3 3 8,2-3 22,1-1 10,2 2 3,4-1-6,-3-5-5,5 1-2,-1 3-1,4-6 12,0 1-2,4-2-8,2-2 1,2 3 1,9-4-2,1 0-2,2 3 1,6-3-4,8-3-1,3 2-5,-9 3 4,-1 1-7,12 0 7,-10 0-1,-3 1-3,0 3-4,-5-1 1,-4 3-6,0-2-5,0 0 0,-3 3-3,0 0 2,-2-2-3,-4 3-3,-1 1 0,4-1-1,-8 0-5,3-5-9,-1 5-11,-4-3-23,-1 1-38,-1-3-41,-4 4-63,-2-7-55,-6 4-193,6-3-461,-7 3 203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37.390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0 76,'3'7'103,"3"0"-3,2 7-2,-2-1 4,-2-1-20,2 3 6,-1 1 6,-5 2-17,3-3-8,-3 4-2,0-3-10,0 0-3,0 0-6,-3 2-1,0-6-2,3-3-8,-2-1-1,-1 0-2,0 0 0,3-1 0,0-2 5,-3 0 12,3-5 2,-1 4 7,1-4-6,0 0-1,0 0 9,0 0-2,0 0-8,-3-18-4,3 18 0,4-14-5,5 1-2,-4-1-7,1 3-4,5-5-2,6-5-1,0-1-2,0 4-2,4 0-2,2-1-2,0 1-6,-1 4 4,-2 5-3,6-2-7,-5 0 3,-1 6-3,0 0-2,-5 4 1,2 2-7,0 1 1,-3 3 0,-3 1 0,-4 2-2,0 1 0,-4 3 5,0 3-4,-6 1 2,0-1-2,-4 2 3,1 1 0,-1 0-4,0 1 2,-5 2 3,4 1 0,1-7-4,1-1 0,1 0 1,0 1-4,2-7 5,2 3-1,-4-4 0,2 1 3,2-2 0,1-6-1,0 6 3,0-6 3,0 0-2,0 0-5,0 0 4,21-18-1,-15 11-3,5-2 2,1-3 2,2-3-4,1-6 2,2 3-2,3-2 4,0-1-6,0-4 1,3 7 6,-1-2-2,-1 5-2,4 0 6,-4 1 0,-2 4 3,-4 3 8,-1 3-2,1 0 7,2 2-5,-2 4 2,-5 2 1,3 3-1,0 3 2,-3 5-3,1 3 1,-5-1 4,2 8-6,-2 1-2,-3-1 0,-3 0-1,2 12-1,-2-11-5,-5 0 0,2 0-3,-5-2-44,-4-1-52,-2-2-44,0-6-65,-2-4-188,-1-4-417,-8 1 184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1:55.06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1E4AF37-7DA1-4641-B2DE-A0795342FF2C}" emma:medium="tactile" emma:mode="ink">
          <msink:context xmlns:msink="http://schemas.microsoft.com/ink/2010/main" type="writingRegion" rotatedBoundingBox="2397,3916 23682,4195 23523,16339 2238,16060"/>
        </emma:interpretation>
      </emma:emma>
    </inkml:annotationXML>
    <inkml:traceGroup>
      <inkml:annotationXML>
        <emma:emma xmlns:emma="http://www.w3.org/2003/04/emma" version="1.0">
          <emma:interpretation id="{324EB883-6827-4689-A944-335FDA0850D1}" emma:medium="tactile" emma:mode="ink">
            <msink:context xmlns:msink="http://schemas.microsoft.com/ink/2010/main" type="paragraph" rotatedBoundingBox="2433,3916 11348,4049 11325,5601 2409,54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B9285B-9370-4A69-BA5D-DCF99352258B}" emma:medium="tactile" emma:mode="ink">
              <msink:context xmlns:msink="http://schemas.microsoft.com/ink/2010/main" type="line" rotatedBoundingBox="2433,3916 11348,4049 11325,5601 2409,5469">
                <msink:destinationLink direction="with" ref="{A3AA6243-A767-479B-AF15-9DEAE8A2D6A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E40E47C-DCFD-4500-B1C1-A222927FA77D}" emma:medium="tactile" emma:mode="ink">
                <msink:context xmlns:msink="http://schemas.microsoft.com/ink/2010/main" type="inkWord" rotatedBoundingBox="2433,3916 11348,4049 11325,5601 2409,5469"/>
              </emma:interpretation>
              <emma:one-of disjunction-type="recognition" id="oneOf0">
                <emma:interpretation id="interp0" emma:lang="en-IN" emma:confidence="0">
                  <emma:literal>Displacement</emma:literal>
                </emma:interpretation>
                <emma:interpretation id="interp1" emma:lang="en-IN" emma:confidence="0">
                  <emma:literal>Dis p lament</emma:literal>
                </emma:interpretation>
                <emma:interpretation id="interp2" emma:lang="en-IN" emma:confidence="0">
                  <emma:literal>Dis placement</emma:literal>
                </emma:interpretation>
                <emma:interpretation id="interp3" emma:lang="en-IN" emma:confidence="0">
                  <emma:literal>Isis p lament</emma:literal>
                </emma:interpretation>
                <emma:interpretation id="interp4" emma:lang="en-IN" emma:confidence="0">
                  <emma:literal>Isis placement</emma:literal>
                </emma:interpretation>
              </emma:one-of>
            </emma:emma>
          </inkml:annotationXML>
          <inkml:trace contextRef="#ctx0" brushRef="#br0">0 0 22,'0'0'64,"0"0"-7,0 0-6,13-1 0,-13 1-6,26 3 0,-4-1-1,4 1 4,2 3-8,-1-4-7,9 3 7,5 4 1,2 0-3,2 2 4,-3 0-1,5 4-3,3-2-6,-4 6 11,2-1-12,-1 2 4,-1 3-5,-4 1 5,-1 1-7,-7 1 2,-3 1-9,-11-4 4,-2 3-2,-4 0 7,-2-1-4,-6 0 10,-4-1 6,-2 1-1,-5 0-4,-1 0 1,-3-2 0,-5 2 6,-1 0-6,-2 0 0,-3 0 11,-5 0 0,2-6-8,-7 5-1,4-6-5,-1-3 3,0 0-6,-10 1-7,11-1-1,0-5 3,0-1-2,6-2-2,3 2-7,-2-4-24,3-3-40,2 0-41,5-2-50,-2-4-132,3 0-292,2 0 129</inkml:trace>
          <inkml:trace contextRef="#ctx0" brushRef="#br0" timeOffset="-519.1484">224-10 107,'0'0'121,"0"0"-12,1-7-8,-1 7-13,0-8-12,0 8 3,3-5-14,0 0 21,-3 5-9,0-7-7,0 7-8,2-7-8,-2 7-1,1-6-8,-1 6-2,0 0-5,0 0 2,0 0-5,0-7-2,0 7-2,0 0-4,0 0 0,3-6-4,-3 6-4,0 0 5,0 0-13,0 0 4,0 0-3,0 19 1,0-7-12,0-3 5,2 7 5,0 2 1,1 5 12,0 4-4,-2-1 2,2 3 9,-1-1-2,2 11 0,-4-11 2,3 1-3,-3-3-4,0 3-4,0 3 2,0-7-5,-1 0 0,1 0-2,1-3 2,1 3-1,-2-2-8,0-5 3,3-2-3,0 2-6,0 1 7,0-2-4,2-5 0,-4-3-42,1 0-33,1 1-34,-1-4-37,-1-1-138,-1-5-302,-1 6 134</inkml:trace>
          <inkml:trace contextRef="#ctx0" brushRef="#br0" timeOffset="387.1842">1134 429 36,'0'8'119,"0"6"-1,1-3-13,-2 6-13,2-1 6,2 2-13,0 5 1,-1-4-14,2 7-11,-2-1-1,3-1-6,-5 2-4,0-6-14,1 3 5,-1 0 1,-1 1-4,2-6-28,-1-3-42,0-2-55,-3-1-94,0-5-196,1 0 87</inkml:trace>
          <inkml:trace contextRef="#ctx0" brushRef="#br0" timeOffset="534.2869">1081 215 73,'-16'10'33,"14"-4"-51,-4-1-19,3-1 8</inkml:trace>
          <inkml:trace contextRef="#ctx0" brushRef="#br0" timeOffset="1013.6045">1721 402 33,'-16'6'104,"-4"1"-11,-3 0-8,-2 4-15,-1-3-5,6-2-7,5 6-4,1-2-2,2 1 4,4 1-8,0 1-13,2 1 3,6-3-4,3 7-8,2-5 1,7 9 2,2-3-7,1 3 3,-1-1-7,6 2-1,6 10-7,-1-3 1,-2-1 0,-7-4-1,1 0 6,5 8-11,-13-9 7,-1 1-4,-2 2 12,-3-2-9,-3-4 11,0 1 7,-6-2 2,1-1-3,2-1 14,-6-5-2,1 0-5,-1-3 7,-5-1 0,7-3-4,-7 0 0,-5-4-13,4 0-14,3-6-54,-1-2-49,-2-1-141,1-5-250,0-13 111</inkml:trace>
          <inkml:trace contextRef="#ctx0" brushRef="#br0" timeOffset="1325.6559">2308 358 94,'0'0'118,"0"0"-15,9 14-3,-12-7 19,3 11 7,-2 4-2,-2 6-17,2 12 9,-1 3 6,-2 4-8,7 7 1,1 14-9,0-14-2,3 18-9,8-4 2,-3 2-9,0-3-10,2 1-5,0-18-8,0-2 0,1-2-9,-3 4-6,-2-7-11,2 0 1,0-7-6,-5-10-48,-2-2-43,1-6-50,0-4-46,-2-2-184,-6-3-363,-2-8 161</inkml:trace>
          <inkml:trace contextRef="#ctx0" brushRef="#br0" timeOffset="1919.1909">2526 501 15,'7'0'94,"6"1"0,-4 2-19,5 4-1,4-2-4,2 4-4,6 1 3,-5 5-10,2-3-2,-1 6-11,-4 0 9,1 3-5,-4 3-12,-1-3 11,-5 2-2,-3-5 17,-1 5-5,-5-5 6,-5-1 8,-1-2-4,-3 3 13,-3-5-10,-5 1-3,-8-3-4,-4 0-5,-2-3-7,-1-5 0,0 1-8,-2 0-7,5-8-3,-3 0-10,4 0-44,4-6-62,5 2-49,2 1-147,5-6-298,4 2 132</inkml:trace>
          <inkml:trace contextRef="#ctx0" brushRef="#br0" timeOffset="2253.0245">3199 81 56,'0'0'117,"0"0"-3,0 0-13,0 0-4,-10 22-5,6-11 10,-2 10-11,2 1 16,2 6 7,4 7-5,-1-5 1,5 10 12,-1-2-4,3 3-12,4-2-10,-4-3-8,-2-7-10,1-1-8,0 1-8,-1-3-7,-6 16-2,1-7-8,-1-8-3,-1-2-5,1 3-7,-6-2-43,6 0-54,-5-6-43,5-1-76,-3-2-120,-2-3-332,4-3 147</inkml:trace>
          <inkml:trace contextRef="#ctx0" brushRef="#br0" timeOffset="3203.9035">3890 473 92,'0'-7'164,"0"7"-18,-8-8-15,2 4-17,-5-5-7,2 8-5,-9-2 17,2 3-9,-10 0-2,3 3-8,-7 4 2,0 2-5,1 1-5,-8 8-12,4 0-4,-4 3-8,15-6-8,-5 4-3,4 1-8,6 4-5,3 1-3,0-2-6,3 0 0,7 0-5,1-5-3,3 0-3,6 7-1,8-6-3,4 2 1,5-3-3,5-4-4,2 0 1,9-6-5,-9 2-9,13-10-1,-13-3 0,2 2-21,0-9 5,-6 0 1,-3-6 1,2-2-2,-8-3 2,1 0 6,-4-1-3,-2 1-1,-4 5 3,-2-1 1,-6 3 1,1 0 4,3-1 1,-4 7-1,-5 1 3,5 1-4,-5 1 5,5 5-3,-1-7-4,1 7 12,0 0-12,-8-2-2,8 2 5,0 0 0,-6 14-4,1-8 5,5 1 0,5 5 1,-5 0 2,6 1-3,-3 1 1,8-1-1,-2-1-2,10-1 4,-9 0-3,7 0 4,-3-8 2,3 8-4,0-7 1,3-3-2,-7-2 1,4-3 2,-1-7-5,1 2 7,-4-3-1,1-8-2,-1 5 4,-4 0-6,3-7 3,0 1 2,-1-2-2,-5 6 5,5-4-9,-3 3 6,-2-1-2,-2 6-5,-1-5 1,4 6 3,-1 3 0,-6 1 5,1-2 3,1 5-1,2 1 2,-4-2-2,0-1 1,0 7-3,0 0 0,0 0-2,0 0 5,0 0-11,-12 21 9,11-7-3,-6 0-3,1 4 4,5 0 1,-5 7-2,6 0 1,0 0 2,-7 0-1,7-2-3,-1 4-1,1-2 2,3-2 0,-3-5-3,6 1 5,0-3 2,7 2-4,-4-6 2,9 1-2,2-1 7,5 2-7,2-4 2,5-5 1,8 2 0,3-1-5,-1-6 4,2-3-2,-4-4-3,2 3 3,-12-3 0,1-3-1,-2-1 4,-7 0-5,2-6 3,-7 1-1,-3 3-3,3-6 0,-3-1 1,-7 4-1,2 0 2,-4 0 4,1 0-1,-3 0-1,0 0 1,-1 3 1,-1-1 3,-1 2 5,0-5-2,-1 10-4,-4-4 5,4 2-4,-1 3 1,-4-1-2,1-3-1,2 3 0,-7 6-3,2-3 4,-1 4-7,9 0 0,-20 5 0,3 6 2,2 2-2,2-1 2,-7 6-2,5 5 2,3 2 0,-2-2-3,6 4 6,2-2-5,0 3 3,6 0-1,0-2 2,6 2 1,6-4-3,2-1 2,8 0-2,10 0-2,2-2 2,1-2 0,6-7-9,5-1-22,-1-6-48,1-8-31,2-2-48,4-3-36,-5-6-136,4-6-354,-2-3 157</inkml:trace>
          <inkml:trace contextRef="#ctx0" brushRef="#br0" timeOffset="4703.75">5329 633 17,'0'0'125,"17"16"1,-11-9-14,-1 5-11,1 3-10,2 1-10,-5 0-18,0 4 5,0 3-2,-2 0-7,3-4-10,-3-1 0,-1 6-14,0-9 0,0 2 0,2-1-2,-4-6-11,4-2 6,-2 3-7,-2-4-1,4-1-1,-4 0 8,2-6 8,0 8 7,0-8-7,0 0 4,0 0 0,0 0-1,0 0-8,0 0 4,8-24-6,-2 10-1,-2 5-2,6-8-7,-3 0 4,4 1-2,3-5-6,-3 3 2,7-3 1,0 3-1,2 0-6,-4 1 2,-2 5 4,4 3-13,-4 2 1,0 4 4,-1-1 1,4 2-6,-3 2-1,-2 0-5,4 4 2,-2 3 0,-2 0 3,0 2-2,0 1 0,-2 1-1,-1 2 1,0 1-1,0 1 3,-4 0-8,1-1 9,-3 3-5,2-5 6,-2 2-11,0-3 13,-2-1-2,1 0-8,-1-2 1,-1-2 11,0 1-11,3-1 6,-3-6 6,0 0 1,0 0-1,0 0 0,0 0 0,0 0-3,2-19 1,-4 9-3,2-5 3,0 1-1,2 0 1,0-1-5,4-3 4,-2 3-7,2-5 6,2 1-4,4 2 0,2-2 9,-6 3-12,6 1 4,-1-2-2,4 6-1,0 2-4,-3 2 8,-2 3-5,5 1 3,-1-1 0,-3 4-4,1 0 6,6 4-2,-3-2-5,0 5 5,0 2-2,0-1 1,0 2-3,4 2 1,-6-1 13,10 1-14,-2 3 4,-3-3 1,6-3-5,-1 6 3,4-5 2,-2-1 0,4-2 1,1 2 3,10-2-2,-10-7-1,9 0-2,-7 0 1,-6-2-2,5-5 0,6-4 3,-12 4 0,3-4 4,-3-1-9,-2-2 1,-2 0 2,-2-4 3,-7 4 5,0-1 0,-2 1 5,-7 0-2,4-1 4,-4 1 12,-5 0-5,3 3 0,-6-1 10,3 5-11,-3 0-4,1-3 4,-7 3-10,4 3 3,-1 3-2,-6-2-2,0 4 0,12-1-2,-22 6 1,8 0-6,0 0 1,2 7 1,0-5 0,3 9-4,1 2 4,2-5-2,4 9 0,-2 2-2,5-3-2,8 3 1,-1-4 1,6 3-3,3-6 3,-3-6-3,9 2 3,-6-5-4,2 0 1,0-6 1,1 1 1,0-4-2,-5-1-1,2-3 2,-3-3-1,1 1 3,-1-5-1,0-3 0,-3-1 1,1 0-3,2-6 4,-1-1-2,3 2-2,-2-1 2,2-1 2,0 3-4,-4 5 1,0-1 1,2 3-2,-6 2 0,6-1-1,-7 5-6,3 1 5,0-1 3,3 3-3,0-1 0,7 8 2,-3-4 2,-1 0-4,3 6-2,0-2 1,-4 4 0,2-1 0,-3-1-9,1 2 13,-1 3-9,0-4 3,0 0 5,-2 4-4,2-4 1,-5 4 1,2-3 1,-4 0-4,1-3 3,0 0 2,3-3 1,-5 3-1,1 1 1,-1-6-1,-6 0 1,14 0 2,-9-6-1,4 3-1,-3-2 4,2-4-3,-2 1 4,2-2-2,1 1-8,2-5 5,-4 3-3,4-3 6,4-1-4,2-3-3,-1-1 3,2 5-2,2 0 4,-5 1 0,5-2-4,-3 5 4,-1 1 1,-4-1-6,2 3 3,-1 1 0,-5 5 1,0 0 0,4 1-4,-1 2 1,-2 1 0,-4 4 3,8 3-2,-3-2 4,0 6-7,1 1 5,6 4 2,3 0-5,0 0 2,0 1 0,12 6 4,-1-1 1,3-5-4,-7-2 6,1-5-5,2 1-1,-2-6-2,-2 0 9,-6-3-10,-1-3 5,1-6 3,-7 1 0,6-6 1,-10-2-1,5-5 2,-4-4 3,0-5-3,-1 4 0,-4-8-5,1-10 0,0 3 0,-5 7 1,2-10-1,0 2-1,5-1-2,1-3 1,1 9-2,-6 6 15,2 1 2,-1 3 6,0 4 8,1 1 13,0 3 16,0 2-1,-5 3-5,3 2-5,-1 0-4,-3 2-8,0 5 1,0 0-6,0 0-4,-5 19-1,3-5-4,-4 11-2,2 0 3,2 13-4,-5 2-3,2 2 1,2 0-2,1 4-1,-1 1 1,2 4-2,1 1-1,4-2 2,1 2-4,1-6-3,6 2-43,2-3-45,5-5-51,5-7-58,4-5-59,-5-9-142,1-6-423,5-5 187</inkml:trace>
          <inkml:trace contextRef="#ctx0" brushRef="#br0" timeOffset="4863.2441">8429 444 83,'0'0'209,"0"0"-13,28 7-23,-11-4-15,3 1-17,7-2-13,6 5-14,13 0-37,1-1-83,4-3-87,27-3-104,-23-3-214,24-3 96</inkml:trace>
        </inkml:traceGroup>
      </inkml:traceGroup>
    </inkml:traceGroup>
    <inkml:traceGroup>
      <inkml:annotationXML>
        <emma:emma xmlns:emma="http://www.w3.org/2003/04/emma" version="1.0">
          <emma:interpretation id="{FF8CAF5D-811D-4BE3-8E06-1B685E0758F6}" emma:medium="tactile" emma:mode="ink">
            <msink:context xmlns:msink="http://schemas.microsoft.com/ink/2010/main" type="paragraph" rotatedBoundingBox="4082,6546 23657,7974 23548,9463 3974,80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7414332-876E-41DE-B7D1-204627FB8F94}" emma:medium="tactile" emma:mode="ink">
              <msink:context xmlns:msink="http://schemas.microsoft.com/ink/2010/main" type="line" rotatedBoundingBox="4082,6546 23657,7974 23548,9463 3974,8036"/>
            </emma:interpretation>
          </emma:emma>
        </inkml:annotationXML>
        <inkml:traceGroup>
          <inkml:annotationXML>
            <emma:emma xmlns:emma="http://www.w3.org/2003/04/emma" version="1.0">
              <emma:interpretation id="{06743279-27D8-4BA3-9918-38E505E0030C}" emma:medium="tactile" emma:mode="ink">
                <msink:context xmlns:msink="http://schemas.microsoft.com/ink/2010/main" type="inkWord" rotatedBoundingBox="4082,6546 7876,6823 7790,8004 3996,7727"/>
              </emma:interpretation>
              <emma:one-of disjunction-type="recognition" id="oneOf1">
                <emma:interpretation id="interp5" emma:lang="en-IN" emma:confidence="0">
                  <emma:literal>SB-So</emma:literal>
                </emma:interpretation>
                <emma:interpretation id="interp6" emma:lang="en-IN" emma:confidence="0">
                  <emma:literal>SB-Su</emma:literal>
                </emma:interpretation>
                <emma:interpretation id="interp7" emma:lang="en-IN" emma:confidence="0">
                  <emma:literal>so-Su</emma:literal>
                </emma:interpretation>
                <emma:interpretation id="interp8" emma:lang="en-IN" emma:confidence="0">
                  <emma:literal>SB-so</emma:literal>
                </emma:interpretation>
                <emma:interpretation id="interp9" emma:lang="en-IN" emma:confidence="0">
                  <emma:literal>se-Su</emma:literal>
                </emma:interpretation>
              </emma:one-of>
            </emma:emma>
          </inkml:annotationXML>
          <inkml:trace contextRef="#ctx0" brushRef="#br0" timeOffset="27141.2237">2013 2649 62,'0'0'78,"0"0"1,0 0-11,0 0-7,0 0 3,-8-10-9,8 10-13,0 0-3,0-5-2,0 5-9,0 0 3,0 0-9,-3-7-1,3 7 3,0 0-4,-3-6-3,3 6-2,-3-7-4,3 7 9,-3-5-6,3 5-2,-6-7 2,6 7-1,-9-6-3,3 2 5,-2 3-4,2-2-5,6 3 1,-19-6 3,10 6-3,-2-4-3,2 4 2,-8-1-3,2 1 11,0-2-9,1 4 1,-3-2-4,6 1 5,-3 2 2,2-2-9,-3 2 1,1 1 6,2 2-10,-5 1 1,6 0 5,-3 4-3,0 0 0,2-1 2,4 2-5,-4 2 2,3 3 6,3-2-6,0 4 2,4-1 1,-4-4 0,6 7 4,0-3-6,0-1-2,6 2 0,2 3 6,0 0 4,4-1-4,3 0-6,5-1 8,0 1 2,11 4-7,-8-5 0,6 6 1,0-1 3,-4-3-4,-4-5 7,5 0-4,-6 2-9,0-1-13,-5 4 17,5-1 8,-6-3-5,-2 4 0,-1 0 5,-3 2-5,-5-8-3,3 7 2,2 0-1,-8-5-3,0 0 6,0 2-1,0-5 5,-3-1-2,0 3-2,1-8 5,-4 2 9,0-4-2,4 0 14,-7-1 2,0-1-2,-2-2-4,-3-1-7,-4-2 10,-1-2-8,-2-5 9,-4 4-15,-2-3 6,-1-3-7,1-1 0,-3 4-11,3-7-27,-1 2-30,11 5-38,-7-5-105,5 2-214,4 0 95</inkml:trace>
          <inkml:trace contextRef="#ctx0" brushRef="#br0" timeOffset="28329.1138">2401 3359 17,'0'0'112,"0"-6"-8,0 6 3,0 0-23,0 0 5,0 0 0,0 0-15,0 0-6,0 0-6,0 0-9,0 0-2,0 0-1,0-7-11,0 7-1,0 0-20,0 0 5,0 0 5,0 0-3,0 24-6,3-16 0,-3 5-1,3-1 0,-3 3-1,0 8-4,0-5-5,0 5 4,3-1-3,-3-3-9,0 0 11,0 0-2,0 1-1,0-3 9,2 1-9,1-3-5,-3 2 3,2-2-1,-2-5-3,0 1-1,1-1 3,-1-2-2,3-1-1,-3 0-7,0 0 3,0 0 8,0-7 0,0 8 3,0-8 10,0 6-9,0-6-1,0 4-3,0-4-2,0 0 0,0 7 4,0-7-3,0 0 7,0 0-2,0 0 1,0 0 2,0 0 17,0 0 3,-4 4 5,4-4-4,0 0-7,0 0 8,0 0-2,0 0-3,0 0 1,-10-14-2,10 14-5,-6-8 5,3 2 3,2 1-4,-1-2 4,-2-3-9,0 0 2,4 1-4,-6-1-3,6-5 3,-3-2-5,3 3 3,0-4-3,0 0-1,3-6-2,3-1-2,-6 7-4,4 2 3,0-2-4,-1 0 3,6 3-1,-6-2-1,5 5 3,0-2-5,4 4-4,0-1 4,-2 2-2,6 0 0,-2 2-2,0 0 0,1 2-3,1-1 6,2 5 3,1-2-7,-4 3-3,3 0 0,-4 4 0,0-1-5,-6 2-4,-2 4 2,1-2-5,-3 3 6,-1-1 0,-3 2 3,-7 2 0,1 2 1,-1-2 4,-1 3 1,-1-2-7,0 1 2,-1-2 5,-2 1-3,0-2 2,0-1 4,4-4-8,2 0 0,0-1-7,-2 1-13,5 0-1,0-3-1,1 1 1,2-5 4,5 8-4,-5-8 6,9 6 0,-3-4 6,2 3-1,4 0 3,2 1 2,4 1 5,-4 0-6,0 1 4,0 2-2,-3-3-1,-2 4 5,5-2 0,-10 0-3,-1-1 0,-3 2 4,0-2-2,0 2 1,-6-2 6,1 2-1,-5 1 0,-3-4-1,0 3-3,-1-3 6,-5 1 0,4-4 3,1 2 1,-4-1-7,3-3 4,2 0-6,1 0 4,-3-2-16,5-2-45,1-2-57,-5-3-125,7-1-264,1-2 117</inkml:trace>
          <inkml:trace contextRef="#ctx0" brushRef="#br0" timeOffset="28642.8613">3282 3486 169,'14'0'201,"0"0"-14,6 0-10,0-1-16,7-2-18,-2 0-11,2-1-10,3 1-15,-1 3-6,0-4-15,2 3-10,-4 0-10,1-1-18,-1-1-33,-7 3-49,0-2-39,-6 0-53,-3-1-134,-3 3-282,-8 0 126</inkml:trace>
          <inkml:trace contextRef="#ctx0" brushRef="#br0" timeOffset="29184.985">4560 2920 106,'0'-2'153,"0"2"-18,-9-11-13,0 9-9,-2-3-13,-1 2-15,-8 1-7,-3 1-5,-5 1-5,-2 6-9,-1-2-4,-9 5-9,8-3-3,-5 6-6,5 1-1,7-2-2,1 3-4,5 3-4,7-5-2,1 5-3,5 1 2,0-4-1,5 4-2,1 4-1,4-4-2,7 4 0,4-1 3,4 1-3,11 8-4,4-5-6,3 6 7,1-6-2,5 3-5,3-5 4,0 5-4,0 1-1,-4-1-1,-2 2-2,-7-2 0,-5 1 4,-8-8-4,-3 3 1,-5 0-5,-3 0 4,-4-3-5,-7 3 8,-2 3-2,-4-2 0,-7-3-1,-8 9 5,-5-2-5,-3-6 5,4-6-2,1-2 2,-2 1 6,7-2-5,-7-6 2,2 0-2,6-1-4,0-4 3,5-3-2,2-1-2,1-1-8,4-5-41,2-3-50,3-1-185,6-5-301,0-4 134</inkml:trace>
          <inkml:trace contextRef="#ctx0" brushRef="#br0" timeOffset="29741.117">5145 3601 84,'0'0'85,"0"0"-24,-11 7 5,8 1-8,-1-1-5,-2 1 5,3 3 16,-4 5 2,3-1 18,-4 2-10,3 1-17,1 1 0,4-1-5,-3 0-7,6 6 4,0-7 3,5 6 5,-1 1 3,6-5 4,0-1-3,1-4-1,11 3-3,-4-5-2,-7-1 0,6-6-1,0 0 6,0-1 2,-3-4-3,-3-4-6,2-1-1,0-4-9,-4-2-4,-6-4-4,3 0-7,-4-3-3,0-5-4,-2 5-1,-3-5-4,-3-4-1,0 2-5,-4 2 0,1 5-5,0 2-2,-1 0 1,0 0-5,0 5 1,-6-3-16,0 5-36,2 0-49,-1 4-48,1 1-47,-6-1-162,5 4-376,12 1 167</inkml:trace>
        </inkml:traceGroup>
        <inkml:traceGroup>
          <inkml:annotationXML>
            <emma:emma xmlns:emma="http://www.w3.org/2003/04/emma" version="1.0">
              <emma:interpretation id="{1A0D76AE-BCBC-481A-837A-B2315A74A160}" emma:medium="tactile" emma:mode="ink">
                <msink:context xmlns:msink="http://schemas.microsoft.com/ink/2010/main" type="inkWord" rotatedBoundingBox="8874,7320 15365,7793 15312,8513 8821,8040"/>
              </emma:interpretation>
              <emma:one-of disjunction-type="recognition" id="oneOf2">
                <emma:interpretation id="interp10" emma:lang="en-IN" emma:confidence="0">
                  <emma:literal>=-2-0</emma:literal>
                </emma:interpretation>
                <emma:interpretation id="interp11" emma:lang="en-IN" emma:confidence="0">
                  <emma:literal>"-2-0</emma:literal>
                </emma:interpretation>
                <emma:interpretation id="interp12" emma:lang="en-IN" emma:confidence="0">
                  <emma:literal>"--2-0</emma:literal>
                </emma:interpretation>
                <emma:interpretation id="interp13" emma:lang="en-IN" emma:confidence="0">
                  <emma:literal>2-2-0</emma:literal>
                </emma:interpretation>
                <emma:interpretation id="interp14" emma:lang="en-IN" emma:confidence="0">
                  <emma:literal>I-to</emma:literal>
                </emma:interpretation>
              </emma:one-of>
            </emma:emma>
          </inkml:annotationXML>
          <inkml:trace contextRef="#ctx0" brushRef="#br0" timeOffset="55616.9983">8248 3809 90,'0'0'94,"-4"-3"-8,4 3 1,0 0-14,0 0-6,0 0 5,0 0-8,-11-4-6,11 4-3,0 0 1,0 0-17,0 0 0,0 0 1,0 0 7,0 0-1,0 0-9,0 0 3,0 0-11,0 0 9,0 0-1,0 0-4,29 7 12,-11-7-3,15 3-9,-3-3 8,21 1 4,1-1 2,5 2-1,0-1-1,-2-1-14,-1 0 8,-1 6-3,1-4-2,-6-2-3,-4 2-2,-2 1-7,-15-3 2,-7 2-3,2-4 1,-4 4-7,-3-2-1,-2 0 0,-3 0 4,-10 0-2,8 0-3,-8 0 4,8-2-7,-8 2 0,0 0 0,0 0-5,-25-5-24,25 5-27,-21-2-56,11 4-49,-2-2-130,12 0-305,-9 2 136</inkml:trace>
          <inkml:trace contextRef="#ctx0" brushRef="#br0" timeOffset="56282.2785">9582 3694 82,'-5'-6'86,"5"6"-3,-6-8 5,6 2 5,0 6 8,0-5-1,0 5-18,5-11 6,1 4-23,8 0-7,1 1-2,3-3-5,7 2-5,2-2-6,4 0-3,-3 3-3,-1 0-9,3 0 5,-4 5-8,-5-1-3,-1 2-1,-5 0-5,2 3-4,-6 3 0,4 3-10,-10 3 9,1 4 1,-3 2 1,-7 4-4,-3 4-1,-5 1-1,-5 9 2,-4 0 0,-4-3-2,-1 3 3,2-2-10,-6 0 4,7 4 3,0-4 2,-3-5 3,6 2-6,7-5-5,-4-2 9,1-4-1,7-6-6,-3 4 2,0-4-1,2 2 4,0-3 1,2 0-15,0-1 4,2-6 7,3 1 6,0 0 13,1-2 1,-2 2 12,4-1 12,4 0 18,3-4 5,2 2 3,8-2 7,12 0-1,12-4-7,11 0-5,1 2 4,7 0-6,-2-9-5,19 6-7,-2-3-4,1 6-7,-20-7-1,-1 2-7,2 4-1,-8-4-5,0 4-1,-6-5-6,-12 5 1,-2-3-10,-14 4-10,5-2-30,-6 2-38,-2 0-39,-1-4-45,-3 3-42,-8 1-151,10 0-372,-10 0 165</inkml:trace>
          <inkml:trace contextRef="#ctx0" brushRef="#br0" timeOffset="56738.4962">11090 3876 60,'-9'-2'117,"9"2"-13,0 0 13,0 0-2,0 0 3,0 0 1,0 0-2,0 0-5,0 0-7,0 0-5,0 0-12,0 0 0,0 0-13,0 0-3,43 0-4,-26 0-9,3 0-6,0 0-4,6-2-1,0 2-4,-1 0-7,-1 0-5,5 0-9,-3 0-26,-3 0-51,5-3-43,0-3-66,1 4-105,-2-3-289,-2-2 128</inkml:trace>
          <inkml:trace contextRef="#ctx0" brushRef="#br0" timeOffset="57151.2595">12330 3772 87,'-7'5'112,"-4"2"-28,-3 3 0,-4 2 2,4 1-15,-2 5 2,0 1-6,5 4 2,2 4 0,4-2-1,0 0-1,5 4-5,6 7 3,11-1 5,8-3-7,7 0-5,3-6 2,10 5 5,7-12-4,-4-1-8,2-3-4,3-4-1,-1-4 7,-5-2 2,-5-11-1,-4-1 2,2-6 4,-14-3 2,-4-2-1,-1-4-5,2-9-8,-12 5-5,3-1-3,-8-2-3,0 3-3,-2-2-12,-10 3 6,2 1-4,-4 6-2,-6-5-3,-4 4-7,-17-3-6,5 13-24,-14-5-30,-8 5-52,4 3-69,-7 3-183,3 9-378,4-3 167</inkml:trace>
          <inkml:trace contextRef="#ctx0" brushRef="#br0" timeOffset="30170.6784">6433 3459 5,'0'0'155,"3"5"8,-3-5-6,0 0-7,0 0-16,0 0-15,0 0-10,0 0-10,0 0-7,0 0-12,0 0-2,0 0-1,0 0 1,7 3 1,-7-3 7,8 1 1,-8-1-11,12 4-1,1-4-12,-4 0-8,5 0-2,4 0-3,2 0-6,-2 0-4,2 0-3,0 2-3,6-4-3,2 4-6,0-1-11,-1-1-26,1 4-51,3-8-55,-4 4-78,-7-3-130,2-1-354,-2 0 157</inkml:trace>
          <inkml:trace contextRef="#ctx0" brushRef="#br0" timeOffset="30458.0841">6523 3769 29,'0'0'237,"0"0"1,5 4-3,-5-4-19,17 0-20,-7 0-16,13 0-18,-3-1-12,5 1-14,3-2-13,2 2-15,-1 0-10,13-1-10,4 1-5,0 1-9,0-1-10,5 3-6,-8 1-6,0 0-4,-11-2-10,-3 3-8,0-2-24,-12 0-38,-2 0-32,-5-1-43,-3 1-17,-1-1-51,-6-2-184,0 0-386,-23 8 170</inkml:trace>
        </inkml:traceGroup>
        <inkml:traceGroup>
          <inkml:annotationXML>
            <emma:emma xmlns:emma="http://www.w3.org/2003/04/emma" version="1.0">
              <emma:interpretation id="{F4E462C0-B3D1-4382-81B4-A37C12233EED}" emma:medium="tactile" emma:mode="ink">
                <msink:context xmlns:msink="http://schemas.microsoft.com/ink/2010/main" type="inkWord" rotatedBoundingBox="16778,7574 23650,8075 23548,9463 16677,8962"/>
              </emma:interpretation>
              <emma:one-of disjunction-type="recognition" id="oneOf3">
                <emma:interpretation id="interp15" emma:lang="en-IN" emma:confidence="0">
                  <emma:literal>I-Ernst</emma:literal>
                </emma:interpretation>
                <emma:interpretation id="interp16" emma:lang="en-IN" emma:confidence="0">
                  <emma:literal>I-Erse</emma:literal>
                </emma:interpretation>
                <emma:interpretation id="interp17" emma:lang="en-IN" emma:confidence="0">
                  <emma:literal>I-Ern:</emma:literal>
                </emma:interpretation>
                <emma:interpretation id="interp18" emma:lang="en-IN" emma:confidence="0">
                  <emma:literal>I-Emi.</emma:literal>
                </emma:interpretation>
                <emma:interpretation id="interp19" emma:lang="en-IN" emma:confidence="0">
                  <emma:literal>I-Ent.</emma:literal>
                </emma:interpretation>
              </emma:one-of>
            </emma:emma>
          </inkml:annotationXML>
          <inkml:trace contextRef="#ctx0" brushRef="#br0" timeOffset="58438.1988">16050 4075 31,'-5'3'129,"5"-3"1,0 0 11,-6 4-3,6-4 0,0 0-1,0 0-2,0 0 3,0 0 6,0 0-5,0 0-15,0 0-8,37 0-8,-12 0-3,5-3-7,15 2-8,3 1-9,-4 4-7,4 0-4,-1-2-11,4-1-4,-8 3-6,0-2-3,-2 3-4,1-2-4,-13-3-6,0 1-4,-9-1-13,-5-1-26,-3 2-46,-2 3-50,0-4-65,-10 0-209,13-5-412,-9 2 182</inkml:trace>
          <inkml:trace contextRef="#ctx0" brushRef="#br0" timeOffset="58859.5338">17316 3867 97,'14'-4'91,"1"-3"-8,4 2-5,1-1-13,0 1-4,4-4-10,4 7 6,2-1-11,-2-1-5,3 4 13,-2 0 4,2 2-4,-4 0 3,1 1-2,-2 5-6,0-1-3,-11 0-6,4 5-6,-5-1 0,-5 3-8,2 10 3,-5 2-1,-6-1 2,-9 12-2,-1 1-5,-3 2-1,-6 2-2,-4-2-6,-5-4 10,4 1-6,-5-5 2,1 0-5,-1-3 1,6-6 3,9-2 9,-6 1 0,6 2-2,4-10-5,0-2 5,3 1 10,1-5 2,3 2 4,1-2 3,-3-2 7,5 1 6,7 0 1,2-2-2,8 1-5,7-2-4,8 0-4,18 3-8,8-3-5,20 0-23,11-2-40,-1-4-55,8-3-51,-1 1-190,2-2-353,-3 5 157</inkml:trace>
          <inkml:trace contextRef="#ctx0" brushRef="#br0" timeOffset="60688.8333">17668 5152 30,'36'-4'107,"3"5"8,8 1-2,7-1-5,34 7-11,-1 2 3,5 0-13,6-2-3,39 6-6,-45-3-7,9 2-7,-4-1-8,38-1-8,-46 0 4,2 7-10,-6-7-5,0-1-1,-4 5-3,-6-8-3,-15 4-2,-3-3-11,-3 0-23,-1 2-18,-10-10-28,2-1-27,-16 1-133,-9 0-230,-5-4 101</inkml:trace>
          <inkml:trace contextRef="#ctx0" brushRef="#br0" timeOffset="60319.5747">17760 5091 97,'-8'0'116,"8"0"-3,-12 0-3,12 0-5,0 0-22,0 0-1,0 0-10,43 0 5,-13 1-10,9 8 9,8-5-5,1 3 3,12-3 1,20 6-2,5 1 1,3 1-3,6 1-6,4-2 5,37 4 0,-45-2 3,2-2-8,4-4-4,0 1-4,-7 7-4,-4-9-5,-4-5-2,-6 6-7,-20 1-5,2-5-3,-8 4-3,0-3-2,-19-1-3,-3-3-1,-8 0-3,-4-3-21,-3 3-35,-1 0-44,-6-5-35,-5 5-42,6-13-154,-12 6-338,-2 3 149</inkml:trace>
          <inkml:trace contextRef="#ctx0" brushRef="#br0" timeOffset="59978.3277">18186 4980 109,'14'2'173,"6"-1"-2,8 1-8,16 1-11,7 5-15,7-3-9,23 2 4,5 2-13,2 2-4,5 2-14,6 1-6,36 1-12,-45-2-3,12-4-8,-9 0-7,4-1-7,-7-1-4,4 1-5,-13-6-9,-4 3-2,-22-2-3,-1 0-1,-6-3-20,-7-2-6,-15 4-9,-6-2-25,-6 0-31,-2-2-27,-3 2-28,-9 0-34,0 0-21,0 0-105,0 0-295,0 0 130</inkml:trace>
          <inkml:trace contextRef="#ctx0" brushRef="#br0" timeOffset="59466.9643">19009 4185 43,'-6'10'106,"0"3"-30,-1-3 16,1 5-13,3-2-7,-1 2-8,2 2-5,2-1-9,-1 0 1,1-2-9,0 2-11,0 0-8,0-5-5,1 2-2,-1-5-1,0-2 3,-1 2-5,1-2 3,0-6-1,0 9 8,0-9 28,0 6 19,0-6-3,0 0-6,0 0-1,0 0-7,0 0-7,15-21-2,-9 9-5,6-4-5,2 1 1,5-7-5,0 0-3,12-3-4,0 0 3,-8 2-5,9-1 0,0 1 0,2-1-4,-8 11-2,2 0 2,-1 4-1,0 2-5,0 0-4,1 6 3,-2 2-5,-8 6 1,2-3-2,-3 5-5,-6-1 5,1 6-1,-4-1-2,-2 2-3,0 3 0,-4 0 0,-2 0 5,4 1-1,-4 1 1,0 4 4,-4 1-9,8-12 2,-4 3 0,0 1-1,0-7 6,2-2-6,-4 2 5,2-5 0,0-5 0,0 0-2,0 0 10,0 0-9,0 0-1,14-18 6,-8 7-4,2-4 4,-1-3-5,7-6 5,-1 0 2,2-1 3,3 1-3,5-4-1,-3 6 28,0 3 1,2 2-10,2 2 2,2 4-5,2-2-2,1 4-4,0 7 1,-3 4-7,2 4-2,0 4 4,-4 4-6,-4 6-2,-4 5-2,-4 1 5,-1 0-5,-5 14 5,-3-3-12,-8 2 4,-3 3-3,-2-5 1,-6 2-4,-5-5-37,-7 4-36,-4-8-43,3 0-37,-9-1-141,2-4-323,-4-5 144</inkml:trace>
          <inkml:trace contextRef="#ctx0" brushRef="#br0" timeOffset="229748.94">20359 4721 92,'0'0'143,"-6"3"-7,6-3 0,0 0 2,0 0-2,0 0 8,9 6 0,2-1-3,4-4-7,4 0-9,5 5 5,7-3-4,12 0-7,-1 2-4,4-2-5,3 2-13,-2-3-6,-1 2-11,-1 2-6,-4-2-8,-7-3-5,-3 0-7,-2 1-6,-2-2-2,-7 0-10,-1 0-13,-4 0-24,-3 0-35,-4 3-45,1-3-50,-9 0-60,14-3-194,-8 1-415,-6 2 184</inkml:trace>
          <inkml:trace contextRef="#ctx0" brushRef="#br0" timeOffset="229410.6998">20527 4308 91,'0'0'138,"0"0"-17,0 0 13,0 0-10,0 0-8,0 0-8,0 0-4,20 9-7,-20-9 1,0 0-2,0 0 5,10 0 0,-10 0-3,0 0 2,0 0-6,16 0-8,-16 0-7,13-2-14,-3 2 2,6 2 5,0-2 0,11 0-7,3 2 5,3 3-5,12-2-8,-1 4-3,4-1-7,0-2-3,-1-1-3,-2 2-6,-4-1-2,-12 2-5,-1-5-3,-7 3-3,-1-1-14,-6 4-29,4-4-33,-8-2-43,-4 2-50,5 0-35,-11-3-41,3 5-116,-3-5-367,-14 9 162</inkml:trace>
          <inkml:trace contextRef="#ctx0" brushRef="#br0" timeOffset="57660.677">14285 4431 140,'49'-1'157,"1"-3"-14,5 1-12,25-1-13,-21 4-13,20 0-21,-19 0-51,-4-2-59,-2 1-122,-5 1-160,-4-4 71</inkml:trace>
          <inkml:trace contextRef="#ctx0" brushRef="#br0" timeOffset="57485.151">14391 4029 86,'20'-4'197,"0"4"-12,0-1-17,8 1-12,5 0-14,13 0-13,-1 1-16,3 0-11,-6 5-6,5-6-12,-1 4-23,-7-2-49,-6-2-57,-4 4-83,0-3-99,-4-1-245,-5 0 108</inkml:trace>
        </inkml:traceGroup>
      </inkml:traceGroup>
    </inkml:traceGroup>
    <inkml:traceGroup>
      <inkml:annotationXML>
        <emma:emma xmlns:emma="http://www.w3.org/2003/04/emma" version="1.0">
          <emma:interpretation id="{CF2B1822-6B6A-4E07-9A48-E4A69B06EA4E}" emma:medium="tactile" emma:mode="ink">
            <msink:context xmlns:msink="http://schemas.microsoft.com/ink/2010/main" type="paragraph" rotatedBoundingBox="2495,9515 22230,9773 22195,12496 2459,122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90EFF5-4F84-4309-B946-AEBE63F727F7}" emma:medium="tactile" emma:mode="ink">
              <msink:context xmlns:msink="http://schemas.microsoft.com/ink/2010/main" type="line" rotatedBoundingBox="2495,9515 22230,9773 22210,11321 2474,11063"/>
            </emma:interpretation>
          </emma:emma>
        </inkml:annotationXML>
        <inkml:traceGroup>
          <inkml:annotationXML>
            <emma:emma xmlns:emma="http://www.w3.org/2003/04/emma" version="1.0">
              <emma:interpretation id="{37321507-5B3D-422B-9478-553DB3FC3D88}" emma:medium="tactile" emma:mode="ink">
                <msink:context xmlns:msink="http://schemas.microsoft.com/ink/2010/main" type="inkWord" rotatedBoundingBox="2495,9515 7857,9585 7837,11059 2475,10988">
                  <msink:destinationLink direction="with" ref="{1288F28E-D930-415A-B66F-C35C6E1CF67D}"/>
                </msink:context>
              </emma:interpretation>
              <emma:one-of disjunction-type="recognition" id="oneOf4">
                <emma:interpretation id="interp20" emma:lang="en-IN" emma:confidence="0">
                  <emma:literal>speed...</emma:literal>
                </emma:interpretation>
                <emma:interpretation id="interp21" emma:lang="en-IN" emma:confidence="0">
                  <emma:literal>speed | i</emma:literal>
                </emma:interpretation>
                <emma:interpretation id="interp22" emma:lang="en-IN" emma:confidence="0">
                  <emma:literal>speed. i</emma:literal>
                </emma:interpretation>
                <emma:interpretation id="interp23" emma:lang="en-IN" emma:confidence="0">
                  <emma:literal>speed. | i</emma:literal>
                </emma:interpretation>
                <emma:interpretation id="interp24" emma:lang="en-IN" emma:confidence="0">
                  <emma:literal>Speed. i</emma:literal>
                </emma:interpretation>
              </emma:one-of>
            </emma:emma>
          </inkml:annotationXML>
          <inkml:trace contextRef="#ctx0" brushRef="#br0" timeOffset="123569.2912">4735 6638 34,'0'0'112,"0"0"-11,0 0 1,0 0 1,0 0-4,0 0 0,0 0 4,0 0-6,0 0-4,0 0-4,0 0-4,0 0-6,0 0 0,0 0-8,0 0-5,17-3-8,-6 0-1,3 3-5,6-1 1,9 1 8,5 0 0,12-6-4,1 6-4,4 0-6,1-2-2,-4 0-5,2-3-9,3 5 0,-6-3-5,-5 1-1,-9 2-2,-4-1-1,-10 2-11,-2-1-34,-7-1-19,-2 2-25,-8-1-51,0 0-66,0 0-105,-21 12-313,-10-10 140</inkml:trace>
          <inkml:trace contextRef="#ctx0" brushRef="#br0" timeOffset="122155.1371">4444 7000 10,'0'0'144,"1"4"-14,-1-4-13,0 0-11,0 0-15,0 7-25,0-7-52,0 0-65,0 0-54,0 0-113,0 0 50</inkml:trace>
          <inkml:trace contextRef="#ctx0" brushRef="#br0" timeOffset="123050.7786">4507 7029 105,'0'0'115,"0"0"0,-11 1-6,11-1-3,-11 0-9,11 0 2,-9 0-8,9 0-1,0 0-9,-11 4 0,11-4-1,0 0-9,0 0-2,0 0 0,0 0-8,0 0-8,-6-8-1,6 8-6,0 0-6,8-11-3,-4 5-1,1 1-5,-3-1-4,4 1-9,0-2 5,-3 4-4,2-3 4,1 2-3,-5-3-10,-1 7 8,2-7-4,-2 7 0,4-5-2,-4 5-5,2-6-1,-2 6-1,0 0 0,4-4-1,-4 4-32,0 0-22,0 0-33,0 0-56,0 0-138,-24 10-300,18-6 134</inkml:trace>
          <inkml:trace contextRef="#ctx0" brushRef="#br0" timeOffset="121986.0167">4505 6172 12,'0'0'91,"0"0"-6,0 0-5,5 14-15,-5-7-14,0 4-27,1 3-45,-1 2-44,2 1-70,-2 0 31</inkml:trace>
          <inkml:trace contextRef="#ctx0" brushRef="#br0" timeOffset="117569.8603">84 6209 30,'-3'-5'48,"0"-1"-1,-2 2 5,1-1-2,4-1-5,0 6-5,-2-6 1,2 6-7,-6-5-2,6 5-6,0-8 1,0 8-1,-2-7 11,2 7-4,-4-5 4,4 5 2,0 0 9,4-8-7,-4 8-6,0 0 8,0 0-10,0 0 3,0 0-4,0 0-2,0 0-10,0 0 9,0 0-7,0 0-1,0 0-4,0 0 1,0 0-2,0 0 2,14 13 1,-14-13 7,11 4-6,0-3-5,-1-1 4,7 0 1,0-1-2,3-3 9,6-3-1,3-6 1,11 1-4,-9-2 3,10-6-2,1-1-4,-2 2-2,-5-5 0,5 0-4,-3-4-1,-3 3-5,-2-6 5,-3-1-2,-3 0-4,-6 0-5,-5 7 4,-2-6-1,-7 6-10,1 4 19,-3-2 0,-1 3-2,-6 3-2,-1 0 4,-3-1-1,1 3-3,-7 0-4,4 2-7,-9 3 8,2 1-3,-4 2 2,-4-3-4,4 6 0,-5-3 2,2 7 5,5-3-4,-5 3-2,3 4 4,3-1-5,0 4-2,3 1 3,4-1-8,2 6 4,2-1 3,6 6 0,0 2 0,6 5 0,2 11-4,5-8 0,4 7 0,3 3 3,2 2-1,2-4 3,-2 0-4,4 3 2,-3-2 2,3-5 5,-1 4-5,-2-1-5,1 1 2,-2 0-1,-5-3 4,-1 0-4,-5-8 0,-2 2 1,-4 3 3,4-3 0,-9 0-4,0 0 3,-3-1 2,0-1-3,-8-3-2,1-1 3,-9 2 3,4-5-6,-5-1 0,-6 1 3,4-3 4,-4-5-3,3 1 0,5-5-8,-1 2-24,4-4-12,6-3-30,-2-1-36,3 2-136,8-2-264,-7-11 117</inkml:trace>
          <inkml:trace contextRef="#ctx0" brushRef="#br0" timeOffset="118114.9764">1187 6075 39,'0'0'97,"0"0"0,7 26 5,-7-11-7,1 3-7,4 7 7,-1 13-7,-1-1 4,0 8-4,0-2-2,-3-1-9,0 3-4,0-2-8,2 2-6,-2 3-9,-5-4 0,-1 2-3,5-6-4,-2 3-2,-2 0-12,5 0 6,-1-2-12,1-6 1,1-7-3,1-3 0,1-3-4,-2-4 1,-1-5-5,0-1 0,0-5-2,2-1-5,-4-1-10,2-5-17,0 0-5,0 0-2,3-26 0,2 9-12,-4-12-10,6-7-6,-1-7-9,0 0 9,1-2 0,1-8 1,4-14 4,-5 16 15,13-17-3,-13 21 4,5 3 3,-4 2 6,4 2 4,-2 4 5,2 8 11,0 3 4,-4 3 1,0-2 1,1 12 6,-2-2 2,3 1 0,-3 4 2,7-1 3,-5 4-3,2 1 8,6 3 12,1 2 7,2 2-7,-3 1-5,6 2-1,-6 5-5,0-2 25,0 3 4,-5 2-5,2 1-5,-2 1 1,-6 0 4,2 2 0,-8-6 1,2 7-2,-2-1-4,-7-1-1,0-3-5,-6-1-5,0 2 0,-10 0-4,-3-1-3,-2-1-22,0-3-36,-2-5-33,5-2-49,7 3-138,-2-7-279,10 0 123</inkml:trace>
          <inkml:trace contextRef="#ctx0" brushRef="#br0" timeOffset="119446.7176">2061 6364 52,'16'-5'114,"4"0"-2,6-2-14,4 1-4,-6-1-4,2-2-11,-6 3-6,8-2-2,-13 2 4,-1-1-1,-2 3 1,-4-3 12,-2 2-19,0 3-7,-4-3-1,1-2-2,-3 7-2,0-7-6,0 7-5,-11-7-3,3 4-5,-2 2-4,0 1 1,-8-2-7,3 2 3,-2 0-7,0 2 0,-1-1-7,2 2 0,-2 1 1,4 0-2,0 6-2,2-2 7,1 2-3,0 5-6,1-1 1,4 3-1,1 1 4,5 0-5,0-1-1,1 3 0,6 5 1,0-4-1,2-3-3,7 0 0,1 0 2,0-5-3,4-1 2,5-1-2,2-2-2,1-4 2,3-4-4,2-2-2,-3-2-3,-1 1 2,-1-6 0,1-3 0,-1-1-2,-5-1-4,-4-8 3,0 3 1,-4-5-7,-4 3 7,2-3-6,-1 0 4,-2 0 3,-3 7-1,-2 0 2,0-3 2,-6 8 7,2-4 0,-2 1-1,0 5 6,-2 1 4,4-2 3,-2 3 5,0-2 9,-2 3 1,2 1 1,0 5 3,-4-9-1,4 9 1,-2-7-4,2 7-5,0-5-3,0 5 0,0 0-2,-6-6-8,6 6 0,0 0-3,0 0 0,0 0 0,0 0-3,0 0-2,0 0 1,0 0 0,0 0-4,0 0-1,0 0 3,0 0-1,-14 11-3,9-8 1,5-3 1,-7 8-2,1-6 0,0 1 2,6-3-5,-8 4 1,8-4 1,-8 4 1,8-4 1,-4 4-3,4-4 1,0 0-1,-3 4 2,3-4-2,0 0 0,0 0 0,0 0-1,0 0 1,0 0-4,0 0 2,0 0 0,0 0 3,-7 4 0,7-4-2,0 0 0,0 0 1,0 0 3,0 0-5,-4 3 3,4-3 1,0 0-6,-11 3 6,11-3-4,-6 4-1,1 2 4,-1-5-1,0 3 0,1 0-1,1 3 1,-2 0-1,0-1 0,2-3-4,0 2 2,-2 6-3,3-4 3,-2 0 1,4 8 0,-3-1 1,3-5-4,1 5 1,0 4 6,1-2-3,3 1-1,3 2 2,2 2 1,2-5 0,4 9 2,4-5-1,-2-1-1,3-1 0,10-5 1,6 10-2,4-8 2,1 1-2,8-8-2,-3-1-3,-3-3-8,5-7-4,4 2-3,-5-3-10,3-2-12,3-2-1,-4-3-1,-3-4-13,-1 3-5,1-7-10,0 0 6,-5 1-8,-4-7-8,-1 0 15,-6 0 5,-8 9 5,-1-2 10,-2 6 5,-12-1 10,3 1 4,-4 3 7,-2 0 7,-2 0 10,-2 2 2,-2 0 2,-8-2 2,2 4 14,-7-1 3,-2-2 5,1 7 11,-1-2 5,-1-3 3,0 2-2,-2 0-5,1 4-5,2-3-2,0 6-1,-2 0-3,5-2-3,-3 5-6,0 1 2,3-2-2,0 8-2,0 1-1,1 6 1,-1 1-3,-3 3-1,6-1 2,2-9-5,1 11 0,5 0-2,-1 0 2,4-7-3,0 2-4,4-1 2,-1-3 2,5-2-4,1-1 1,2-4-1,6 1-4,-3-6 5,6-1-1,-2-3-4,-1-6 5,3-1 2,-6-5-2,6-6 0,-2-7 1,2-8-4,-3-4 4,-3-1-2,0-7 0,-5-3 1,3-3 0,2-17-3,-2-3 1,-1 2 0,1-6 2,-1 7-2,-3 2-1,-2 20 0,-5 3 1,1 7 8,-2 11 22,-2 9 11,2 0-4,-1 4-6,1-1-3,-5 11-5,-1-1 1,6 3-2,-20 12-4,6 7 3,-6 5 0,-1 14-4,1 6-1,3 4 3,5-2-1,2 5-4,7 1 0,6 3 2,0-3-4,11 15 0,0-13 1,8 16-1,1-5-1,-2-16 1,2 0-1,15 15-5,-15-21-15,8-2-28,-3 2-27,-4-8-43,2 0-60,-7-12-218,-2-6-415,-8-2 184</inkml:trace>
        </inkml:traceGroup>
        <inkml:traceGroup>
          <inkml:annotationXML>
            <emma:emma xmlns:emma="http://www.w3.org/2003/04/emma" version="1.0">
              <emma:interpretation id="{AEE51DF0-E959-492B-96AA-4EC6AA3F753B}" emma:medium="tactile" emma:mode="ink">
                <msink:context xmlns:msink="http://schemas.microsoft.com/ink/2010/main" type="inkWord" rotatedBoundingBox="10316,9696 12780,9729 12766,10784 10303,10752">
                  <msink:destinationLink direction="with" ref="{CE435AFF-9512-469D-97CD-93E488143C54}"/>
                </msink:context>
              </emma:interpretation>
              <emma:one-of disjunction-type="recognition" id="oneOf5">
                <emma:interpretation id="interp25" emma:lang="en-IN" emma:confidence="0">
                  <emma:literal>Dish</emma:literal>
                </emma:interpretation>
                <emma:interpretation id="interp26" emma:lang="en-IN" emma:confidence="0">
                  <emma:literal>Pisa</emma:literal>
                </emma:interpretation>
                <emma:interpretation id="interp27" emma:lang="en-IN" emma:confidence="0">
                  <emma:literal>Dishy</emma:literal>
                </emma:interpretation>
                <emma:interpretation id="interp28" emma:lang="en-IN" emma:confidence="0">
                  <emma:literal>Distro</emma:literal>
                </emma:interpretation>
                <emma:interpretation id="interp29" emma:lang="en-IN" emma:confidence="0">
                  <emma:literal>Dash</emma:literal>
                </emma:interpretation>
              </emma:one-of>
            </emma:emma>
          </inkml:annotationXML>
          <inkml:trace contextRef="#ctx0" brushRef="#br0" timeOffset="126971.7543">7884 5780 73,'30'0'84,"16"6"-14,1 6 3,2-1-7,3 1-4,5 2 2,17 14-1,-20-6 0,15 12 1,-17-9-3,-9 2-5,3 4-7,-14 1 3,2 4-18,-10 1 13,-5-1-2,-8 3-8,-1-5 1,-8 1 2,-2 7-3,-5-16-5,1 12 3,-6-11 1,0-2-3,-3 4 2,-2-4-5,-2 1 4,-9-6-3,8 0-2,-13 5-7,-4-1 1,1-4-1,11-5-1,-9-3-6,3 1 2,-2-2-29,2 1-49,3-6-53,3 1-121,-5-3-254,5-4 113</inkml:trace>
          <inkml:trace contextRef="#ctx0" brushRef="#br0" timeOffset="126543.4503">8053 5711 113,'0'0'117,"0"0"-12,0 0-24,0 0 1,0 0-10,0 0-1,0 0-17,0 0-6,0 0-3,0 0-8,0 0-5,-3 15 1,6-4-3,-3 4 3,2 13-7,-2 1 16,4 14 0,-2-7 2,-2 10-5,8-5-8,-1 9 25,-2-6-4,1 0-6,0 0-1,2-1-1,-1-2-5,1-2-6,1 4 3,1-7-6,-6-8-3,2-1 0,-1 0-6,0-2 0,-1-7 0,-4 0-5,3 0-2,-6-4-2,3-1-23,-3-1-45,2-5-46,-4 4-47,-3-7-85,1-4-252,7 0 111</inkml:trace>
          <inkml:trace contextRef="#ctx0" brushRef="#br0" timeOffset="127223.8458">8762 6173 59,'5'13'99,"4"2"-11,-4 3-12,4 7-5,-1-1-5,-2 5-3,0-3-13,-5 3 0,5-2-9,-2 1 5,2-3-9,-5 0-15,5 0-30,-3-3-39,0-3-73,-1-4-128,1-6 58</inkml:trace>
          <inkml:trace contextRef="#ctx0" brushRef="#br0" timeOffset="127668.3408">9292 6161 28,'-16'1'117,"10"3"-12,3-1-8,-1 4-20,-1 3 0,2 1 0,-2 1-16,5 4-11,2 2-2,2 0 7,4 7-11,0 1-5,2 1-5,0-1 5,7 0-6,-7-2-3,7 1-2,-1-1-4,2-4-10,0 3 4,-2-1 1,-1-4-4,-3-1 7,-1-2-7,-3 1 0,1-4-2,-6 5 0,-6-3 2,-3 1 2,-5-1-5,-6 5-3,-4-1-4,-5-5 2,-5 0 1,3 3-1,-1-6-2,3 2 3,-2-3-14,8-5-44,4-3-58,-3-2-82,10-3-205,-2-5 91</inkml:trace>
          <inkml:trace contextRef="#ctx0" brushRef="#br0" timeOffset="128820.2116">9549 6336 87,'0'0'183,"0"0"-12,0 0-7,0 0-10,0 0-15,33-2-13,-16 2-16,10 2-7,4-2-11,3 0-5,7 0-16,1 0-21,2 0-53,8-4-48,0-1-84,1-3-90,-1-3-244,5-4 108</inkml:trace>
          <inkml:trace contextRef="#ctx0" brushRef="#br0" timeOffset="128065.9416">9752 6020 104,'0'19'126,"-5"-7"-9,4-2-14,-2 7-8,6 5-4,-2 3-9,4 2-12,3 8-12,2 3-3,0-1-5,0 6-2,3-5-5,-3-2-7,-5-8 4,1-3-12,0-2 2,-4-1-1,4-3-7,-3-11-1,-3 8-2,0-8-5,3-2 5,-6-1 4,3-5-10,0 0 5,0 0 10,0 0 0,-5-25-1,5 13 0,0-17-4,5 3 11,0-1 1,4-13-9,2-1-4,9-1 4,-2-4-5,3 6 1,-1-2-7,2 7-9,-1 4 9,2 10-6,-4-4 0,-5 7 1,1 7 1,-1 1 3,0-1-3,-1 6 0,4 5-2,0 0 0,-3 1-1,3 8-4,0 4 6,1 1-4,-1 6 2,-2 3-2,-1 2 1,-3 0-2,-3 2 0,5 7-2,-5-5 2,1 8 4,2 2-4,-3-3 1,-2-1-3,-5 3 0,4-4 1,-3-4-35,2 1-31,-2-5-34,1-1-63,-3 0-100,0-7-280,-2-4 124</inkml:trace>
          <inkml:trace contextRef="#ctx0" brushRef="#br0" timeOffset="128623.816">9797 6084 55,'6'-13'99,"-5"1"-6,5 3-2,-3-9 10,2 6 6,-5-1-2,6-2-7,-6 4 1,3 0 21,-3 3-5,0-8-10,0 7-10,0 0-7,0 1 7,3 1-2,-3 0-11,-3 0-6,3 7-11,0 0-7,0 0-9,0 0 4,14 21-9,-3 4-4,3 8 6,-4 8-4,0-1-5,0 8-4,-2-3-2,-2 0-2,-3 2-2,2 6 0,-5-3-3,0-6-3,-2 3 1,-2-5-6,-1-2-4,0-4 0,-1-7-15,2-3-40,-4-1-41,3-7-47,2-4-56,-7-1-140,5-5-353,-4-2 157</inkml:trace>
        </inkml:traceGroup>
        <inkml:traceGroup>
          <inkml:annotationXML>
            <emma:emma xmlns:emma="http://www.w3.org/2003/04/emma" version="1.0">
              <emma:interpretation id="{2B717981-0821-438B-AC87-94101DAAF09B}" emma:medium="tactile" emma:mode="ink">
                <msink:context xmlns:msink="http://schemas.microsoft.com/ink/2010/main" type="inkWord" rotatedBoundingBox="13482,9787 19953,9872 19934,11291 13463,11207">
                  <msink:destinationLink direction="with" ref="{CE435AFF-9512-469D-97CD-93E488143C54}"/>
                </msink:context>
              </emma:interpretation>
              <emma:one-of disjunction-type="recognition" id="oneOf6">
                <emma:interpretation id="interp30" emma:lang="en-IN" emma:confidence="0">
                  <emma:literal>ravelled:</emma:literal>
                </emma:interpretation>
                <emma:interpretation id="interp31" emma:lang="en-IN" emma:confidence="0">
                  <emma:literal>Marvelled =</emma:literal>
                </emma:interpretation>
                <emma:interpretation id="interp32" emma:lang="en-IN" emma:confidence="0">
                  <emma:literal>travelled =</emma:literal>
                </emma:interpretation>
                <emma:interpretation id="interp33" emma:lang="en-IN" emma:confidence="0">
                  <emma:literal>travelled:</emma:literal>
                </emma:interpretation>
                <emma:interpretation id="interp34" emma:lang="en-IN" emma:confidence="0">
                  <emma:literal>ravelled =</emma:literal>
                </emma:interpretation>
              </emma:one-of>
            </emma:emma>
          </inkml:annotationXML>
          <inkml:trace contextRef="#ctx0" brushRef="#br0" timeOffset="129403.058">11043 6344 78,'6'-8'128,"-2"4"-9,7-1-12,1 0-5,2 1-6,6 4-1,5 1-20,2 5 2,6 1-14,6 4 2,1 5-1,2 2 0,-1 3-6,-1-3-1,-6 11-8,-2-3-4,-1 1-8,-10-4-4,-1 1-1,-4-5-2,-3-5 0,-5-1-2,1-1-3,-6-5 4,2 0 6,-3-1 30,2-4 20,-4-2 11,0 0-7,0 0-6,0 0-3,-18-19 20,10 9-10,6-5-6,-2 0-6,4-6-8,0-1-4,6-5-9,2 1-7,7-10-6,7 4-22,2-1-35,8 3-51,2-1-24,-2 6-36,8 4-23,2 3-40,-2 4-173,6 3-389,-7 4 172</inkml:trace>
          <inkml:trace contextRef="#ctx0" brushRef="#br0" timeOffset="129130.7994">11222 5950 105,'5'19'138,"-5"-6"-20,0 7-4,0 5-13,-3 1-3,3 3-15,0 10 0,4 2-13,-2 2-6,1 3-3,0 3-4,2-5-3,-2 1-8,1 0-7,-1-2-3,7 0 2,-3-4-3,-5-3-23,-1-10-42,-1-2-42,-1-8-31,-4 2-89,2-8-207,-3-3 93</inkml:trace>
          <inkml:trace contextRef="#ctx0" brushRef="#br0" timeOffset="129968.3258">12060 6276 9,'-14'-1'143,"14"1"-7,-7-3-11,7 3-13,-14 0-6,14 0-17,0 0-7,-14 3-12,5 1-6,0 0-4,1 6-8,-4 1-1,2-3-5,-2 9-10,1-3-4,4 2 5,4 7-4,-2-5 0,4-2-7,1 6-3,1-5-6,5 6-12,0-4-10,2-3-15,0 0-14,5-6-6,3 4-1,-2-8 10,1-5 0,0 5-3,1-6 7,-6-2 7,1-6 2,-3 1 0,1-8 3,2 4 3,-5-2 30,0 0-2,-4-2-2,4-1 4,-3 3-2,-2-1 4,-1 5 23,2 0 8,-2 3-2,0 0-4,0-3-2,1 6-8,-1 3-2,7-7-5,0 6 5,4 1-11,-11 0-1,28 6 3,-10 1-10,-1 3-1,7 1 1,-1 0-9,2 2 9,0-1-9,-1 2 8,-1-5-9,3 5 2,-4-7 7,4 6-6,-12-7-5,1 1 5,2-2-4,-8-4 3,-1-1 3,2-4 6,0 1-7,-4-4-2,5-5 2,-4 0 4,-1-3-2,2-1-1,-2 2-9,0 0 6,-3-3 0,5 5 2,-2-7-3,-1 9-2,-4 3 2,4 2 0,-2-1-3,-1-1-3,2 4 2,-4 3-2,11 0-3,-11 0 3,15 7 4,-2-1-8,-6 2 5,7 3 1,-2 0-3,2 1 2,0 1-5,0-5 8,-4 2-1,4-1 4,0-1 2,-5-4 12,2 3 9,-3-2 9,4-3 3,-4-4-5,-8 2-3,20-7-6,-10 0-1,-2-3-3,1 1-3,2-4 1,-3-3-2,-1 2-7,1-2-48,-2 1-18,5 1-43,-2-2-50,0 5-159,7-4-330,-9 8 147</inkml:trace>
          <inkml:trace contextRef="#ctx0" brushRef="#br0" timeOffset="130460.9477">13085 6447 106,'16'-6'141,"7"3"-8,-2-1-7,4-3-3,4-4-18,-2 0-14,1 3-9,-3-5 2,2 6-11,-4-2 6,-3 0-3,-9 4-13,3-5 5,-5 2-2,-6 2-2,-1-2-10,-2 2-5,-2-3-4,-7 7-6,0-3-1,-2 3-4,-6 2-2,0 2-11,0-1 8,-1 5-6,-2 5-3,3 0-6,-3 7 1,2-1 1,4 3-6,-2 0 8,7 1-5,0 1-3,6 2-2,1 1 0,9 0 5,2 1-2,8-2 1,7 8-6,7-6 0,9-1-6,-2-1-14,10-7 3,-1-6-7,5-3 1,-2-1 0,-4-7 7,-2-7-9,-1-1 5,-6-6 3,-9-3 3,1-9-2,1-3 6,-4-9-5,-4-6-3,-5-3 8,-5 3-2,-4 2 2,-1-1-5,-7 0 6,-3 4 13,-1 9 20,1-1 3,-3-2-2,-7 6-7,6 4 1,-1 1-2,0 8 10,4-2 10,2 8-5,-4-5-3,1 7-7,4 1-2,1 5-4,-5-1-3,5 1 0,0 0-5,-1 25 1,2-10 3,4 10-6,3 2 4,2 9-3,-2 3-2,3 2 0,-1 1 0,0 5 4,2 2-5,0-1-3,-4-4-1,1-2-5,-3 1-28,5-7-32,-8-10-34,6-1-38,-1-5-52,-5-5-139,5 0-348,-2-5 153</inkml:trace>
          <inkml:trace contextRef="#ctx0" brushRef="#br0" timeOffset="130669.1116">14146 6241 58,'0'-5'204,"0"-1"-14,3 1-16,-3 5-15,1-6-19,-1 6-17,0 0-11,0 0-11,0 0-2,0 0-9,16 21-8,-7-7-4,-5 5-10,7 2-6,-2 7-5,4 7-4,-7-8-7,-3 1 0,3 0-4,-3-2-10,-3-1-1,2 4-4,-7-14-21,2 4-53,0-2-42,3-3-50,-3-3-163,-2-3-325,5-2 145</inkml:trace>
          <inkml:trace contextRef="#ctx0" brushRef="#br0" timeOffset="131221.5026">14373 6491 29,'9'-2'163,"-1"-3"-12,4 5-7,-3-2-6,10 2-14,0 0 0,8-2-4,2 0-2,0 2-5,12-5-9,-10 5-13,3-2-5,-4-3-14,3 2-2,-4-1-7,-3-2 4,-8-2-5,-1 1-6,-3-3-3,-2-2-3,-1 3-5,-8 0-3,-1-2-4,-4 3-3,-1-6-3,-2 4-2,-5-1-1,2 3-2,-1 1-2,-2-3-6,2 7-2,-3-5 2,-1 7-5,4 1-3,-3 0 4,-2 0-7,6 4-1,1 3-1,-3 0 1,6 2-1,-2 4 1,1-5 2,5 5-7,5 3-1,5 7-5,4 2-12,11 2-19,1-8-20,14 6-14,0-1-7,3-6-7,3-4 9,-2-2-5,-2-4 23,4-2 6,-16-2 7,-2-7 2,0-1 10,-4 0 5,-7-3 7,-3-5 10,-3-1 6,-5-4 15,3 2 0,-4-2 1,-8-2 2,1-4-2,-4 6 10,0-1-3,-2 2-3,-1-1-1,0 3-2,-1 0 1,1 2-4,5 4 3,-3 3-3,-3 1-3,4 3 1,6 1-1,-14 7-13,11 1 13,0 5-1,3 7-3,9 1-4,0 8 12,5-4-3,10 7-7,6 0 8,6-2-2,10-10 0,-3 3 15,3-9 13,-4-4 11,-10-3 21,-3-14 5,2 0 7,-3-4-2,-7-11 16,-1-2-9,-3-16-8,-3-3-4,-11-3-7,-6-6-5,-2 0-2,-4-16-8,-5 14-9,-6 6-3,-7-14-2,7 13-5,-5 6-8,0 3-4,-2 7-49,-2 5-63,9 11-83,-5 5-79,7 6-178,-1 6-467,1 0 206</inkml:trace>
          <inkml:trace contextRef="#ctx0" brushRef="#br0" timeOffset="156343.0939">16659 6969 8,'0'0'126,"0"0"-2,0 0-5,-9 3-14,9-3-8,0 0-11,-6 1-8,6-1-5,0 0-5,0 0-1,0 0 1,0 0 1,0 0-1,0 0 3,0 0 2,0 0-5,0 0-1,0 0 0,0 0 1,0 0-1,0 0 2,0 0 3,0 0 2,0 0 3,26 0-1,-26 0-4,22 3-4,-6-3-2,6 1-14,7 2-4,3 1-8,11 2-2,8 1-3,1-2-2,2-3-15,1 2-10,-1-1-23,-5 2-26,-2 1-30,-14-3-25,-4 1-33,-2-3-43,-10 3-155,-1 2-353,-10-5 156</inkml:trace>
          <inkml:trace contextRef="#ctx0" brushRef="#br0" timeOffset="156611.2844">16750 7256 139,'-6'2'143,"0"4"-3,6-6-4,-3 4 9,-1 0 2,4-4-1,0 0-8,17 9-8,-1-8-9,1 5-9,13-4-7,1 1-12,15-3-9,-2 3-8,1-2-8,4-2-6,-3 1-9,2-3-11,1 0-14,-2 3-25,-1-1-29,-3-6-27,3 6-37,0-6-21,-15 4-42,0 0-127,-4 0-303,-10 1 134</inkml:trace>
        </inkml:traceGroup>
        <inkml:traceGroup>
          <inkml:annotationXML>
            <emma:emma xmlns:emma="http://www.w3.org/2003/04/emma" version="1.0">
              <emma:interpretation id="{55DBD940-9A57-4943-AF79-31AA6C46BD6C}" emma:medium="tactile" emma:mode="ink">
                <msink:context xmlns:msink="http://schemas.microsoft.com/ink/2010/main" type="inkWord" rotatedBoundingBox="21481,10000 22227,10009 22215,10911 21469,10901"/>
              </emma:interpretation>
              <emma:one-of disjunction-type="recognition" id="oneOf7">
                <emma:interpretation id="interp35" emma:lang="en-IN" emma:confidence="0">
                  <emma:literal>8</emma:literal>
                </emma:interpretation>
                <emma:interpretation id="interp36" emma:lang="en-IN" emma:confidence="0">
                  <emma:literal>9</emma:literal>
                </emma:interpretation>
                <emma:interpretation id="interp37" emma:lang="en-IN" emma:confidence="0">
                  <emma:literal>o</emma:literal>
                </emma:interpretation>
                <emma:interpretation id="interp38" emma:lang="en-IN" emma:confidence="0">
                  <emma:literal>O</emma:literal>
                </emma:interpretation>
                <emma:interpretation id="interp39" emma:lang="en-IN" emma:confidence="0">
                  <emma:literal>q</emma:literal>
                </emma:interpretation>
              </emma:one-of>
            </emma:emma>
          </inkml:annotationXML>
          <inkml:trace contextRef="#ctx0" brushRef="#br0" timeOffset="158148.3733">19483 6103 50,'0'-8'56,"0"8"3,0-9-5,0 9 3,0 0-1,-2-8-5,2 8-3,0-7-2,0 7 2,0 0-3,0-7 5,0 7-8,-6-5-6,6 5-3,-6-2-4,6 2-10,-11-4 8,2 3-9,2 0 5,-7 0-8,3-3 1,-3 3-5,-3 1-1,0-2 1,1 2 2,-1 0 2,-2 0-7,1 0 3,3 3-7,-5 2-3,4-3-1,-2 2 9,4 2-5,0 1-3,-3 1-3,3 0 7,1 6-5,-1-5 3,-1 2 5,7 1-2,-6 2 3,5-1-4,1 1-7,0 2 4,4 0 3,-1 1-6,8-2 9,-3 6 0,6-3 2,2-1-2,3 2 11,3 3 0,-2-1-2,8-1-1,-5 0-2,5 0 3,3-1 2,0 2-8,-1-3 1,-1 0-3,2 0 3,-4 1-3,-1 0 2,1-2-7,-9-3 2,1-1 4,1 2-2,-4 2 0,1-4-5,-1 4 2,-4-2 1,1-1 5,0 0-6,-5 3-2,0-1 3,0-3-1,0 1-2,0 2 3,-3-6-1,-2 3-3,-1-1 1,3-1 7,-8 0 3,3 0-6,-4 1 8,-2-1 8,4-2 0,-4 2-3,-3-4-2,0 0-4,-1-2 3,4-2 2,-2 3-2,3-2-1,0-4 5,1 0 1,4 1-5,-5-2-2,0-3-3,-4-2 3,4-1 16,2-1 11,-6-3-3,3 2 10,0-2-10,5-1 1,-5-1-1,7 1-3,-3-3 2,3 3-3,2-4-1,1 5-2,4-5 14,0 0-1,3 4-4,3-6-2,1 5 1,9-7-1,2 1-3,4 1-5,14-1-4,4-2-2,2-1 0,2 2 1,-2 5 0,5 3-3,-2-5 1,2-2 0,-5 1-1,4 4-2,-5 0 0,1-3-4,-4-2 3,-12 1-3,-1 0 1,-2 0-2,-5-1 3,-4-1-1,-2-3-6,-4-5-12,-5-1 4,-6 2-3,-5 1 5,-4-11-7,-6 12-1,-1 4-4,-8-8-4,0 11-34,1 3-40,2 5-57,-1 2-59,-1 7-191,11 7-423,3-4 188</inkml:trace>
        </inkml:traceGroup>
      </inkml:traceGroup>
      <inkml:traceGroup>
        <inkml:annotationXML>
          <emma:emma xmlns:emma="http://www.w3.org/2003/04/emma" version="1.0">
            <emma:interpretation id="{9C7B2792-3306-4652-A440-5F8A57A68F9D}" emma:medium="tactile" emma:mode="ink">
              <msink:context xmlns:msink="http://schemas.microsoft.com/ink/2010/main" type="line" rotatedBoundingBox="10800,11510 17045,11921 17002,12567 10757,12156"/>
            </emma:interpretation>
          </emma:emma>
        </inkml:annotationXML>
        <inkml:traceGroup>
          <inkml:annotationXML>
            <emma:emma xmlns:emma="http://www.w3.org/2003/04/emma" version="1.0">
              <emma:interpretation id="{9C56B657-645E-4895-A916-E3507C22CCA6}" emma:medium="tactile" emma:mode="ink">
                <msink:context xmlns:msink="http://schemas.microsoft.com/ink/2010/main" type="inkWord" rotatedBoundingBox="10798,11548 13362,11716 13322,12325 10757,12156"/>
              </emma:interpretation>
              <emma:one-of disjunction-type="recognition" id="oneOf8">
                <emma:interpretation id="interp40" emma:lang="en-IN" emma:confidence="0">
                  <emma:literal>Tine</emma:literal>
                </emma:interpretation>
                <emma:interpretation id="interp41" emma:lang="en-IN" emma:confidence="0">
                  <emma:literal>tine</emma:literal>
                </emma:interpretation>
                <emma:interpretation id="interp42" emma:lang="en-IN" emma:confidence="0">
                  <emma:literal>Jine</emma:literal>
                </emma:interpretation>
                <emma:interpretation id="interp43" emma:lang="en-IN" emma:confidence="0">
                  <emma:literal>Jim</emma:literal>
                </emma:interpretation>
                <emma:interpretation id="interp44" emma:lang="en-IN" emma:confidence="0">
                  <emma:literal>June</emma:literal>
                </emma:interpretation>
              </emma:one-of>
            </emma:emma>
          </inkml:annotationXML>
          <inkml:trace contextRef="#ctx0" brushRef="#br0" timeOffset="134669.6843">8357 7697 8,'23'-2'131,"6"1"-11,13-2-19,1 3 4,3-5-8,3 5-5,3 0-4,5 0-10,1 0 2,0-2-9,-4 2-6,0-1-5,-2-2-7,-7 3-6,-1-3-5,-15 5-10,3-5-19,-4 0-40,-3 0-52,-2 2-118,-3-3-212,-4 2 94</inkml:trace>
          <inkml:trace contextRef="#ctx0" brushRef="#br0" timeOffset="134342.8634">8633 7595 112,'6'-7'144,"-2"5"-14,0-1-1,-4 3-15,6-4-17,-6 4-17,0 0 12,16 15-4,-10-5-7,1 1-7,6 8 0,-4 1-12,-3 10-5,3-2 0,0 2-2,-4 8-6,4 0-1,2-1-3,-6-11-6,-1 12-1,1-1-8,-1 1 1,-4-11-4,5-2-4,-5 0-3,2-3 0,-2 2-1,-2-6-25,-3 0-44,1-4-49,-1-3-181,-6 1-304,2-6 135</inkml:trace>
          <inkml:trace contextRef="#ctx0" brushRef="#br0" timeOffset="134888.8422">9252 7924 10,'0'7'142,"4"6"-9,-4-1-3,0 6-14,0-6-14,0 5-12,0 1-6,-1-3-9,-2 3-6,3-1-8,-2-3-7,1 4-4,1-4-17,-2 1-48,-1-5-53,2-1-110,-4-2-192,5 0 84</inkml:trace>
          <inkml:trace contextRef="#ctx0" brushRef="#br0" timeOffset="135585.4339">9545 7953 180,'0'8'186,"0"0"-13,4-2-16,1 2-18,-2 3-14,-1-4-13,8 7-10,-3-3-4,2 2-15,-2-1-6,0 1-8,-3-1-7,-1-3-6,6 3-7,-5-1-6,-3-2-1,2 0-8,-1 1 0,-2-3 1,1 1-5,-1-3-4,3-1-4,-3-4 3,0 0-5,0 0 3,0 0-5,0 0-5,9-21 1,-4 10 1,3-2-1,-1-1-1,3 3-2,2-1-6,0-2 1,2 0-6,0 3 8,4 1 1,-4 0-4,1 1-3,2-1 4,-1 0 0,-3 5-5,1-2 3,-3 4 1,-3-1-6,2 2 2,0 1-3,-10 1-3,13 3 6,0 1-1,-7-3-4,3 9 3,0-2 0,0 1 1,4 5-6,-1 2 4,3 2 4,5-2 0,2 2 4,1 0-2,11 1 1,-7-5-2,5-1-4,7 3 2,-1-7 5,-6-2-3,10-2-1,-13-2 0,2-3 2,-5-7 0,-2 3-1,-1-2-1,-6-1 3,0-7-5,-3 2 3,-3-3 0,-4 1 2,-1-3-2,1 3 0,-6-1 6,-1-2 1,0 3 18,0 3 6,-1 3 3,-2-5-4,3 8 2,-5-3-1,0 3-5,5-2-5,-1 5-1,1 2-2,0 0-3,-6-6-1,6 6 0,0 0-11,-11 17 7,5-3-4,3 1 7,-2 2-5,2-1-3,0 9 1,-3 0-2,6-1-1,3 2 3,0-2-2,5 2 4,7-2-2,5-3-3,3-1-4,14-1-8,0-1-35,2-5-38,8-10-49,6 1-56,-4-9-195,10-4-408,13-13 181</inkml:trace>
        </inkml:traceGroup>
        <inkml:traceGroup>
          <inkml:annotationXML>
            <emma:emma xmlns:emma="http://www.w3.org/2003/04/emma" version="1.0">
              <emma:interpretation id="{DC768FD8-26CA-475C-89F8-3D3CFD82AC9C}" emma:medium="tactile" emma:mode="ink">
                <msink:context xmlns:msink="http://schemas.microsoft.com/ink/2010/main" type="inkWord" rotatedBoundingBox="14138,11730 17045,11921 17006,12518 14098,12327"/>
              </emma:interpretation>
              <emma:one-of disjunction-type="recognition" id="oneOf9">
                <emma:interpretation id="interp45" emma:lang="en-IN" emma:confidence="0">
                  <emma:literal>taken</emma:literal>
                </emma:interpretation>
                <emma:interpretation id="interp46" emma:lang="en-IN" emma:confidence="0">
                  <emma:literal>lateen</emma:literal>
                </emma:interpretation>
                <emma:interpretation id="interp47" emma:lang="en-IN" emma:confidence="0">
                  <emma:literal>taker</emma:literal>
                </emma:interpretation>
                <emma:interpretation id="interp48" emma:lang="en-IN" emma:confidence="0">
                  <emma:literal>lakes</emma:literal>
                </emma:interpretation>
                <emma:interpretation id="interp49" emma:lang="en-IN" emma:confidence="0">
                  <emma:literal>Taken</emma:literal>
                </emma:interpretation>
              </emma:one-of>
            </emma:emma>
          </inkml:annotationXML>
          <inkml:trace contextRef="#ctx0" brushRef="#br0" timeOffset="135962.2984">11709 7748 64,'-3'-6'194,"3"6"-20,0 0-19,0 0-6,0 0-5,0 0-16,3 30-10,-3-15-11,6 7-7,-6 5-10,3-1-7,-3 4-10,0-2-8,3 13-3,-3-2-9,1 0-2,-1 1-6,0 2-8,0-5-6,4 2-39,-1-10-52,0 1-43,0-3-52,-2-4-112,-1 1-288,5-10 128</inkml:trace>
          <inkml:trace contextRef="#ctx0" brushRef="#br0" timeOffset="137367.4563">11782 8108 8,'49'3'62,"4"1"-10,0-4-4,1 2-3,-2-5-7,-4-1-4,-4-3 3,-13 1-9,-3 2 22,-8 1 23,-2-4-4,-4 2-9,-7-2 5,0 1-6,-6-1-4,2 2 19,-6-5-14,0 3-3,-3-1-5,-2-1 8,1 1 3,-4 0-13,-3 5 3,5-3-5,0 0 1,-1 3-7,1 3-6,9 0-7,-23 5-4,14 1 0,-5 1 0,2 5-2,0-1 5,4 5-11,0 0-3,5 1 7,0-2-7,0 3 2,3 0 0,3-1-1,0 4-8,2-7-26,1 2-22,2-4 0,4-1-1,2-4-26,4-5 37,-3 5-10,5-7 0,-1 0 15,-4-2-3,-3-3 6,2 1-3,-5 1 11,-1-2-3,-2-5 0,-1 3 4,-2 0-4,0-4 8,-3 6 5,0-2 5,0-2-5,0 2 8,0 2-6,0 5 5,0-10 4,0 6-15,0 4 16,2-6 0,-2 6-3,0 0-1,0 0 7,18 2-6,-18-2-4,15 5 3,2 1 8,-1-2-12,-3 4 5,6-1-11,1 0 5,6 2 6,0-2-1,3-2 1,-1 1-6,4-2 2,0-4 4,-7-2-1,2-2 0,-7-4 3,3 2 0,-7-1 7,1-11 27,2 2-11,-5-4 3,0-2-2,-5 1-4,2-4 16,-6 3-2,-2-2 5,1-1 2,-4 2-6,0 3-5,0 6 25,2-2 5,-2 5 0,0 0-6,0 0-10,0 4-4,4 4-5,-4-5-5,0 8-5,0 0-1,0 0 0,0 0-6,-10 22-4,7-8-2,-2 4 4,-1 4-13,4 1 6,-1 4 0,-1 1-3,-2-1 2,2 0-5,0 2-1,-1-4-5,4 1 1,-4-1 2,5-8-2,0 0 0,0-4-4,5-3 4,-4-6 2,-1 7 0,5-6-2,-1-2 0,-4-3-4,14 0 3,-14 0 0,19-8-2,-2-3-1,-2 4 1,5-11 2,-2 11-1,5-9-2,3-2-1,-3 1 3,2 0-4,1 2-4,-11 5 8,4-5 0,-5 7-3,-1 2 2,-8 1-5,4-1 1,-4 3-1,1 2-2,0-3 4,-6 4 0,0 0-6,6-3 6,-6 3-3,0 0 0,0 0 2,0 0 3,0 0-3,0 0-2,-32 3 1,27 1-1,-4-3 4,5 5-3,-6-2-1,6 6 4,-5-2-3,-1 3 8,3 3-1,-1-3-3,-1 7 3,4-4-3,-4 3 2,6 1 1,3-3 2,0 5-1,6 0-1,5 0 1,6-1 0,9 0-3,-2-1-9,18-1-11,2-6-1,4-1-6,1-3 12,-1-7-2,2-2 0,-2-3-1,-5-2 3,-5-4 3,-6 1 6,-2-6-4,-6 1 2,-4-4 2,0-3-1,-5 2-1,-2 1 0,-3-1 5,-7 3 3,4 4 1,-3-2 1,-4 1-1,0 6 2,0-2-2,-3 2 2,2 4-2,-6-2 0,7 6-4,-12-1 3,12 1 1,-18 7-6,10 1 6,-1 3 1,1 0-2,-1 3 1,4 3-3,-1 1 0,2-6 3,2 8-1,1-3 0,4-1 1,1 2 0,2-1-2,2 0-13,6-3 4,0-1-5,1-2-1,0-3 4,5-2 1,-3-1 0,0-3-2,0-2 9,0-2-9,-2-3 3,4-1 3,-6-2 2,1-3 0,-2 1-5,2-5 6,-1 2-4,-3-1 3,1-2 2,-2 5 4,2-1 1,0 1-5,-2 2 0,-3 1 4,-1 0 9,4 1-5,-1 4 0,-1 1 0,1-2 1,1 3-7,-9 1 3,15 1-9,-10 3 6,6-1 3,-2 1 0,-1 3 3,-2 2-7,1-2-1,3 0 2,0 4-6,0-1 6,0 1 3,4 0-3,-2-2 3,-1 3 2,3-1-7,3-3 3,-3 2 1,4-4 0,-4-3 1,-5 2-2,2 1 14,-2-5 7,-1-1 3,-8 0-1,20-5 1,-8 2-5,0-1 0,-3-2 23,-1 2-3,4-5-2,1 3-3,-1 0-5,-3 1-3,0-3 13,2 2-1,1 3-4,2-1-4,-3 0-4,1 1-2,-1 3-7,0 0 4,3 0-3,-5 3-2,2-1-6,-4 4 3,4 1 1,3 0-4,-5 4 0,2-2-1,1 4-1,-3 0-1,3 3-8,-2-2-32,2-1-40,0 0-30,2-1-57,1 0-65,-1-4-147,5 2-402,-4-7 179</inkml:trace>
        </inkml:traceGroup>
      </inkml:traceGroup>
    </inkml:traceGroup>
    <inkml:traceGroup>
      <inkml:annotationXML>
        <emma:emma xmlns:emma="http://www.w3.org/2003/04/emma" version="1.0">
          <emma:interpretation id="{4D402348-B834-4FE2-97CF-423FC957CBE4}" emma:medium="tactile" emma:mode="ink">
            <msink:context xmlns:msink="http://schemas.microsoft.com/ink/2010/main" type="paragraph" rotatedBoundingBox="2262,13176 17563,12929 17612,15945 2310,161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22A89F-CDE0-4CDD-B4C6-CE22AE6BECC1}" emma:medium="tactile" emma:mode="ink">
              <msink:context xmlns:msink="http://schemas.microsoft.com/ink/2010/main" type="line" rotatedBoundingBox="2262,13176 17563,12929 17612,15945 2310,16192"/>
            </emma:interpretation>
          </emma:emma>
        </inkml:annotationXML>
        <inkml:traceGroup>
          <inkml:annotationXML>
            <emma:emma xmlns:emma="http://www.w3.org/2003/04/emma" version="1.0">
              <emma:interpretation id="{7273CBDF-2834-459C-9A8D-9F7158D5EBDC}" emma:medium="tactile" emma:mode="ink">
                <msink:context xmlns:msink="http://schemas.microsoft.com/ink/2010/main" type="inkWord" rotatedBoundingBox="2302,13090 7553,13385 7397,16154 2146,15859"/>
              </emma:interpretation>
              <emma:one-of disjunction-type="recognition" id="oneOf10">
                <emma:interpretation id="interp50" emma:lang="en-IN" emma:confidence="0">
                  <emma:literal>velocity:</emma:literal>
                </emma:interpretation>
                <emma:interpretation id="interp51" emma:lang="en-IN" emma:confidence="0">
                  <emma:literal>velocity =</emma:literal>
                </emma:interpretation>
                <emma:interpretation id="interp52" emma:lang="en-IN" emma:confidence="0">
                  <emma:literal>Velocity =</emma:literal>
                </emma:interpretation>
                <emma:interpretation id="interp53" emma:lang="en-IN" emma:confidence="0">
                  <emma:literal>Velocity:</emma:literal>
                </emma:interpretation>
                <emma:interpretation id="interp54" emma:lang="en-IN" emma:confidence="0">
                  <emma:literal>velvety =</emma:literal>
                </emma:interpretation>
              </emma:one-of>
            </emma:emma>
          </inkml:annotationXML>
          <inkml:trace contextRef="#ctx0" brushRef="#br0" timeOffset="175573.1134">-162 9679 28,'4'-11'175,"-4"5"17,0-1 0,3 3-9,0-3-15,-3 7-16,1-7-20,-1 7-13,0 0-3,0 0 3,14 17-3,-6-3 9,1 12-9,8 16-3,0-1 2,3 3-7,1 3-6,2 2-3,11 15-7,-7-20-8,1 0-5,10 17-5,-5-16-17,0-5-8,-3 6-1,-3-9 0,-1 2-10,5-3 0,-3-4-9,-8-1 0,1-8-5,-7-1-2,3-4-1,-6-8-2,1 1 3,-5-4-3,0-3 4,-3-1 14,-4-3-1,0 0-2,9-17-5,-6 2-3,-6-10-4,0-16 1,0 1-2,3-10-4,0-23-2,3-2-5,7-4-15,3-4-16,9-1-20,7 3-20,6 3-16,10 3-41,5 16-31,3 9-40,-9 16-37,-4 13-219,0 6-482,-8 5 214</inkml:trace>
          <inkml:trace contextRef="#ctx0" brushRef="#br0" timeOffset="176951.0893">1207 10114 149,'0'0'160,"0"0"-16,0 0-15,0 0-10,0 0-12,0 0-12,0 0-5,0 0-10,0 0-13,8-10-7,0 3-9,-2-1 1,3-1-4,5-5-11,-2-2-1,0 4-5,1-5-2,0-1-1,-3 4 3,0 0 6,-2-2 5,-8 6 5,2 0-2,2-1 8,-8 4-2,2 2-2,-4-1-2,-2 5-7,8 1-1,-20 7-2,2 1-4,1 7-1,-3 6 5,-3 10-1,0 3-5,3 0-2,3 1-2,2 3-8,6-1-2,4-6 3,4 8-5,2-12 3,8 12 0,-1-12-3,6-5-5,1 1 3,10-3-3,-1-4 2,8-2-3,14-7-1,-3-5-9,10-4-5,-6-5 2,2-7 0,-6-8-5,-1-5 7,-2-4 0,-8-8-4,-8-1 5,-4-9-2,0-24 2,-9 5-1,0-1 0,-8-9 2,-6 11-3,-2 13 5,-1 1 1,-8-13 6,3 15 7,-4 8 18,0 0 11,-4 7 4,6 12 7,-3 2-3,2 3 1,1 6-6,2 2-6,5 4-5,-2 4-4,0 1-4,8 2-6,-9 15 5,6-1-5,3 11-3,-1 1 0,2 13-2,7 5 1,1 0-2,2 1-3,3 9-3,10 12 2,-2 1 0,-4-17-9,7 14-16,-9-14-24,4 1-33,-6-3-23,8-3-10,1-2-21,-3-7-5,4-4-7,-2-14-3,1-3-4,3-2 5,1-11 15,1 1 3,3-7 13,-4-6 9,1-4 13,-8-5 9,1-5 10,-1-9 17,-3-3 22,-3-4 14,0 2 14,-3 3 30,-5 8 7,0 4 27,-2 0 27,0 7 10,-1 2 5,-5 7-7,7-3-12,-8 5-9,3 5-8,0 0-4,0 0-8,0 0 7,-10 18-4,9-7-3,-2 4-9,0 3-3,4 0-4,-1 6-4,0 0-2,6 0-3,-3 1 1,7-4-6,-3-2-1,3-2-4,3 1 0,6 0-3,1-3 1,0-4-3,0-2 0,-5-3-1,5-1-5,-6-4 4,6 2-2,-10-7 1,0-2-3,0-2-3,-2-5 0,1-2 1,-9 1-5,0-1-1,0-2-2,-6 2 3,-2 0-3,2 2-1,-4-2 4,-4-3-3,-2 0-1,3 4 0,2-2-6,0 3-2,3 2-3,-2 3-22,7-2-29,-2 2-17,3-2-28,4 3-7,3 0-12,2 2-10,1-1-9,9-1-1,0 4-4,6 1 8,1-1 8,2-1 15,2 1 7,0 0 12,-4 0 7,-5 2 16,1-6 23,-5 7 30,2-3 28,-8-2 19,-1-2 24,2 4 26,-8-7 3,-1 3 10,4-4 22,-5 4 5,0 0 4,0-4-12,-6 7 8,4-4 8,-2-1 1,2 4-11,-4-2-11,5 1-12,1 6-9,-5-5-9,3-1-5,2 6-10,-10 11-4,7-1-8,3 7-2,0-1-1,3 12-4,3 8-4,-2-7-8,10 5-6,-8-5-11,8-1-21,-6-1-12,9-1-8,-3 1-20,2-5-2,-8-7-8,11 3 2,-6-7-1,1-1 4,3-2 5,-3-2 4,-6-5 8,4-2-2,-1-5 7,-1-4 5,3 1 3,-6-7 2,6 3 6,-6-5 8,4-7 7,-3-2 1,-1 1 9,-1-5 6,4 6 20,-4 2-2,1 5 13,0 2 6,0 0 1,-1 4-5,-1 5-5,1-4-7,-6 8-1,0 3-6,0 0-1,15 14 5,-7-6-9,-2 6-1,2 3-3,-3 1-2,5 3-2,0 2-2,-3 2 2,1 0 0,1-2-1,2 2-5,1 0-10,-4-8-23,9 4-7,-5-7-6,3-2-4,10-1-5,-2-4-2,4-4 3,4-4 1,-3-5 0,1-2-3,2-6 9,4-9 7,-7-3 3,-2-6 6,-3 0-1,-5-3 0,2-8 1,-6 0 11,-3-6-2,-1-1 6,0-3 0,-3 1-1,4-2 6,-5 6 14,2 5 18,-1 6 9,-5 11 17,3 4 12,-4 5-6,1 3 4,1 3-14,-3 4-6,-3 2-4,3 5-2,0 0-6,0 0-5,0 0 5,-8 30-10,0-6 0,1 2-4,-3 15 0,-2 0 0,1 1-4,4 2 0,-1 10-1,7-10-2,1 9-5,1-2-13,5-1-20,3-3-20,8-1-15,0-6-19,3-5-13,-1-10-17,2-6-25,5-5-19,0 0-37,-12-10-185,1-4-407,4-1 180</inkml:trace>
          <inkml:trace contextRef="#ctx0" brushRef="#br0" timeOffset="177419.4218">3508 9630 104,'12'-12'171,"2"-3"2,1 5 1,0 0 0,10-2-8,-5 7-3,1 1-10,-1 0-2,0 6-12,-1 2-6,-1 1-10,-2 2-11,2 2-8,-3 2-8,4 2-7,-5-3-10,-1 5-7,1-5-2,-2 5-10,-2-8-6,0 5-7,-3-5-2,0 0-3,-5-1-5,4 0-1,0-5 0,-6 4-6,0-5-3,0 0 1,0 0-6,0 0-2,8-17-2,-8 10-2,-2-1-1,2-4-2,-4-1-9,4 1-2,-2-6 0,2 6-2,-6-5-10,4 2-7,-1 4 0,3-4 0,0 2-1,0 2-3,0 1 5,0-5-1,0 1 2,3 3 1,-1-4-2,6 1 4,-2-3 0,1 3 1,6 2 0,-6-2 6,6 3 4,-7 0 3,-2 4 9,1 1 2,0 0 1,-1 0 3,-1 1-6,-3 5 1,3-6-3,0 3 1,-3 3-4,0 0 5,0 0-6,0 0 1,0 0-3,0 0 0,0 0 2,5 23-2,-5-3 3,0 5 5,6 12 0,-6 2-2,6 6 0,-3 0-1,2 1 1,-5 8 3,3 14-1,-6 1 1,-2-1-1,-1-14-2,-3-2-8,-5 15-25,-4-18-43,-2 1-56,6-3-50,0-4-55,0-6-175,4-10-436,3-9 193</inkml:trace>
          <inkml:trace contextRef="#ctx0" brushRef="#br0" timeOffset="178036.8579">4013 9827 66,'0'0'114,"-22"0"-13,8 0-7,14 0-15,-20 0-10,20 0-7,-13 4 5,13-4-10,-14 0-2,14 0-3,0 0-2,0 0-1,0 0-9,0 0 1,41-11-2,-21 4 3,8-1-1,-1-2-11,-4 0 1,3-2-2,1 5 14,-11 0-4,9-4 6,-5 4 8,-6 1 7,0 0 2,-7 2-1,1 2-5,3-1-5,-8 1 2,-3 2-6,18-1-1,-18 1 6,11 3 2,-2 0-4,-4 2-3,4 1-2,2 3-3,-2 3 0,-1 3-5,5 8-1,-3 2 1,6 10-4,-2 0 0,0 5-3,-3 2-8,-4 2 8,3 1-5,-6 3 1,2-1-2,-3 3-2,1-4 0,-4-2-2,0-1 1,0-1-2,3-12 9,-3-5-2,3 0 7,-2-3 4,2-1 1,0-5 2,2 0-1,-2-1 0,3-1-3,0 0 0,0-5-3,4-3 2,0 1-4,9-6-6,-2-2 1,9-9 0,0-1-5,8-11-3,-1-7 0,9-7 2,1-19-6,0-8-2,0-1-1,1 5 6,1 2-8,4 5-4,-14 15 3,-3 2 9,-9 16 9,-4 3 1,-10 5-2,-1 4-7,-2 4-3,-6 3 3,0 0-1,0 0-3,-14 30 3,0-11-1,0 5-4,-2 2 1,-8 9 1,3 0-3,1 2-1,3 5-3,3 5 3,1-3-1,-1 6-6,5 2 14,4 22-8,-6-2-1,7 5 5,-1 7 2,-6 45-7,2-6 4,-2-35-2,-3 31 0,1-32 3,0 3-2,-10 32-1,2-40-5,-1-2 8,-2 1-4,-4-10 1,-1-3 1,-12-4-3,-1-4-6,4-18-4,-4-12-17,-1-8-38,-7-12-54,2-7-61,4-16-100,-4-10-251,7-16-566,-10-19 251</inkml:trace>
        </inkml:traceGroup>
        <inkml:traceGroup>
          <inkml:annotationXML>
            <emma:emma xmlns:emma="http://www.w3.org/2003/04/emma" version="1.0">
              <emma:interpretation id="{DFC512D5-42FC-4365-AE0C-85177ECE34EB}" emma:medium="tactile" emma:mode="ink">
                <msink:context xmlns:msink="http://schemas.microsoft.com/ink/2010/main" type="inkWord" rotatedBoundingBox="8545,14320 9200,14310 9208,14780 8553,14790"/>
              </emma:interpretation>
            </emma:emma>
          </inkml:annotationXML>
          <inkml:trace contextRef="#ctx0" brushRef="#br0" timeOffset="178621.2726">6121 10780 183,'17'0'193,"15"0"-12,14-1-1,-4-3-11,8 1-11,3-1-14,2 3-15,-1 2-11,-1-1-11,-8 4-28,-1 3-32,1-4-52,-13 1-64,-3 1-85,-3-5-90,-6 1-263,-8-1 116</inkml:trace>
          <inkml:trace contextRef="#ctx0" brushRef="#br0" timeOffset="178394.1243">6163 10334 185,'0'0'188,"0"0"-6,-5-2-3,5 2-12,0 0-13,0 0-11,0 0-11,25 0-14,-12 1-11,15 0-7,0 4-10,5 1-12,9 1-7,-1-1-20,1 0-31,4 2-40,-3-3-58,0 1-47,-16-6-166,10 1-315,-6-1 141</inkml:trace>
        </inkml:traceGroup>
        <inkml:traceGroup>
          <inkml:annotationXML>
            <emma:emma xmlns:emma="http://www.w3.org/2003/04/emma" version="1.0">
              <emma:interpretation id="{0835E343-AD91-4104-B532-364F70D7F2BA}" emma:medium="tactile" emma:mode="ink">
                <msink:context xmlns:msink="http://schemas.microsoft.com/ink/2010/main" type="inkWord" rotatedBoundingBox="11106,13034 17563,12929 17589,14494 11132,14598">
                  <msink:destinationLink direction="with" ref="{51D1433C-2365-4529-8ED7-A9CC5E48AA47}"/>
                </msink:context>
              </emma:interpretation>
              <emma:one-of disjunction-type="recognition" id="oneOf11">
                <emma:interpretation id="interp55" emma:lang="en-IN" emma:confidence="0">
                  <emma:literal>Displacers</emma:literal>
                </emma:interpretation>
                <emma:interpretation id="interp56" emma:lang="en-IN" emma:confidence="0">
                  <emma:literal>Dig planet</emma:literal>
                </emma:interpretation>
                <emma:interpretation id="interp57" emma:lang="en-IN" emma:confidence="0">
                  <emma:literal>Dig planeness</emma:literal>
                </emma:interpretation>
                <emma:interpretation id="interp58" emma:lang="en-IN" emma:confidence="0">
                  <emma:literal>Displacement</emma:literal>
                </emma:interpretation>
                <emma:interpretation id="interp59" emma:lang="en-IN" emma:confidence="0">
                  <emma:literal>Dig plaint</emma:literal>
                </emma:interpretation>
              </emma:one-of>
            </emma:emma>
          </inkml:annotationXML>
          <inkml:trace contextRef="#ctx0" brushRef="#br0" timeOffset="180252.4343">8678 9242 112,'0'0'121,"0"0"-2,4-3-11,-4 3-17,14-4 5,0 3-7,14 0-6,-2 1 4,17 0-5,-2 2 0,10 9 15,-2 0-1,5 6-6,15 9-5,1 6-1,-2 0 2,-5 9 4,-13-10-9,12 12 1,-21-10-8,-4 2-5,-2 3-10,-6-1-2,-4-5-7,-11-7 0,-3 1 0,-4 3-8,-4-4 1,-3 1 0,-3-4 0,-3 3-4,-8 0-2,-6-8-6,-3 2 0,-15 4-4,-8-4-4,3-1 0,-5 4-2,-2-2-3,-7-4-1,2 1-1,-20 3-2,16-6-3,2-1-10,5 1-28,2 4-37,2-7-42,10 1-56,10-1-74,10-2-124,10-4-389,6 1 173</inkml:trace>
          <inkml:trace contextRef="#ctx0" brushRef="#br0" timeOffset="179839.1393">8926 9069 14,'0'0'152,"-3"-6"-3,3 6 3,-1-6-6,1 6-2,0 0-3,-2-7-5,2 7 1,0 0-9,0 0-3,3-8-4,-3 8-5,0 0-4,0 0-7,0 0-13,0 0-10,0 0-5,0 0-7,0 0-5,11 15 5,-9-3-5,2 6 3,-1 8 1,2 2-2,1 8 6,2 7-3,-2 1 1,3-1-9,-3 2-8,0 1-4,4 2-2,2 0-4,-4 1-5,2-7-1,-4 8-5,2-6-3,-2-3-5,-3-1-2,2-4-3,-5 4-12,0-13-21,0-1-30,-3-1-30,1-7-42,1 0-52,-1-5-65,-4 1-210,0-5-478,0-4 212</inkml:trace>
          <inkml:trace contextRef="#ctx0" brushRef="#br0" timeOffset="180526.6271">9861 9612 25,'5'10'162,"-1"-2"-21,1 3-2,-1 3 18,-4 8 2,5-1-16,0 4-13,-4 0-15,1 0-8,-2 2-10,0 4-7,0-3-11,0 1-4,-2-4-11,1-3-7,-2-1-7,1 0-5,2-3-8,-5-4-36,4 0-46,1-3-55,0-4-52,-2-4-111,2-3-285,0 0 127</inkml:trace>
          <inkml:trace contextRef="#ctx0" brushRef="#br0" timeOffset="180738.7728">9918 9264 48,'0'-4'61,"0"4"-49,0 0-33,0 0-21,9 20 9</inkml:trace>
          <inkml:trace contextRef="#ctx0" brushRef="#br0" timeOffset="180949.9234">10234 9609 14,'-17'3'168,"-1"4"-19,1 0-14,1 2-8,1-3-17,1 7-12,2-1-7,4 1-10,2 1-5,0 4-4,4 0-14,4 8 1,7-4-3,2 3-10,3 4-1,4-4 0,7 4-4,2 7-2,1-1 2,1-2 2,-1-3-2,-4 8-7,-2-4 1,-2 1 1,4 0-1,-10-2-2,-5-7 0,-4-1-5,-5-1 9,-3-9 1,-5 9-6,-6-10 1,-4 4-1,-5 0-3,-2-10-4,-4 5-2,-3-9-3,4 3 1,-4-7-2,8 1-41,5-3-45,1-7-66,7 1-193,8-5-354,1-5 157</inkml:trace>
          <inkml:trace contextRef="#ctx0" brushRef="#br0" timeOffset="181218.113">10839 9712 60,'3'16'145,"-3"-2"-14,4 11-10,-2 1-9,-4 15-9,-2-4-10,-1 6-4,-4 0 7,9 2-13,-8 1-10,5-1-4,-2 3-8,1-1-5,4 1-1,0-2-8,0-5-5,-2 1-9,-1-2 0,3-11-6,0 0 2,0-3-2,0-2-10,-3-6 5,-3-4-25,6 0-30,-1-6-42,-3 0-46,-2-6-111,6-2-252,0 0 112</inkml:trace>
          <inkml:trace contextRef="#ctx0" brushRef="#br0" timeOffset="181485.3023">10806 9813 147,'13'-13'153,"-4"4"-2,9 2-10,1-2 5,-1 4-10,8 2-3,2 3-7,-1 3-7,4 0-8,-6 8-5,4 0-7,-2 10-4,1 5-11,-8-4-5,-2 9-6,-4-2-10,-2-3-3,-4 1-4,-8-1-6,-3-1-5,-8 1-1,2-5-7,-9 2-4,-4-3 5,-4-2-8,-12 0-1,-2 0-1,2-8-5,-2 5 0,9-8-27,-1-6-40,4 2-52,8-3-48,3-1-218,8-2-392,4-3 173</inkml:trace>
          <inkml:trace contextRef="#ctx0" brushRef="#br0" timeOffset="181775.5091">11523 9317 8,'0'0'172,"0"0"-5,-17 18 21,8-3 0,4 3-14,-4 4-2,0 6 11,-3 8-13,-1 0-8,12 2-12,-2 3-12,3 2-13,0 0-11,0 0-10,4 0-11,6 0-2,-6-2-15,7 2-6,-2-2-9,0 2-5,-4-4-21,4-9-41,-4-1-39,-2-4-55,-2 4-60,1-14-76,-5 3-123,-2-5-388,4-6 172</inkml:trace>
          <inkml:trace contextRef="#ctx0" brushRef="#br0" timeOffset="183375.4834">12049 9742 104,'3'-6'219,"-3"0"-16,0 6-14,-3-7-14,3 7-12,-13-6-10,3 5-18,0 1-9,-4 2 1,-6 3-9,1-3-12,-5 9-10,1-2-9,-2 5-6,7-6-14,-1 5-3,0 3-8,6-2-3,-1 0-3,2 5-8,0-2-4,7-3-4,-4 4 1,9-1-12,0 1-2,5-4-12,-1-2-24,5 3-12,5-1-10,2-1 0,1-5-14,6 0 3,4-1 5,-7-6 5,0 1 3,2-7 10,-6-2-1,0 1 2,-2-1 9,-5 2-1,-5-2 2,1 0 11,-3-2 6,-2 4 4,0-5 8,0 10 8,-2-12-6,-3 5-1,1 0 0,-2-3 7,1 7 1,-1-1 2,6 4-5,-6-7-1,6 7-3,0 0 3,0 0-1,0 0-2,0 0 0,0 14 2,7-6 0,6 5-2,1-5-2,2 2 0,7 0 1,5 1-8,10 3-9,1-2-2,1-2-4,1-4-3,1 0-3,1 5-3,-10-8 0,-5-3 1,0 4 5,-5-4 0,-7-2 5,1-1 13,-7-1 6,-4-2-5,0-1 4,0-3-1,-6-5 1,-5 3 5,-1-2-4,0 0 12,-2-3-1,1 2 6,-4 0 2,8-2 3,-8 3 17,8 0 6,-2 6 3,-1-3-5,5 4-6,-2 1-4,0-1-10,3 7-4,0 0 0,0 0-8,0 0-1,0 0-1,17 28 0,-13-11-6,10 5-1,1 3-11,-1 3-6,1-2-1,7 6-17,7 1 0,5-3-3,3-2-6,-5 0-3,11-3-11,-5-7 0,8-3 2,-3-1 6,2-7 1,-2-1 8,-11-5 0,2-2 4,-4-5 6,12-2 1,-10-3 1,3-3 7,-9-4-3,7-3 2,-12-1 4,11-10-1,-13 14 4,-2-8 4,0 4 7,-4-3 4,-2 1-1,1 3-1,-1-1-2,-2 7 3,-4-3 2,1 2 8,-3 5-1,-3-1-1,3 5 0,-1 1-8,-2-1 1,0 7-4,0-7 1,0 7-4,0 0-1,0 0 1,0 0-1,0 0-3,0 0 3,-19 16-3,10-12 1,5 3 0,-6 4 1,1-7 2,-2 6-6,1 1 1,-3 0 2,4 0 1,-6 2-3,1-2 0,0 1-1,-3 8-3,0-1 1,4-4 1,3 1 1,-2 0-2,1 3 1,2-2-1,5-3 2,-1 5-5,0 1 0,5-4 0,10-3-2,0 5-15,4-6 2,8 2-6,2-3-1,8-2-2,-2-5 3,2-1 4,6-6-2,4-3 4,2 1 1,-15-2 1,2-6 1,-6 1 2,1-5 4,-2-2 3,-7 1-1,1-5 0,-5 7 2,2-2 4,-6-5 0,-1 5 1,-2 4-3,0 0 10,-4-1 5,4 8 1,-6-2 1,3 2-3,0 3 0,-3 4-4,3-11-3,-3 11 2,0-4-4,0 4-2,0 0 2,0 0-2,0 0-2,0 0 0,19 8-1,-13-2-1,6-1-1,-3 1-7,2 2 7,3 1-2,0 0 0,-5 0 1,5-2-2,2-2-1,-8 1 1,1-2 4,0-1-2,2-1-2,-3-2 4,1 1 0,-9-1 1,17-1 1,-9-3 2,2 1-2,3-1-3,0-1 3,-3 1 2,5-3-3,2 0 1,0 0 2,3 0-1,-3-4-1,1 4 3,0 0-2,-2-3 1,7 3 0,-2-4 1,-4 8 3,-3-2 2,4-1-2,-4 3 3,-1 2-4,-4 1 6,3 0-3,0 0-1,-1 1-2,0-1 1,1 2 0,-1-1 4,3 2-2,-1-3 0,1 0 1,-5 1 3,2 1 0,3-4 3,4-3 0,-8 5 3,3-2 0,3-3 8,-2 2-11,-10-1 3,7-3-1,-3 0 2,-1 0 0,1-1 3,-3-2-4,1 2 0,-5-1-1,-1 1-3,-1 0-3,-4-3-3,2 2-1,-6 1-1,1-2 2,-6 2-1,7 4 0,-6-3-3,4 3 1,-2 1-4,2 3 1,-3 3-1,6 2 0,-2 1 4,-3 1 0,11 0-3,-9 6 1,3 1 0,1 3-5,5 0 3,-3 2 0,6-2-2,0-1 0,2 1-2,1 1-1,5 0-4,3 2 8,-2-5-6,-1 0-3,0-4 5,2-2 4,6-2-4,-4-2 2,2-2-2,0-2 2,0-1 1,-2-1 2,4-7-2,-4 1-2,-1-2 0,3-5 0,1-2 2,2-1 0,3-2 1,9-9-1,-4 3 7,2-4-6,0 1-1,0-3 1,3 4 1,2-4-1,3 0-1,-1 0 2,-3 2 2,6-4-2,-11 4-1,5 0-1,-7-1 3,-2 8 0,-7 1 2,-2-4 8,-9 0 2,1 0-3,-3-2 0,-9 0 1,0-3-1,-5 2 3,-7-6-4,-5 1 1,-7 2 2,1 6-4,-9-1 3,3 2-4,8 10 12,2 2-10,6 5-1,3 0-3,5 4 1,-3 6-2,-2 4 10,2 5-10,-2 9 2,3 8 0,0 10-3,4 5 1,2 1 3,2 3 2,2 5-1,2 1-5,2 14 3,2-17-8,2 17-13,-2-15-25,-2 2-32,2-4-52,-5 0-40,3-5-42,-3-4-49,0-13-141,3-4-430,-3-7 191</inkml:trace>
          <inkml:trace contextRef="#ctx0" brushRef="#br0" timeOffset="183611.6232">14799 9723 154,'8'-6'197,"3"-1"-6,-2 2-20,8 3-14,1 1-16,2 2-21,11 0-6,0 0-21,-1 3-44,1-1-56,10 3-56,-10-1-157,-3 0-238,1-3 105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51:50.42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31D90B8-AD54-43DE-8B32-EA86AA38360C}" emma:medium="tactile" emma:mode="ink">
          <msink:context xmlns:msink="http://schemas.microsoft.com/ink/2010/main" type="inkDrawing" rotatedBoundingBox="10775,8394 10808,9620 10526,9627 10493,8401" semanticType="callout" shapeName="Other"/>
        </emma:interpretation>
      </emma:emma>
    </inkml:annotationXML>
    <inkml:trace contextRef="#ctx0" brushRef="#br0">-1 0 39,'0'0'51,"0"0"-5,0 0-7,0 0-12,0 0 4,0 0-2,0 0-4,0 0 1,0 0-2,0 7-4,0-7 0,0 0-2,0 0 1,0 0 9,3 5-12,-3-5 4,0 0 0,0 6-3,0-6 4,0 0-7,0 0 0,5 3 3,-5-3-2,0 0-3,3 4 2,-3-4 0,6 5 2,-6-5 0,0 0-17,2 7 18,4-5-6,-6-2 5,6 7 2,-5-2-3,4 1 3,0-1 2,-2 2-3,1-1-2,-1 0 5,2 4 0,0-5-4,-1 4-5,2-2-2,-3 0 6,2-2-4,1 6 6,-1-2-1,-2-2 2,1 2 0,3 0-6,-1-1 1,0 0-13,1 1 9,3-1-9,-3 0 10,-1-1 2,5 6 0,-3-6 3,-2 1-8,0 0 3,-1 1 3,4-1-8,-3 2-6,-3-2 10,2-2-6,1 3 3,-1-2-4,-1 0 5,-4 0 1,5 3 7,-5 0-4,0-5 2,0 5-4,0-2-1,0 1 9,1 2-3,-1-3 3,0 4-1,0-5-9,-1 4 3,1-3 2,0 2 1,0-2-6,1 1 9,-1 2-1,3-4 1,-3 4-2,6 1-7,-2-5 5,-3 3-4,2-1 2,-3 3-1,3-5 3,0 5-13,0-2 14,0 4 0,1-2-5,-4 6 3,0-7 5,1 7 2,-1-4-4,3 0 2,0 0-3,-3-3-2,0 6-3,3-3-3,0 0 1,-3-2 6,2-1-3,-2 0-4,0-2 2,0 0 3,0 4-7,0-5 2,0 0-3,-2 1 2,2 3 1,0-5 9,-6 5 4,6-2-2,-7 2 3,0 1 1,-2-3 11,5 5-3,-6-1-1,1-2 2,0 2-1,-3 0 1,4 3 2,-6-5-5,2 5-3,4-5 0,-3 4-1,4-2-3,-2-5-2,2 7-1,1-10-1,0 8-11,2-3 8,1-4-3,-2-1 3,5 2-4,-3-2-1,0-1-3,1 1 6,2-6-3,0 8 1,-6-3-2,5-3 3,1-2-7,0 0 1,-8 8 3,3-5 0,2 2-1,3-5 1,-7 7-1,0-4-2,3 0-1,-2 1-5,0-1-10,-1 2-17,6 1-24,1-6-34,-12 4-38,12-4-46,-8 3-118,2-1-314,6-2 139</inkml:trace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2:01.1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3AA6243-A767-479B-AF15-9DEAE8A2D6AB}" emma:medium="tactile" emma:mode="ink">
          <msink:context xmlns:msink="http://schemas.microsoft.com/ink/2010/main" type="inkDrawing" rotatedBoundingBox="2594,5476 10878,5712 10874,5838 2590,5602" semanticType="underline" shapeName="Other">
            <msink:sourceLink direction="with" ref="{32B9285B-9370-4A69-BA5D-DCF99352258B}"/>
          </msink:context>
        </emma:interpretation>
      </emma:emma>
    </inkml:annotationXML>
    <inkml:trace contextRef="#ctx0" brushRef="#br0">-4 3 25,'0'0'70,"-6"-4"-5,6 4-14,0 0 2,-16 0-5,16 0-6,0 0-2,-9-2-4,9 2 4,0 0-4,0 0-1,0 0-1,0 0-1,0 0 0,0 0 7,0 0-19,0 0 14,0 0 7,39 3-5,-16 0 5,6 0 2,11 4-8,7-3-1,1 1 7,7-2 0,0 1-1,5 5-8,18-3-1,2 0-9,-20-2-2,18 5 2,-1-4 3,1 1-10,1-1 0,-20 1 10,23-3-11,5-1-2,-5 1-1,0-2 3,0 2-8,2 1 10,2-1-10,-3-3-2,6 2 13,3-1-11,-7 3 1,-1-4-2,2 2-5,-3 3 4,-5-4 6,3 1 0,1 3-2,-3-2 0,0 0 1,-19 1-6,16 0 4,3 2-7,-1 1 6,0-2 7,-3-6-3,2 7 1,-17-5-9,17 5 8,-1-4-6,4-2 8,-20 4-1,15-4-6,3 3 4,1-3 2,-4 4 1,5-4 1,-2 5-4,-3-7-5,7 10 6,2-6 2,2-1-3,0 3 0,0-1 1,6 6 2,3-3-3,-3-5-2,6 1 3,37 5-2,-40 3 1,-2-4-3,6-4 0,42 6-4,-45-3 3,2 0 4,34 0-5,-37-3 2,0 3-5,0-5 8,-1 3-2,-2-5-3,-2 9 2,-1-5-2,4-1 4,-8 7 0,0-8 2,1 5-5,-5-9 4,-4 8-7,-2-3 3,0-2 2,-15 1-5,-3 0 4,0 0-3,-4-5 5,6 4 0,-7-2-6,5-1 9,-5 3 0,0-9 5,2 9 3,-10-4-3,4-1 7,-5 1-2,-11-2 2,-3 5-5,2-2 4,-4 2-1,0 1 7,-1-3-1,1 1 2,-10-1-6,9 0 3,-1 3-8,-10-1-3,4 2 1,1 0-5,-2 0 1,10 0-1,-2 0 4,0 0 0,3 2-3,2-1-8,-4-1 6,-4 4-3,-1-4 1,-4 0 1,1 0-3,-9 0-1,-1 4-10,-4-4-33,-5 0-68,0 0-58,0 0-204,0 0-396,-23-17 175</inkml:trace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3:56.8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288F28E-D930-415A-B66F-C35C6E1CF67D}" emma:medium="tactile" emma:mode="ink">
          <msink:context xmlns:msink="http://schemas.microsoft.com/ink/2010/main" type="inkDrawing" rotatedBoundingBox="2455,11273 6426,11038 6432,11149 2461,11384" semanticType="underline" shapeName="Other">
            <msink:sourceLink direction="with" ref="{37321507-5B3D-422B-9478-553DB3FC3D88}"/>
          </msink:context>
        </emma:interpretation>
      </emma:emma>
    </inkml:annotationXML>
    <inkml:trace contextRef="#ctx0" brushRef="#br0">0 283 64,'7'-1'82,"-7"1"-10,6-3-5,2 2-3,-8 1-5,0 0-8,12-3-6,-12 3-6,8-1 2,-8 1-5,6-2-12,-6 2 15,11-1-10,-11 1-6,14-3-2,-14 3-3,23 0-1,-8 0 2,2-1 1,3 1 0,0 1-2,6-2 3,6 1 0,11 0 1,3 0 1,2 1-1,7-2 10,0 2-17,21 2 10,0-3-9,3-3 1,-4 3 0,3-1-3,8-2 0,-3 2-7,1-2 2,5 0 2,3-4 8,0 3-7,2 0-1,1 0-2,6-3 1,-4 3-5,40-2 9,-47 2-7,-1 2-1,3 0 0,-10-3-1,0-1 9,3 6 3,-4-5-5,1 0 5,-3-3 3,0 6 7,-3-3 13,3 3 5,-20-3 2,20-6 2,-4 8 2,-15-4-13,13-3 7,-17 4 0,5-1 3,-4 1 9,-2-1-4,-1-4 1,-2 4-5,-4 0-3,-4 1 5,-2-1 2,-3 0-5,-9 2-1,-1 0-3,-8 3-3,-1-3-6,-6 2-2,1-1-4,-2 3-4,-7-2 1,3 1-2,-3-2-5,-6 4 0,12 0-1,-12 0-3,8-2 0,-8 2 0,0 0-3,6-1-3,-6 1-4,0 0-13,0 0-26,8-5-32,-8 5-28,0 0-54,6-3-67,0-2-127,-6-2-370,3-4 164</inkml:trace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4:08.91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E435AFF-9512-469D-97CD-93E488143C54}" emma:medium="tactile" emma:mode="ink">
          <msink:context xmlns:msink="http://schemas.microsoft.com/ink/2010/main" type="inkDrawing" rotatedBoundingBox="10188,11064 16748,11211 16746,11304 10185,11157" semanticType="underline" shapeName="Other">
            <msink:sourceLink direction="with" ref="{AEE51DF0-E959-492B-96AA-4EC6AA3F753B}"/>
            <msink:sourceLink direction="with" ref="{2B717981-0821-438B-AC87-94101DAAF09B}"/>
          </msink:context>
        </emma:interpretation>
      </emma:emma>
    </inkml:annotationXML>
    <inkml:trace contextRef="#ctx0" brushRef="#br0">-2-1 88,'0'0'100,"0"0"-7,0 0-3,0 0 2,0 0-5,0 0 2,0 0-7,-12 0-4,12 0-6,0 0-9,0 0-4,0 0-8,0 0-6,0 0-3,35 0-5,-21 4-3,-4-4-5,9 0 1,-1 0-2,2 1-5,-3-1-2,14 4-6,-4 0 2,4-3 0,0 2-2,13-2-5,-1 4 0,3 1 2,2-4-4,6 6 8,2-1-8,0-3-4,2 2 1,2-1-3,20 6 7,-22-9-5,17 5 0,-18-2-4,23 2 3,-4-2-1,3 1 1,-21-3 0,23 1 1,1 3-5,-4-7 1,2 5-3,1 1 3,6-5 1,-2 1 3,2 2-3,-1-8 2,5 8-4,-5-3 7,3 2 1,3 0-4,0-3 1,-3 0-4,0 0 0,0 0-2,-3 0-1,1 0 3,-1 0-2,2 0 1,-5-3 2,6 6 1,-5-6 12,-1 0 0,0 3-7,-2 3 4,4-3-1,0-3 3,0 2 2,1 2-4,1-1 6,5 3-1,3-3-1,2 3 14,1-3 2,-1 4 5,1-3-2,-6 1-6,-3 2 3,-3-3 5,-1 1-2,-9 4-3,0-6 2,-21 2 2,5 1-5,-2-3 5,-1 0 4,0 0-2,-2 5-3,-1-3 0,-1-2-4,1-2 1,-2 2 1,-1-3 2,-1 1-4,-2 2-4,7 0 0,1 0-5,-3 0-1,1 0 0,1 0-1,3 0-2,-2 0-3,1 0-3,-2 2 1,-3-2-1,-9 3-2,1-6-3,-16 6 2,-3-1-3,-5-2-4,-10 0-2,1 0-13,1 0-17,-4 0-17,-8 0-41,0 0-37,0 0-49,0 0-181,0 0-384,-34 6 170</inkml:trace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4:14.30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1A647A6-C387-472B-8ED7-C425261325ED}" emma:medium="tactile" emma:mode="ink">
          <msink:context xmlns:msink="http://schemas.microsoft.com/ink/2010/main" type="inkDrawing" rotatedBoundingBox="24125,10306 24691,3090 24816,3100 24251,10316" semanticType="callout" shapeName="Other">
            <msink:sourceLink direction="with" ref="{434B7DBE-0266-4058-8E25-B1AF43CD7D27}"/>
            <msink:sourceLink direction="with" ref="{BF678FF3-05A9-41F0-8AF1-65ACFBE63628}"/>
          </msink:context>
        </emma:interpretation>
      </emma:emma>
    </inkml:annotationXML>
    <inkml:trace contextRef="#ctx0" brushRef="#br0">549-2 7,'0'0'51,"0"0"0,0 0-11,2-5-9,-2 5 1,0 0 0,0 0-3,0 0-10,0 0 5,0 0-9,0 0 1,0 0-5,-2 25-3,2-20 3,-3 6-3,3-2-2,-1 3 6,1 5-4,0-2-2,0 2 1,1 2-1,-1-1-1,5 0 1,-4 7 0,3-2-2,-3 4 1,1-2-5,2 5 3,-2 6 2,-2 2 0,1-10 1,-1 13-1,0 0-7,-1-8 4,-2 9 2,0-3-1,0 3-4,-1-5 3,1 9 3,-1-6 2,2 5-2,1-4-6,-2 2 4,0 3-2,-2-3 2,2 4-3,-2-7 2,4 5 0,-2-4 1,1 2-1,2-4-7,-1 8 6,2-8 0,-2 5 5,1-8-5,0 6-2,-5 1 2,4 1 0,-4-1 5,2-2 3,-3 0-9,0 2 3,1 1-1,-3-1-1,1 2 7,4 0-4,-8 5 7,5-5-10,3 4 6,-4 1 2,1-4-4,0 4 3,-1-3 2,-1 2-3,-3-1-5,5 0 4,3 1 2,-8 2-1,7-2-2,0-1 1,-2 2 0,-1 0-3,4 2 2,-7-3-6,6-3 4,-2-2 6,1 5-3,-1-2-7,3 0-13,0-4 15,1 1-1,-1 1 7,0 2-7,0-6 3,3 4 0,-3 1-2,3 1-1,-5-3 2,2 0 10,-3 2-9,3-2 1,-3 2-3,1 4 5,-1-3 2,3 3-10,-1-5 7,2 5-1,-3 0 0,2-1 6,-1 0-5,1-1-5,0-1-4,1 3 10,2-4-3,-2 1-3,1 3 1,1-3 2,0 0-1,0 1-2,-3-3 1,1 0 7,2 3-6,-4-3 1,2 4 16,-4-2 7,3-2 2,-2 3-11,-1-1 2,3-3 1,0 5-1,-3-1 2,4 2-11,-4 3 8,5-3-9,-4 0-3,5-1 2,0 4 3,0-4 3,3 2-5,-3-1-1,3 0 1,2 2-13,-4-6 14,-1 3 3,7-5-4,-3 2-7,-4 0 4,0 2-1,0-5 2,-4 5-4,-3 0 15,0-1 2,-2 3 2,-1-3 4,1 3-4,-3-1-1,3-2-2,-5 8-8,-3-8 5,2 1-6,1 2 12,-5-1 4,6 0-4,5-1 3,-6-1-5,8-1 0,-2 2-7,5-3 3,0-2 4,3-3 0,-6 0-3,4-1-2,4-11-5,-2 11 7,6-9 2,0-3-8,0-2 1,-4 0-4,-2-5 1,6 2-4,-6-4 4,0-1 0,2-2-3,-4-4-2,2 0 1,2-2 1,-2 0-3,0-9 0,-2 7-19,2-7-54,0 0-60,0 0-109,0 0-258,-17-22 114</inkml:trace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4:26.30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2A139BB-3588-4BC1-8554-2EEB2360B18B}" emma:medium="tactile" emma:mode="ink">
          <msink:context xmlns:msink="http://schemas.microsoft.com/ink/2010/main" type="writingRegion" rotatedBoundingBox="26521,4542 33864,5058 33769,6417 26425,5900"/>
        </emma:interpretation>
      </emma:emma>
    </inkml:annotationXML>
    <inkml:traceGroup>
      <inkml:annotationXML>
        <emma:emma xmlns:emma="http://www.w3.org/2003/04/emma" version="1.0">
          <emma:interpretation id="{E4E08845-8F00-4871-8EC6-4C16262B463D}" emma:medium="tactile" emma:mode="ink">
            <msink:context xmlns:msink="http://schemas.microsoft.com/ink/2010/main" type="paragraph" rotatedBoundingBox="26521,4542 33864,5058 33769,6417 26425,59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052C50-16CB-4D54-B5AB-BC7320A082E7}" emma:medium="tactile" emma:mode="ink">
              <msink:context xmlns:msink="http://schemas.microsoft.com/ink/2010/main" type="line" rotatedBoundingBox="26521,4542 33864,5058 33769,6417 26425,5900"/>
            </emma:interpretation>
          </emma:emma>
        </inkml:annotationXML>
        <inkml:traceGroup>
          <inkml:annotationXML>
            <emma:emma xmlns:emma="http://www.w3.org/2003/04/emma" version="1.0">
              <emma:interpretation id="{434B7DBE-0266-4058-8E25-B1AF43CD7D27}" emma:medium="tactile" emma:mode="ink">
                <msink:context xmlns:msink="http://schemas.microsoft.com/ink/2010/main" type="inkWord" rotatedBoundingBox="26521,4542 31304,4878 31208,6237 26425,5900">
                  <msink:destinationLink direction="with" ref="{F1A647A6-C387-472B-8ED7-C425261325ED}"/>
                </msink:context>
              </emma:interpretation>
              <emma:one-of disjunction-type="recognition" id="oneOf0">
                <emma:interpretation id="interp0" emma:lang="en-IN" emma:confidence="0">
                  <emma:literal>tp-to:</emma:literal>
                </emma:interpretation>
                <emma:interpretation id="interp1" emma:lang="en-IN" emma:confidence="0">
                  <emma:literal>tB-to:</emma:literal>
                </emma:interpretation>
                <emma:interpretation id="interp2" emma:lang="en-IN" emma:confidence="0">
                  <emma:literal>tri-to:</emma:literal>
                </emma:interpretation>
                <emma:interpretation id="interp3" emma:lang="en-IN" emma:confidence="0">
                  <emma:literal>try-to:</emma:literal>
                </emma:interpretation>
                <emma:interpretation id="interp4" emma:lang="en-IN" emma:confidence="0">
                  <emma:literal>tB-tu:</emma:literal>
                </emma:interpretation>
              </emma:one-of>
            </emma:emma>
          </inkml:annotationXML>
          <inkml:trace contextRef="#ctx0" brushRef="#br0">2522 806 36,'0'0'73,"0"0"9,0 0 0,0 0-3,0 0 4,20 9 2,-6-6-3,4 3 1,10 1-1,1-2-4,11 4-9,2-5-6,4 3-12,-5 0 5,0-2-4,1-1-6,-2-1-9,-8 3-1,2-6-27,-3 0-25,-4 0-44,5-2-28,-6-2-96,-4 1-198,-4-4 87</inkml:trace>
          <inkml:trace contextRef="#ctx0" brushRef="#br0" timeOffset="-332.2349">2719 307 66,'6'18'66,"-6"-11"-6,0 3 7,-6 1 3,6 3-6,0 3 1,0 1-4,-6 6-6,-1 1 11,6 1-10,-5 1 5,4-2-13,-4 2 33,0 1-19,0 0-5,-2 0-3,2 8 3,-2 1 15,-4-8-2,4-1 3,1 10-20,7-10-1,-2 10 7,2-8 3,2 8-6,-1-1 23,5 2-9,1-3-6,3 4-4,-1-13-2,1 10-5,2-12-6,-6 2-4,6 0-7,-4-9 0,-2 0-6,2-3 0,-2 0-3,2-1-4,-7-5 3,5 0-8,-1 0 1,-4-2 0,6 1-2,-6-1 1,4-6-9,-5-1-24,9 2-35,-9-2-8,26-9-19,-6 4-37,3-6-35,6-3-29,-4 0-115,10-3-316,2-2 140</inkml:trace>
          <inkml:trace contextRef="#ctx0" brushRef="#br0" timeOffset="619.4709">3270 1095 41,'-5'6'68,"5"-6"-6,-14 6-5,7 0-7,0 1-2,-5 1-10,3 4-3,0-1 2,0 2 11,1-5-3,0 9-3,1-4-8,0 6-3,1-3-1,3 2 0,-1 5 8,2-3-5,2 1 7,3-2 8,2 5 3,4 5 1,5-4-7,6-3 0,0-1-6,1 1 3,4 0-11,4 3-3,-8-11-1,5 4-1,-4-7-4,-4-3-1,-2 2 5,2-7 1,-3-3 1,1 0-2,-4-2-4,2-3 6,4-2-5,-4-5 19,0 0-5,6-7-7,-8 5 0,3-8-1,1 1-5,-2-6-3,-4 2-4,1 0 9,-2 1 4,-6-1-1,3 0-9,-6 1-1,0 6 7,-4-4-7,2 7-2,-4 0 0,0-1-6,-2 2 2,2 5-4,-1 0-3,-1 0 3,-1 4-29,-2 3-40,2-2-49,1 4-47,8 0-111,-17-1-289,17 1 128</inkml:trace>
          <inkml:trace contextRef="#ctx0" brushRef="#br0" timeOffset="1014.1978">4112 861 12,'0'0'188,"0"0"-17,0 0-16,0 0-18,0 0-6,40 2-14,-22 0-13,2-2-5,0 3-10,5 1-3,-5-2-14,1-1-9,5 3-7,-6-2-5,2 2-3,-2-3-8,4 0-6,-4 2-13,-1 3-32,1-6-26,-2 0-42,1 0-39,-6 1-121,-2-1-258,-2 0 115</inkml:trace>
          <inkml:trace contextRef="#ctx0" brushRef="#br0" timeOffset="1249.6122">4097 1202 52,'9'0'179,"2"1"-16,4-1-8,2 2-12,4-2-17,9 3-10,-1-3-13,3 2-11,2-2-13,-7 0-1,6 2-8,-4-2-10,-2 0-26,1 0-24,3-2-40,-4-3-42,-2 2-155,1 2-245,-8-5 108</inkml:trace>
          <inkml:trace contextRef="#ctx0" brushRef="#br0" timeOffset="-4097.1575">133 31 109,'5'-4'132,"-4"-3"-2,-1 7 0,5-11-3,-5 11-10,1-3-10,-1 3-8,0 0-11,0-8-10,0 8-4,0 0-11,8-1-6,-8 1-13,0 0 2,0 0-4,0 0-6,0 0-6,-2 22-2,2-14-3,0 3 1,-4 3-8,2 0 1,2 4-2,0 0-3,-6 0-1,5 0 5,-6 4-4,4 3 2,0 0 2,-3 0-4,-2 4 4,2 0 2,0 2 0,2 2-7,-7 2 2,-1 2 0,4-8-4,-1 7 3,1-8 3,5 2-6,-8-1 3,8-1-4,-6 0-1,4-3-3,-1 3 0,2-5 5,0 1 1,3-5-3,-1-1 1,4 0-2,-4-2-1,4 0-2,-4 0 4,4-2 2,-1-3-1,3 2 2,-4-4 2,4 1 3,2-3 3,-1 3-2,4-3 2,-1-3-1,4 2-1,5 2-1,7 0-2,3-5-3,0 1 1,1 2-2,6-3 2,-2-3-3,2-2-7,4 1-11,-6-3-23,0-2-26,8-5-21,-1-3-35,-9 6-34,-7-6-160,5-4-332,-3 0 148</inkml:trace>
          <inkml:trace contextRef="#ctx0" brushRef="#br0" timeOffset="-3726.1967">-182 360 14,'0'0'94,"0"0"-6,0 0 2,0 0-4,0 0 3,0 0-4,0 0 7,0 0-6,0 0 0,0 0-1,0 0-6,34 5 9,-22-3-9,4-1 9,1 1-9,12 0-8,0-2-4,3 5-1,11-5-11,-3 1-3,0 5-6,1-4-5,5 2-2,-3 1-5,0-3-8,0 3-26,-1-3-38,1 2-46,-2-4-62,-9 1-111,10-1-277,-13-1 123</inkml:trace>
          <inkml:trace contextRef="#ctx0" brushRef="#br0" timeOffset="-1223.8668">747 900 13,'0'0'18,"0"0"6,0 0-8,0 0 6,0 0-6,0 0-1,0 0 0,0 0 4,0 0-11,0 0 5,0 0-3,0 0 3,0 0-3,0 0 6,0 0-7,0 0 1,0 0-1,0 0 2,0 0-2,0 0 3,0 0-15,0 0 15,0 0-7,0 0 1,0 0-5,0 0 6,0 0-4,0 0 0,0 0 0,0 0 1,0 0 2,0 0 2,0 0 4,0 0-3,0 0 4,0 0-5,0 0 4,0 0-5,0 0 0,0 0 0,0 0 2,0 0-9,0 0 6,0 0 2,0 0-2,0 0-5,0 0-1,0 0 7,0 0-6,0 0-2,0 0 2,0 0 4,0 0-2,0 0-4,0 0 2,0 0 2,0 0-3,0 0 4,0 0-5,0 0 4,0 0-3,0 0 7,0 0-6,0 0 1,0 0-6,0 0 5,0 0 2,0 0 1,0 0 4,0 0-5,0 0-3,0 0-1,0 0 1,0 0 7,0 0 0,0 0-7,0 0-3,0 0 7,0 0 1,0 0-7,0 0-1,0 0 4,0 0 0,0 0 1,0 0-3,0 0 2,0 0-2,0 0 4,0 0-6,0 0 7,0 0 5,0 0-7,0 0 3,0 0 2,0 0 4,0 0 2,0 0-2,0 0 5,0 0 3,0 0-12,0 0 12,0 0 2,0 0-8,0 0 12,0 0-11,0 0 0,0 0 1,0 0-1,0 0-3,0 0-5,0 0 5,0 0-1,0 0-3,0 0-1,0 0-4,0 0 2,-6-10 1,6 10-1,4-5 5,-4 5-7,0 0 0,2-6 6,-2 6-6,3-5 5,-3 5-7,3-3 8,-3 3 9,0 0 1,6-6-6,-6 6 3,0 0 0,0 0 2,0 0-5,0 0-2,0 0-7,2-5 4,-2 5 9,0 0-11,0 0 1,0 0-1,0 0 0,0 0-6,0 0 2,0 0-3,0 0-2,0 0 11,0 15-10,0-9 3,0-6-3,0 15 5,0-8-6,0 4 3,0-3 1,0 1-3,-7 7 9,6-2-9,1-1 6,-6 1 1,6 1-6,-2 0 19,-4-1-11,3 0-9,0-2-1,-3 2 5,4 2-5,-4-3 0,0 5-7,0-8 10,4 6 5,-4-8-1,0 8-2,4-9 3,-7 7 0,5-3-15,1 0 17,-4-2 1,4-2 9,0 0-19,-1 0 2,2-1-4,1 1 13,-2-2-8,1 0 5,2-5-7,0 0 7,-1 8-6,1-8 6,-4 5-1,4-5-8,0 0 23,0 0 8,0 0-6,-3 3 14,3-3-1,0 0-5,0 0-2,0 0-6,0 0 1,0 0 0,-6-14-3,5 9-6,1 5 4,0-9 3,0 4-6,0-3-4,1 1-4,-1 2 6,2-3-4,1 0 3,-3-1 0,3 2-3,2-2-3,-2-2 2,0 5-2,-2-6 4,4 0-4,-2 4 1,1-2-1,0 3 0,0-1 1,-2-1-5,2 1 6,-1 0 0,3-2-3,-4 3-6,4-3 2,-6 0 7,6 2-6,-4-3 4,4 0-5,0 1 1,-3-1-5,2-1 9,4-1-5,0 1 1,-4 2 1,4-1 4,-1-2-7,-1 2 4,0-3 0,6 3-7,-7-3-12,8 2 18,-6 1 6,6 0-7,-4-3-2,3 5 0,-2-1 1,1-3 0,2 4-2,-1 2 15,-2 1-15,-2 3 4,1-1-2,0 1-7,0 1 1,0 2 1,-10 0 3,17 2 4,-6 0-3,-5 1-5,0 2 2,-1 1-3,1-1 5,0 4 1,-4 0 0,1 2-6,0 0 3,0 3-5,0-2 4,-3-1 1,0-1 3,-3 0 1,0 2-1,-3-3-1,1 7-4,-1-9 5,-2 3-1,-1-2 1,-2-1-3,-1 3-1,-2-2 8,2-1-4,-3-1-2,1-5 1,1 3 1,4 0-1,-3-2 1,4 1-1,2-2-13,0 3 10,0-2 5,6-2-8,-8 1-7,8-1 1,-6 4-3,6-4 2,-6 3-8,6-3-3,0 0 14,0 0-8,11 7 3,-5 0 4,1-4-7,0 1 12,0 0 0,2 1-9,-1 5 12,3-6-10,3 6 3,-5-2 5,-1 4 1,2-3-5,-2 2 4,1 1-3,0 1 9,-2 0-2,-3-1 3,2 2-11,-3 1 4,0-1 3,-1-5 4,-2-2-5,-2 3-1,1-4-2,-4 1-4,-1-2 6,2 3 6,-9-3 3,-1-1-4,-5 1 2,-8-3 2,0-1-16,-1-1 9,-4 0 10,4 0-7,2-3 10,8-1-6,-2-1-2,1 2 3,4-4 3,1-1 0,0 3 3,7 0-33,1-3-40,1 1-108,5-3-185,2 1 82</inkml:trace>
          <inkml:trace contextRef="#ctx0" brushRef="#br0" timeOffset="-883.6262">1549 893 39,'0'0'149,"0"0"-5,28-8-11,-19 4-12,3 4-13,4 0-14,-5 0-2,4 0-7,0 0-16,-2-2-4,0 1-5,-2-2-7,0 2-4,1-1-5,2 1-4,0 1-6,4-3-13,-9 3-37,11 0-37,-6-1-39,0 1-115,3-4-223,-8 2 98</inkml:trace>
        </inkml:traceGroup>
        <inkml:traceGroup>
          <inkml:annotationXML>
            <emma:emma xmlns:emma="http://www.w3.org/2003/04/emma" version="1.0">
              <emma:interpretation id="{9AA6499B-9284-4C89-8FEC-2B4D54D40EB7}" emma:medium="tactile" emma:mode="ink">
                <msink:context xmlns:msink="http://schemas.microsoft.com/ink/2010/main" type="inkWord" rotatedBoundingBox="31878,5247 33841,5385 33778,6293 31814,6154"/>
              </emma:interpretation>
              <emma:one-of disjunction-type="recognition" id="oneOf1">
                <emma:interpretation id="interp5" emma:lang="en-IN" emma:confidence="0">
                  <emma:literal>5</emma:literal>
                </emma:interpretation>
                <emma:interpretation id="interp6" emma:lang="en-IN" emma:confidence="0">
                  <emma:literal>"</emma:literal>
                </emma:interpretation>
                <emma:interpretation id="interp7" emma:lang="en-IN" emma:confidence="0">
                  <emma:literal>4</emma:literal>
                </emma:interpretation>
                <emma:interpretation id="interp8" emma:lang="en-IN" emma:confidence="0">
                  <emma:literal>h</emma:literal>
                </emma:interpretation>
                <emma:interpretation id="interp9" emma:lang="en-IN" emma:confidence="0">
                  <emma:literal>+</emma:literal>
                </emma:interpretation>
              </emma:one-of>
            </emma:emma>
          </inkml:annotationXML>
          <inkml:trace contextRef="#ctx0" brushRef="#br0" timeOffset="1944.5972">5262 694 46,'0'0'55,"0"0"-5,0 0-4,0 0 0,0 0-3,0 0-3,0 0-1,0 0-3,0 0 13,0 0-2,0 0-3,0 0-1,23 7-8,-11-6 5,-3 2-7,9-2-12,-2 5 19,4-3-12,7 1-5,1-1 5,0 1-5,2 0-9,1 3 4,-3-4 18,-1-1-24,1 1 4,3-3 1,-15 0-6,15 0 1,-11 0-1,-5-1-10,4 1 6,-10-2 4,5 0-5,-2-1 1,0 0-1,-4 0 3,0 2-3,-8 1 1,12-3 3,-7 3-9,-1-3 4,-4 3-8,0 0-1,0 0 8,13 0-9,-13 0 3,0 0-1,0 0 5,0 0-8,0 0 7,0 0-7,0 0-16,0 0-9,0 0-19,9 3-14,-9-3-13,0 0-59,0 0-146,0 0 64</inkml:trace>
          <inkml:trace contextRef="#ctx0" brushRef="#br0" timeOffset="2409.558">5312 772 8,'-14'11'44,"8"-2"-9,-1-2 2,0 4-9,0-1 3,-2 1-6,4 0 3,-1 0-5,6-1-1,-6-1-5,6-2 3,0 4-1,0-4-2,0 2 3,0-1 3,6 0 4,-5-1 0,9 2-4,-6-4 0,8 2 3,2-3-6,0 3-3,-2 0-5,4-1-1,4-2 1,-2 0-5,2 3-2,2-3 8,1 2-2,3-1-4,-2 1 2,-4-1-6,-3-1 2,3 3 1,-6-1 1,1-2-4,-3 3-7,1-4 0,-6 5 6,1 1-5,-3-1 0,-2-1 4,1 9 0,-2-7-1,2 8-5,-8-4 7,4 5 3,0 0-1,-2-4 1,-4 4-1,6-2 4,-6 0-7,4-4 3,-4 1 5,0-1 2,0-2-2,0-3 9,-2 1-1,-3 0-3,1-5 7,-4 3-10,-4-5 0,-4 2 3,-4-7-1,-2 2-4,4 1 1,-8-5 2,5-2-5,0 4 2,4-2-1,-8 1 3,7 3-7,-1-6-30,5 3-45,0-2-64,3 4-147,0-7 65</inkml:trace>
          <inkml:trace contextRef="#ctx0" brushRef="#br0" timeOffset="2950.642">6115 994 23,'-14'12'37,"2"-4"-4,1 4-7,0-2 1,1 1-4,2 3-1,6 1-1,-2-2-3,4 2-1,0 2 3,1 0-6,4-1 0,-1 6-1,6 3 1,-3-9-5,6 7 11,-1 2 3,-1-3 2,2 4-5,0-2-2,-3-2 0,-3-5 1,0 1-3,-5 0-4,-1-4-2,-1 4 4,-1-3 0,-4-1-3,2-2 1,-5 2-10,2-3 10,-4 0-5,-4-3 3,0-2 4,-1 0-5,-1-1-1,2-4 3,-4-1-4,4 0 4,0 0-7,-1-1 8,3-4-7,-1 3 9,1-4-9,5 1 2,-1-2-2,3 0-5,4-4-16,2 6-9,4-5-20,3 0-59,-1 5-111,12-5 49</inkml:trace>
          <inkml:trace contextRef="#ctx0" brushRef="#br0" timeOffset="3404.1147">6554 1305 25,'14'-10'96,"-7"-4"3,7 2-6,-6-2-16,2 1 0,-2 1-10,-2-3-8,0 2 1,-3 6-6,4-8-22,-3 7 10,-2 6-10,2-6 6,-2 4-11,-1-3-2,-1 7-8,0-6 10,0 6-13,0 0 1,0 0-4,0 0-2,0 0 3,-21 20 1,15-9 2,-2 3-8,2 1 0,-6 2 4,9-2-2,-4 3-4,1-3 7,0 3 7,0 0 4,6-1-6,-1-2-4,2 2 7,-1 1 0,6 0 8,0-6 12,2 2-7,6-3-4,-2 5 4,3-7-10,5 1 1,5 0-3,-5-5 0,4-2 0,-4-1-2,0-2-4,0-5-4,2 0 8,-5 1-5,0-6-9,-2 2 11,3-2-12,-4-3-2,0 2 3,0-3-3,0 2 13,-2-3-12,0 6-11,-3-7 13,-3 6-5,2 3-2,-2-1 5,-1 1 4,-4 1-4,-1-1-1,0 7 3,-6-7-3,-1 6-3,7 1 4,-26 1-5,12 6 3,-6-1-1,0 2 3,4 2 0,-2 2 1,-3 1-1,8-1-8,-1 2 7,7 0 17,-5 7 1,8-3 2,3 4 17,4 0-2,2 3-2,10 1-4,13 9-4,-1-3-5,7-5-39,0 4-43,12-5-74,-3-6-145,1-2-301,-5-10 133</inkml:trace>
        </inkml:traceGroup>
      </inkml:traceGroup>
    </inkml:traceGroup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4:37.33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6A2367D-7489-4166-92FF-33FB3CAB2107}" emma:medium="tactile" emma:mode="ink">
          <msink:context xmlns:msink="http://schemas.microsoft.com/ink/2010/main" type="writingRegion" rotatedBoundingBox="21041,11375 29629,10852 29715,12268 21128,12790"/>
        </emma:interpretation>
      </emma:emma>
    </inkml:annotationXML>
    <inkml:traceGroup>
      <inkml:annotationXML>
        <emma:emma xmlns:emma="http://www.w3.org/2003/04/emma" version="1.0">
          <emma:interpretation id="{CCA5019A-D464-4FFB-BACF-A4B9778ECE94}" emma:medium="tactile" emma:mode="ink">
            <msink:context xmlns:msink="http://schemas.microsoft.com/ink/2010/main" type="paragraph" rotatedBoundingBox="21041,11375 29629,10852 29715,12268 21128,127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9D4BA1-1235-41F4-AEB0-53808D2626EA}" emma:medium="tactile" emma:mode="ink">
              <msink:context xmlns:msink="http://schemas.microsoft.com/ink/2010/main" type="line" rotatedBoundingBox="21041,11375 29629,10852 29715,12268 21128,12790"/>
            </emma:interpretation>
          </emma:emma>
        </inkml:annotationXML>
        <inkml:traceGroup>
          <inkml:annotationXML>
            <emma:emma xmlns:emma="http://www.w3.org/2003/04/emma" version="1.0">
              <emma:interpretation id="{BF678FF3-05A9-41F0-8AF1-65ACFBE63628}" emma:medium="tactile" emma:mode="ink">
                <msink:context xmlns:msink="http://schemas.microsoft.com/ink/2010/main" type="inkWord" rotatedBoundingBox="21041,11375 26886,11019 26972,12435 21128,12790">
                  <msink:destinationLink direction="with" ref="{F1A647A6-C387-472B-8ED7-C425261325ED}"/>
                </msink:context>
              </emma:interpretation>
              <emma:one-of disjunction-type="recognition" id="oneOf0">
                <emma:interpretation id="interp0" emma:lang="en-IN" emma:confidence="0">
                  <emma:literal>FI</emma:literal>
                </emma:interpretation>
                <emma:interpretation id="interp1" emma:lang="en-IN" emma:confidence="0">
                  <emma:literal>551=1</emma:literal>
                </emma:interpretation>
                <emma:interpretation id="interp2" emma:lang="en-IN" emma:confidence="0">
                  <emma:literal>WII</emma:literal>
                </emma:interpretation>
                <emma:interpretation id="interp3" emma:lang="en-IN" emma:confidence="0">
                  <emma:literal>551=9</emma:literal>
                </emma:interpretation>
                <emma:interpretation id="interp4" emma:lang="en-IN" emma:confidence="0">
                  <emma:literal>FIJI</emma:literal>
                </emma:interpretation>
              </emma:one-of>
            </emma:emma>
          </inkml:annotationXML>
          <inkml:trace contextRef="#ctx0" brushRef="#br0">22948 7157 70,'2'-6'108,"1"0"-5,-3 6-4,3-4-2,-3 4-2,0 0 3,0-7-8,0 7-6,0 0-7,0 0-5,0 0-10,0 0-3,0 0-2,0 0-3,8 15-4,-8-1 4,-2-3-4,-4 4 2,3 9 9,-3 1-6,0 2 1,-1 0 3,3 2-6,-4 6-6,0 2-4,2 1-4,0-1 0,0-2-2,3 5-2,-2-4-6,4-6 0,-1-2-4,-1 4-2,2-4-1,1 1 0,0-4-6,1 1-24,-1-1-38,0-3-42,0-4-58,-1-4-160,1 0-331,1-7 147</inkml:trace>
          <inkml:trace contextRef="#ctx0" brushRef="#br0" timeOffset="6081.4002">23496 7522 48,'0'0'82,"0"0"1,0 0-4,0 0 0,0 0-3,0 0 0,0 0 1,0 0-14,0 0-8,0 0 2,0 0-2,0 0-1,0 0-5,0 0-1,0 0-5,0 0 0,0 0-9,0 0-4,0 0 1,0 0 0,0 0-2,0 0-5,0 0-7,0 0-1,0 0 2,0 0-6,0 0 1,0 0-2,0 0-13,0 0-47,0 0-48,0 0-101,-17 7-214,11-2 95</inkml:trace>
          <inkml:trace contextRef="#ctx0" brushRef="#br0" timeOffset="218.6555">23507 7561 1526,'0'0'139,"0"0"-46,0 0-18,14-14-1,-14 14-8,0 0-1,3-2-5,-3 2-13,4-5-9,-4 5-6,0 0-1,2-6-5,-2 6-4,3-5 2,-3 5-42,0 0-58,1-7-69,-1 7-202,0 0-375,2-7 166</inkml:trace>
          <inkml:trace contextRef="#ctx0" brushRef="#br0" timeOffset="5147.7344">23542 7511 2,'8'-5'34,"-8"5"-3,0 0-2,0 0 2,0 0-5,0 0 0,0 0-6,0 0 7,0 0-11,0 0-2,0 0-6,0 0 3,0 0 1,0 0 3,0 0-7,0 0 0,0 0-3,0 0 0,0 0 0,0 0-3,0 0 1,0 0 4,0 0-2,0 0-5,0 0 4,0 0-4,0 0 2,0 0 2,-2 18 0,2-18-2,0 0 3,0 0 4,0 0-1,0 0 3,0 0 1,0 0 4,0 0 7,0 0 9,0 0-7,0 0 7,0 0-5,0 0 9,0 0-18,0 0 2,0 0 5,0 0-3,0 0 3,0 0-3,0 0 1,0 0-4,0 0-1,0 0-2,0 0-1,0 0-3,0 0 3,0 0-5,0 0-2,3-18-2,-3 18-1,0 0 2,0 0-3,0 0 7,0 0-5,0 0-6,0 0 5,0 0-7,0 0 11,0 0-5,0 0-6,0 0 2,0 0 3,0 0-3,-7 22 0,7-22 0,-2 10 5,2-7-7,0-3-2,0 10 10,0-10-8,0 5 2,0-5 6,0 0-1,0 9 3,0-9-5,2 4 7,-2-4-7,0 0 9,0 0 11,3 7-6,-3-7 4,0 0 6,0 0 4,0 0-7,0 0 0,0 0-1,0 0-4,0 0 1,0 0-3,0 0-2,0 0 2,10-13-2,-10 13-10,7-9 7,-6 9-5,-1 0 6,5-13-7,-1 12 0,-4 1-2,5-7 0,-5 7 4,0-5-5,0 5 4,3-6 1,-3 6-9,0 0-10,0-9-36,0 9-49,0 0-104,0 0-216,-11-2 96</inkml:trace>
          <inkml:trace contextRef="#ctx0" brushRef="#br0" timeOffset="7556.0972">23168 8312 119,'55'1'124,"25"5"-1,3-5-12,6 2-14,4 0-3,-2-3-8,5 4-16,39-3-5,-44-1-11,4 2-23,6-5-23,-4-1-53,-8 1-112,-1-5-168,-7-1 74</inkml:trace>
          <inkml:trace contextRef="#ctx0" brushRef="#br0" timeOffset="7284.8994">23379 8197 72,'54'0'119,"1"0"0,25-1-14,-2 1-10,2 0-7,-3-4-11,1 1-4,2 0-7,1-2-11,-1 0-7,0 3-21,-22-3-37,-4 1-35,1-5-104,-7 7-160,-2-1 71</inkml:trace>
          <inkml:trace contextRef="#ctx0" brushRef="#br0" timeOffset="-1660.1766">21357 7680 109,'0'6'203,"0"-6"10,12 11-6,-1-6-13,3 2-14,12 4-14,-5-5-15,13 1-14,7 7-11,7-9-10,-2 4-10,0-4-14,3 5-9,0-6-12,-1 0-22,-7 0-19,-9-4-29,8 4-21,-9-4-31,-3 0-29,-7-4-44,-1 4-42,-6-1-134,-2 0-323,-7-4 144</inkml:trace>
          <inkml:trace contextRef="#ctx0" brushRef="#br0" timeOffset="-1940.876">21567 7227 84,'-9'-7'83,"6"7"-8,3 0-9,-5-6-8,5 6-6,0 0 0,-8-5-5,8 5-13,0 0 1,0 0 3,0 0-1,0 0 8,0 16 5,0-16-5,0 0 2,0 0-3,0 0-2,0 0 7,0 6-5,0-6 4,0 0-3,0 0-4,0 0 0,0 0-7,0 0 3,0 0 3,0 0 0,0 0 1,8 7 14,-2-5 8,5 3 0,4-3-3,11 3-2,5 6-7,15-3-4,9-2-2,-5 7-6,8-4-2,-4 2-1,1-3-13,-8-2-12,1-1-16,-4 5-23,-2-3-28,-14-6-43,-2 2-35,-6 0-143,-8-2-300,-4 1 133</inkml:trace>
          <inkml:trace contextRef="#ctx0" brushRef="#br0" timeOffset="-3496.477">18619 7458 23,'0'0'73,"0"0"-3,-5-4 0,5 4 1,0 0 7,0 0 2,0 0 5,0 0-2,0 0 2,0 0 0,0 0 4,0 0 7,0 0 5,25 7 0,-14-3-7,10-1 1,8 3-5,4-6 6,10 5-12,4 1 4,5-3-1,2-1-2,26 1-4,-2-5 3,6 6-1,7 1-5,-7-2-11,5 0-2,-1 1-7,4-1-4,-8-6-4,-1 8-1,0 0-10,-5-3-6,-28-2 0,-9 2 1,5-2-5,-18 2 4,-8 0-14,-4-2 1,-2 1-3,-1-2-3,-6 1-4,-7 0-3,0 0-7,12 1-16,-12-1-27,0 0-25,0 0-31,0 0-30,-33 5-31,20-3-39,-7-2-160,4 4-389,-1-3 173</inkml:trace>
          <inkml:trace contextRef="#ctx0" brushRef="#br0" timeOffset="-2982.6138">19043 8026 92,'0'5'162,"0"-5"14,10 4-4,0 0-8,6-3-10,3 1-7,7-1-18,5 2-3,10-3-7,5 1-9,0 3-11,-8-2-7,7-1-7,-2-1-12,-2 4-11,1-4-4,-15-1-10,7-2-13,-3 6-6,-2-3-17,-3 1-15,-4-1-24,-2-1-24,-2 1-16,-1-3-26,-6 2-34,-1 1-25,-10 0-119,0 0-293,7 1 129</inkml:trace>
          <inkml:trace contextRef="#ctx0" brushRef="#br0" timeOffset="-2587.8335">19053 8160 68,'-23'14'69,"8"-2"-10,1-1-1,3 4 11,-1-3-1,9-3 8,-3 7-5,6-3 1,1-1 3,6-3-12,3 2-3,0 1 2,5-4-13,2 4 0,0-7-6,3 4-1,10-3-3,-5-1-7,2 2 8,0-2-16,-1 2 7,-5-6 5,5 4-5,-6-1 3,0 0 1,0 3 1,-2-4-3,1 2 9,-1 2-1,5 3-1,-6-3-2,-6 4-1,6 0-1,-6 3 0,2-1-2,-3 3-5,-3 1 4,-1 1-2,-1 0-11,-5 4 3,0 4-7,0-1 0,-5 2 0,-1-4 4,-1-2 3,-9-2-5,6-2 2,-7-1 5,-2-7-2,-7-1-2,-1-1 0,-4-3-2,3-5 0,-6-5-4,7-2-3,-7-3-15,0-7-45,1-7-50,11 3-76,-1-6-131,3-4-329,9 5 146</inkml:trace>
        </inkml:traceGroup>
        <inkml:traceGroup>
          <inkml:annotationXML>
            <emma:emma xmlns:emma="http://www.w3.org/2003/04/emma" version="1.0">
              <emma:interpretation id="{6669DCA2-899A-4F70-B69F-7F7F7DADD963}" emma:medium="tactile" emma:mode="ink">
                <msink:context xmlns:msink="http://schemas.microsoft.com/ink/2010/main" type="inkWord" rotatedBoundingBox="27739,11137 29639,11021 29704,12090 27804,12206"/>
              </emma:interpretation>
              <emma:one-of disjunction-type="recognition" id="oneOf1">
                <emma:interpretation id="interp5" emma:lang="en-IN" emma:confidence="0">
                  <emma:literal>mls</emma:literal>
                </emma:interpretation>
                <emma:interpretation id="interp6" emma:lang="en-IN" emma:confidence="0">
                  <emma:literal>mis</emma:literal>
                </emma:interpretation>
                <emma:interpretation id="interp7" emma:lang="en-IN" emma:confidence="0">
                  <emma:literal>mrs</emma:literal>
                </emma:interpretation>
                <emma:interpretation id="interp8" emma:lang="en-IN" emma:confidence="0">
                  <emma:literal>mss</emma:literal>
                </emma:interpretation>
                <emma:interpretation id="interp9" emma:lang="en-IN" emma:confidence="0">
                  <emma:literal>ms</emma:literal>
                </emma:interpretation>
              </emma:one-of>
            </emma:emma>
          </inkml:annotationXML>
          <inkml:trace contextRef="#ctx0" brushRef="#br0" timeOffset="11237.8059">25311 7201 106,'14'-1'102,"-14"1"-15,19 2-23,-13 3 11,3-3-11,3 6-12,-4-1 8,0 0-9,4 7-6,-4-3 1,-2 5-10,5 2-7,-8 6 7,3-2-2,-6 2-18,-2 1 10,-2 0-7,-3 3 6,6-1-4,-7-1-2,4-1-13,-4 0 14,0-1-4,2-6-7,5 1 4,-6-2 5,3-3-9,-2-2 4,3 1-9,-2-2 6,5-4 1,-1 0 10,1-4 9,-5 5 7,5-8 11,0 4 11,0-4 3,0 0-9,0 0-7,0 0 1,0 0-9,0 0 2,0 0 0,12-15-6,-10 8 0,4 0-7,0-4 1,2-3-2,2-1-3,-3-1-3,2 4-3,3-3 0,0 1-1,-1 1-6,3-1 6,3 2-4,-3-3-2,2 0 0,6 2 5,-7 1-11,2 2 2,2 0 4,-3 2-4,1 5-1,0-4-2,-3 3 2,6 3-2,-6-2-2,0 2 0,-2 2 7,-4 2-6,4-2-4,-5 6-1,4-3-3,-3 5 0,1 0 4,-1 1 0,-2 0 0,0 2 0,-1 4 1,-2-1-2,1 0 0,-1 1 5,0 2-5,-1-4-2,0 3 6,-2-5-9,0-3 8,1 3 3,-1-1 0,0-4 0,0 3 0,0-6-6,0 2 4,-1-1 1,1-5 0,-4 7-1,4-7-3,0 0 3,0 0-3,0 0 3,0 0-1,-9-18 3,8 14-10,1-6 8,0-4-2,1 6 4,2-3-1,0-4 1,2 2-1,-2-1-1,8 0 4,1 0-4,3-6 7,4 2-4,1 0 0,1 1 2,2 6-5,-1-3 2,4 3-4,0 2 3,-5 2-1,-1 4-2,-1-1-2,-2 2 1,-3 2-1,-2 3 2,0 1-3,-3 2 2,2 6 1,-3-6-4,-2 9 10,0-2-5,-4 3 3,4 9 0,-6-2-2,0 2 1,0 0 2,-3 0-6,1 0-1,-1 0 6,-6 2-14,1-2-20,0-5-32,1-6-48,-1 4-34,0-6-134,-2 3-303,0-5 134</inkml:trace>
          <inkml:trace contextRef="#ctx0" brushRef="#br0" timeOffset="11522.0064">26567 7120 160,'7'-12'239,"0"4"-6,0-1-22,-1 2-21,2 0-18,-2 3-17,0 1-16,-6 3-12,14 3-11,-6 6-11,-2 2-12,0 4-9,-4 9-5,2 3-12,-4 9-6,-4 7-3,-4 1-4,-6 2-4,-3 0-6,-3 2-6,0 2-3,-13 12 0,2-17-4,2-1-2,-3-2-4,-1 2-1,-4-1-1,7-3-7,-7-1-14,8 4-16,-3 0-36,4-7-29,6 4-14,3-4-14,12-8-17,6-3-14,7-3-27,3-4-7,8 0-121,6-4-316,3-3 140</inkml:trace>
          <inkml:trace contextRef="#ctx0" brushRef="#br0" timeOffset="11846.403">27230 7400 25,'0'0'119,"0"0"-6,-20 11-7,12-4-5,-6 3-13,-1-2-3,0 5 1,-5 6-15,0-6 2,0 9-6,0-5-8,0 1-8,1 3 8,3 1-19,-3-1-6,5-1 2,5 5-6,-3-2 0,6 2-6,4 2 1,-2-1-5,4 2 6,0-2-6,4 2 0,-2-3-4,4 1-2,0-4-1,-4-5-3,2 5 4,-2-8-10,-4 4-3,-2-4 2,4-1 14,-7-3-11,4-2-6,-7 2 3,-4 0 8,0-3-11,-6-2 5,3 1-2,0-5 0,0 1 5,0-1-4,1-2-1,-3-1 1,2-3-9,-3-1-51,2-1-68,-10-8-104,2-2-246,-4-6 108</inkml:trace>
        </inkml:traceGroup>
      </inkml:traceGroup>
    </inkml:traceGroup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4:59.24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1D1433C-2365-4529-8ED7-A9CC5E48AA47}" emma:medium="tactile" emma:mode="ink">
          <msink:context xmlns:msink="http://schemas.microsoft.com/ink/2010/main" type="inkDrawing" rotatedBoundingBox="11177,14431 16582,14837 16573,14965 11167,14559" semanticType="underline" shapeName="Other">
            <msink:sourceLink direction="with" ref="{0835E343-AD91-4104-B532-364F70D7F2BA}"/>
          </msink:context>
        </emma:interpretation>
      </emma:emma>
    </inkml:annotationXML>
    <inkml:trace contextRef="#ctx0" brushRef="#br0">97 3 52,'0'0'65,"-14"-2"-5,10 1-9,4 1-5,-17 0-5,4-2-2,6 0 0,7 2 10,-17 0-2,17 0-2,-12 0-8,12 0 16,0 0 8,-10 2 17,6 1 12,4-3 3,0 0 1,18 13 0,-4-6-2,4-2-6,15 3-4,14 4-9,2-1-6,10-3-5,17 6-6,10 0 2,3-2-3,51 5-4,-2-2 3,9-2 10,8 5-3,5 1-1,9-2-3,9-2 3,3 2 0,12-5 2,2 6-2,0 0 4,6-8 1,-3 6 1,0 1 6,0 1-7,-6-9-1,-5 4 1,-14-7-1,-5 5-3,-9-3-2,-14 2 2,-3-7-4,-45 2-11,1-6 3,-3 2-2,-1-2-7,-7 2-5,-7 0-3,-3 4-3,-19-5 2,-6 1-5,-1-1-3,-3 4-4,-7-2-2,-10-2 2,3 4-1,-8-4-1,-6 0-5,-2 0 1,-3 1 1,-5 1-3,2-2-9,0-2-3,-3 1-11,-9 1-17,19-4-14,-13 4-26,0-5-30,-6 5-39,5-7-50,-2 5-37,-3-5-48,0 7-151,-20-11-458,4 4 202</inkml:trace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5:04.7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723283D-59AB-44A7-8598-64F08612EBDD}" emma:medium="tactile" emma:mode="ink">
          <msink:context xmlns:msink="http://schemas.microsoft.com/ink/2010/main" type="writingRegion" rotatedBoundingBox="19499,14849 32955,14741 32981,17935 19525,18042"/>
        </emma:interpretation>
      </emma:emma>
    </inkml:annotationXML>
    <inkml:traceGroup>
      <inkml:annotationXML>
        <emma:emma xmlns:emma="http://www.w3.org/2003/04/emma" version="1.0">
          <emma:interpretation id="{865EDF04-AF99-4C33-B0C4-696EDF571AE6}" emma:medium="tactile" emma:mode="ink">
            <msink:context xmlns:msink="http://schemas.microsoft.com/ink/2010/main" type="paragraph" rotatedBoundingBox="19499,14849 30390,14761 30401,16191 19511,162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CFA261-7609-4ABD-8DDB-DE57CB4D53F6}" emma:medium="tactile" emma:mode="ink">
              <msink:context xmlns:msink="http://schemas.microsoft.com/ink/2010/main" type="line" rotatedBoundingBox="19499,14849 30390,14761 30401,16191 19511,16279"/>
            </emma:interpretation>
          </emma:emma>
        </inkml:annotationXML>
        <inkml:traceGroup>
          <inkml:annotationXML>
            <emma:emma xmlns:emma="http://www.w3.org/2003/04/emma" version="1.0">
              <emma:interpretation id="{EFC43AC1-6E6F-46BB-B90B-B2AEEF5B6581}" emma:medium="tactile" emma:mode="ink">
                <msink:context xmlns:msink="http://schemas.microsoft.com/ink/2010/main" type="inkWord" rotatedBoundingBox="19501,15015 23429,14983 23438,16138 19510,16169"/>
              </emma:interpretation>
              <emma:one-of disjunction-type="recognition" id="oneOf0">
                <emma:interpretation id="interp0" emma:lang="en-IN" emma:confidence="0">
                  <emma:literal>55 s</emma:literal>
                </emma:interpretation>
                <emma:interpretation id="interp1" emma:lang="en-IN" emma:confidence="0">
                  <emma:literal>55 g</emma:literal>
                </emma:interpretation>
                <emma:interpretation id="interp2" emma:lang="en-IN" emma:confidence="0">
                  <emma:literal>+5 g</emma:literal>
                </emma:interpretation>
                <emma:interpretation id="interp3" emma:lang="en-IN" emma:confidence="0">
                  <emma:literal>T-</emma:literal>
                </emma:interpretation>
                <emma:interpretation id="interp4" emma:lang="en-IN" emma:confidence="0">
                  <emma:literal>T.</emma:literal>
                </emma:interpretation>
              </emma:one-of>
            </emma:emma>
          </inkml:annotationXML>
          <inkml:trace contextRef="#ctx0" brushRef="#br0">0 0 70,'0'0'148,"0"0"-5,0 0-15,0 0 1,0 0-15,0 0-10,0 0-7,0 0 2,0 0 4,0 0-2,0 0-1,0 0 9,0 0-4,29 6-8,-13-6 1,10 4 1,7-3-6,13 1 1,7 2-1,5 2-6,20 0 0,4 1-2,7 2 2,4 2-6,2-6 2,-1 13-3,-2-9-7,3 0-2,-1-1-9,-2 0-1,0 2-7,-8 3-1,5-7-2,-7 0-6,-27 0-3,-3 1-7,-3-5-2,-6 1 0,-15 1-1,-2-2-7,-5-2 0,-8 0 1,0 1-5,-5-2 0,3 1-1,-3-2-1,-8 2-7,15 2-1,-15-2-5,6-4-6,-6 4-20,0 0-33,12-2-29,-12 2-27,0 0-38,0 0-44,0 0-41,0 0-221,-6 13-489,6-13 218</inkml:trace>
          <inkml:trace contextRef="#ctx0" brushRef="#br0" timeOffset="1798.9078">744 532 120,'0'0'136,"0"0"-4,11 8-2,6-6-4,-3 1-16,9 1-5,4-2-4,1 4-11,4-5-6,10 5-7,-2-3-7,0 0-3,-10 1-13,4-3-2,-3-1 0,-1 0-1,-4-1-11,-6 1-4,-3 0 1,-4-4-4,-1 1-5,-4 0-3,2-3-2,-5 4-1,-2-3-7,-3-1-1,0 6 0,-12-12-3,-1 10-1,0-3-4,-3-1 0,-4 4-2,-7-3-3,-3-1 3,3 5-1,-5-3-2,2 4 4,0 0-5,-4 0-3,6 4 8,-1-3-1,5 5-3,-4 1-2,8 0 6,-1-1-9,1 3 2,6 0 1,-3 3 5,3 0-7,0 1-5,2 0 9,1 1-3,2 3 2,5-2 6,-1 3-4,5-1 5,0-2-4,0 3 6,3 0 0,5-1 4,-1 1 1,7-5-1,3 7-1,3-3 4,5-2 2,-6-1-4,8-2 3,-6 1 0,7-2-4,-2 0 7,-2-3-6,-8 2-1,2-3 2,-4 5-7,-3-2 2,-1 1-2,-2 2-1,-2-2 3,-3 3 0,-3-3-2,-1 4-3,-5-2 4,-2 3 7,-4-5-6,-10 5 8,1-1 2,-4-3-3,-3 2 0,-13 2-2,0-10-2,1-3 1,-2 4-3,1-3 0,10-4-2,-1-4 0,0-4-5,3-2-6,2 0-39,1-1-49,5-3-35,4 2-87,6-1-110,-1-3-347,10-1 154</inkml:trace>
          <inkml:trace contextRef="#ctx0" brushRef="#br0" timeOffset="1814.4193">3436 444 115,'-6'-3'135,"-6"0"-4,4 1-7,8 2-1,-17-4 3,9 3-13,8 1-6,-15 0-12,15 0-3,-8-5-3,8 5-5,0 0 3,-7-2-3,7 2-2,0 0-5,0 0-1,-3-5 0,3 5-5,0 0-10,0 0 1,0 0-5,0 0-3,0 0-8,0 0 0,0 0 0,0 0-1,0 0 2,0 0 1,0 0 2,0 0 1,0 0 3,0 0 3,27 5-5,-16-5-2,-11 0-4,26 0-9,-4 1-9,-2-1-1,12 1 2,-3 0-6,3-2-5,10 1-5,-10 1-23,-1-1-26,-1-1-37,9 2-31,-6 3-41,9-4-34,-10 3-47,9-1-135,-10 0-389,-3-2 172</inkml:trace>
        </inkml:traceGroup>
        <inkml:traceGroup>
          <inkml:annotationXML>
            <emma:emma xmlns:emma="http://www.w3.org/2003/04/emma" version="1.0">
              <emma:interpretation id="{8AA6F3E8-1055-4293-BCC7-CEA38AC6A19A}" emma:medium="tactile" emma:mode="ink">
                <msink:context xmlns:msink="http://schemas.microsoft.com/ink/2010/main" type="inkWord" rotatedBoundingBox="22755,15350 23810,15341 23815,15903 22759,15912"/>
              </emma:interpretation>
              <emma:one-of disjunction-type="recognition" id="oneOf1">
                <emma:interpretation id="interp5" emma:lang="en-IN" emma:confidence="0">
                  <emma:literal>=</emma:literal>
                </emma:interpretation>
                <emma:interpretation id="interp6" emma:lang="en-IN" emma:confidence="0">
                  <emma:literal>+</emma:literal>
                </emma:interpretation>
                <emma:interpretation id="interp7" emma:lang="en-IN" emma:confidence="0">
                  <emma:literal>#</emma:literal>
                </emma:interpretation>
                <emma:interpretation id="interp8" emma:lang="en-IN" emma:confidence="0">
                  <emma:literal>~</emma:literal>
                </emma:interpretation>
                <emma:interpretation id="interp9" emma:lang="en-IN" emma:confidence="0">
                  <emma:literal>t</emma:literal>
                </emma:interpretation>
              </emma:one-of>
            </emma:emma>
          </inkml:annotationXML>
          <inkml:trace contextRef="#ctx0" brushRef="#br0" timeOffset="1865.9578">3266 778 88,'0'0'143,"-8"1"3,8-1 12,0 7 3,0-7 7,6 7-5,2-4-7,6 0-5,4 1-10,10-1-4,2 2-11,12-1-9,4 3-7,0-1-9,5-3-9,2 0 2,6 3 2,-1 1-6,2 0-3,16-2-2,-17 2-10,-10-3-8,0 2-6,-8-1-5,-7-3-6,-12-1 1,-2 1-3,-2 0 1,-10 0-5,2-4-5,-2-2-2,-8 4-5,0 0 0,0 0-9,-8-10-7,8 10-9,-16-5-41,8 5-45,-4-4-48,2 4-56,10 0-53,-20-2-204,20 2-477,-12 2 212</inkml:trace>
          <inkml:trace contextRef="#ctx0" brushRef="#br0" timeOffset="3275.4547">3543 333 50,'0'0'69,"0"0"3,0 0 4,0 0-3,0 0 7,0 0 1,0 0-1,0 0 2,0 0 7,0 0-5,0 0 0,0 0-9,0 0-6,0 0 1,0 0-4,0 0-6,0 0-4,0 0-2,16 8 2,-4-5-4,2 3-3,6-2-2,0 1 1,4 2-6,7 0 0,9 3-7,3-2-3,5-1 9,-2 4 3,-3-4-2,3 1 6,-2-5-5,-2 6 1,-1-2 10,-7-1-2,-2-4 2,-3 3 0,-3 0 2,-6-3 9,-5-2-1,-2 4 0,-3-3-3,0-1-2,-10 0-3,12 1-8,-12-1-3,11 0-5,-5 5-3,-6-5-2,0 0-6,0 0-4,0 0-1,14 0 0,-14 0-8,0 0 3,0 0-4,0 0-5,0 0-13,6 1-26,-6-1-35,0 0-43,0 0-57,0 0-50,0 0-196,0 0-445,0 0 197</inkml:trace>
        </inkml:traceGroup>
        <inkml:traceGroup>
          <inkml:annotationXML>
            <emma:emma xmlns:emma="http://www.w3.org/2003/04/emma" version="1.0">
              <emma:interpretation id="{290CD03A-4FEE-4D2E-BF76-90D821B3A718}" emma:medium="tactile" emma:mode="ink">
                <msink:context xmlns:msink="http://schemas.microsoft.com/ink/2010/main" type="inkWord" rotatedBoundingBox="24953,14805 27590,14784 27600,16087 24964,16108"/>
              </emma:interpretation>
              <emma:one-of disjunction-type="recognition" id="oneOf2">
                <emma:interpretation id="interp10" emma:lang="en-IN" emma:confidence="0">
                  <emma:literal>€0.)</emma:literal>
                </emma:interpretation>
                <emma:interpretation id="interp11" emma:lang="en-IN" emma:confidence="0">
                  <emma:literal>00.)</emma:literal>
                </emma:interpretation>
                <emma:interpretation id="interp12" emma:lang="en-IN" emma:confidence="0">
                  <emma:literal>eco.)</emma:literal>
                </emma:interpretation>
                <emma:interpretation id="interp13" emma:lang="en-IN" emma:confidence="0">
                  <emma:literal>€0)</emma:literal>
                </emma:interpretation>
                <emma:interpretation id="interp14" emma:lang="en-IN" emma:confidence="0">
                  <emma:literal>-Ct</emma:literal>
                </emma:interpretation>
              </emma:one-of>
            </emma:emma>
          </inkml:annotationXML>
          <inkml:trace contextRef="#ctx0" brushRef="#br0" timeOffset="8307.5216">5515 337 57,'0'0'70,"0"0"-1,-10-7-2,10 7-4,0 0 3,0 0-4,0 0-3,0 0 0,0 0-1,-6-4-14,6 4-1,0 0-3,-8-4-8,8 4 1,-8-3 7,8 3-4,0 0 11,-9-3-12,9 3-2,0 0 1,0 0-20,0 0 11,-9-1-1,9 1-8,0 0-1,0 0 4,0 0 1,-8-4-4,8 4-7,0 0 4,0 0 10,0 0 0,0 0 7,0 0 6,0 0 14,0 0 3,0 0 8,0 0 2,0 0 1,34 11-4,-19-11-1,5 4-6,8-3-11,3 2-2,-1 1-3,-2-2 0,4-1-9,-3 2 2,2-2-3,-2 1-8,-1-2 1,-8 0 1,7 0-9,-7 0 5,-1-2-1,-6 1-6,4 1 6,-11-3 0,5 3-2,-11 0 2,14 0 1,-14 0-3,9 0-3,-9 0-1,0 0 2,14 0 0,-14 0-5,0 0-1,0 0 1,0 0-5,0 0 0,0 0 4,-26-4-3,12 4-1,0 0 3,-7-3-2,-5 0 1,-2 3-4,-1-1 3,0-2 2,-3 3-3,-1-1-1,0-2 1,3 2 2,-2-1-4,5-3-4,5 9 5,5-4 2,3 0-6,2 0 4,4-4 1,8 4-2,-13 0-3,7 4 5,6-4 1,-7 3 2,7-3-3,0 0 2,0 0 0,17 8 1,-6-5 2,7-2-3,1 3 1,7-1-1,2 3-3,-1-4 3,1 1-4,-2 3 3,-5-4 0,7 1 0,-8-1-5,0 0 0,-6 0 6,3-1 2,-7-1-2,-2 0 2,1 2 1,-4-1 4,-5-1-3,11 1 5,-11-1 0,0 0-3,0 0-3,7-4-2,-7 4 1,0 0 0,0 0-3,-20-10-2,13 8 3,7 2-3,-16-4-2,10 4-25,-2-5-43,8 5-71,-16 5-79,16-5-126,-11 4-372,11-4 166</inkml:trace>
          <inkml:trace contextRef="#ctx0" brushRef="#br0" timeOffset="10982.4172">6720-198 40,'-6'-11'116,"3"9"-5,-3-3-3,-6 2-4,-2 3-7,-2 0-1,-4 0 19,-12 3 15,1 9-11,-10 5-7,-2 4-2,-1 8-5,-2-1 5,4 6 3,2 7 2,-10 10-9,13-11-7,5 2-6,1 1-8,8 1-7,3 0-7,6 3-6,6-1-5,5 0-10,8 3-7,1-4-3,8-1-2,3 1-8,7-2-7,9-2-40,-4-2-30,8-4-29,2 1-27,7-8-40,-3-5-62,10-2-128,-3-6-359,1-4 160</inkml:trace>
          <inkml:trace contextRef="#ctx0" brushRef="#br0" timeOffset="11503.2858">7649-105 64,'26'9'133,"12"8"-10,-1 3 1,-2 7 6,5 9 3,-2 3-5,13 11 5,-5 7-6,-9 4-12,0 4-11,-10 0-8,-8 2-7,-7-17-5,-9 0-11,-6 6-6,-5-5-5,-10 16-5,0-24-5,-7 6-4,-1-8-3,-8 3-5,-1-6 1,-5-2-6,-1-7-4,-4 0-4,-1-4-1,3-4 0,-3-4-5,-2-4-35,2-4-61,3-8-62,11-2-198,-11-3-363,17 1 161</inkml:trace>
          <inkml:trace contextRef="#ctx0" brushRef="#br0" timeOffset="12360.3944">6542 179 76,'0'0'93,"0"0"-7,0 0-7,0 0-5,0 0-1,0 0-1,0 0 4,0 0-3,0 0-4,0 0-4,0 0-9,0 0-5,2 7 2,-2-2-6,-2 5 3,1-2 13,-7 9-9,2-3-3,-8 7-4,0 5-4,-6 6 2,-4-1 3,1 0-12,1 1 4,-4-2 1,12-6-11,-4-3-1,9 0-1,-4 3 17,6 0 6,-4-3-3,11-4-3,5 3 5,-4-3-2,5-2 2,6 2-3,8-2-1,-4-2-1,8-1-3,4-1 0,0-5-5,1-3-5,-2-5-4,4 1 4,-6-9-3,-2-2 3,-2-1-8,-4-1 7,-3-5-7,0-3-1,-2-8-2,-6 3-3,0-15 0,-10 5-4,-3-1-1,0 8 0,-9-2-2,-2 6 0,4 5-7,-6 3 0,6 6-1,1 2-11,-7-1-60,4 5-43,3 1-67,-3 3-200,5 4-409,11-2 181</inkml:trace>
          <inkml:trace contextRef="#ctx0" brushRef="#br0" timeOffset="12677.6177">6960 463 197,'6'0'236,"6"0"-8,-12 0-9,9 0-6,-9 0-19,12 0-19,-12 0-15,7-5-14,-7 5-15,1-6-16,-1 6-14,0 0-31,0 0-58,-14-7-72,7 5-80,-6 0-194,6-1-360,-6 3 160</inkml:trace>
        </inkml:traceGroup>
        <inkml:traceGroup>
          <inkml:annotationXML>
            <emma:emma xmlns:emma="http://www.w3.org/2003/04/emma" version="1.0">
              <emma:interpretation id="{91595206-5573-4AD7-991F-003061688DC6}" emma:medium="tactile" emma:mode="ink">
                <msink:context xmlns:msink="http://schemas.microsoft.com/ink/2010/main" type="inkWord" rotatedBoundingBox="28640,14985 30392,14971 30401,16191 28649,16205"/>
              </emma:interpretation>
              <emma:one-of disjunction-type="recognition" id="oneOf3">
                <emma:interpretation id="interp15" emma:lang="en-IN" emma:confidence="0">
                  <emma:literal>ms</emma:literal>
                </emma:interpretation>
                <emma:interpretation id="interp16" emma:lang="en-IN" emma:confidence="0">
                  <emma:literal>m/s</emma:literal>
                </emma:interpretation>
                <emma:interpretation id="interp17" emma:lang="en-IN" emma:confidence="0">
                  <emma:literal>mls</emma:literal>
                </emma:interpretation>
                <emma:interpretation id="interp18" emma:lang="en-IN" emma:confidence="0">
                  <emma:literal>mils</emma:literal>
                </emma:interpretation>
                <emma:interpretation id="interp19" emma:lang="en-IN" emma:confidence="0">
                  <emma:literal>mss</emma:literal>
                </emma:interpretation>
              </emma:one-of>
            </emma:emma>
          </inkml:annotationXML>
          <inkml:trace contextRef="#ctx0" brushRef="#br0" timeOffset="14106.8142">9143 47 73,'0'0'129,"0"0"-13,0 0-8,0 0-9,0 0-11,0 0 1,0 0-13,20 14-7,-12-8-6,-2 1-6,0 5-3,-1 1-2,-1 3-1,1 0-7,-3 3-1,-2-1 1,3 5-13,-3 1-3,3-2-3,-6 3 4,0-7-1,1 3-9,-4-4-1,6 1-2,-3 0-7,-2-4 2,5 1-5,-6-3 6,6 1-2,-3-5-1,0 1 2,0 0 0,0-2-7,1-3 3,-1 1-1,0 1-4,3-6 4,0 7 3,0-7 1,-3 5-1,3-5-1,0 0 6,0 0-4,0 0 4,0 0 11,-11-17 12,11 10 6,0 7-5,3-17 2,-1 9-5,7-5-1,-3 0-10,2-1-2,4 0 4,4-6-6,2 4 0,3-4-2,-1 5-9,6-2 4,-3-1 3,2 3-6,1 1 2,-1-1-2,-1 4-4,-4 5-2,-3 1 1,0 2 1,0-1-2,-6 2 0,-2 4-4,-2 0 3,1 3-3,1 3 1,1 4 1,-9 2 1,4 3-4,-10 0 2,0 2-1,-1 5 3,2-1-7,-5 0 1,-1 0 9,-3-1-5,2 1 2,0-3 2,2-1-4,1-1-2,-3-5 0,4 1 5,1-3-2,-1 2-6,1-7 10,5 2-6,-2-3 3,0 2 0,3-7-4,-2 6 3,2-6 2,0 0-3,0 0 1,0 0 3,22-18-2,-12 9 1,1-2 5,9-2 3,0 1-4,0-8-1,8 3 1,5-3-6,-11 0 3,16-4-1,-3 5-2,5 0 4,-3 3-6,-5 6 4,-2 2 1,0-3 1,1 9-1,-3 1-3,-1-2 2,-2 6 6,-10-2-7,5 5 2,-8 1 2,1 1-5,-6 3 0,-1 4 0,-4-2 6,-2 6-5,-6 4 0,1 0 1,-4-1-2,0 3 5,-7-4-5,6 8 2,-4-4-2,-5 0-1,6-3-10,-7 3-34,4-3-53,1-1-42,4-7-45,-3 0-125,-1 2-334,4-6 147</inkml:trace>
          <inkml:trace contextRef="#ctx0" brushRef="#br0" timeOffset="14425.539">10377-39 85,'0'0'152,"0"0"12,0 0-5,-1 20-4,-6-1-7,1 5-6,-4 2 6,-4 14 0,-2 1-10,-2 1-9,0 3-7,-7 2-10,-9 17-11,7-18-11,1 3-4,-8 10-11,6-11-8,1-3-3,2 0-4,-1 1-6,0 2-7,4-5-2,1 0-8,4-4-8,2 2-7,2-7-25,6 3-38,1-12-45,6 2-37,0-9-47,6 0-190,1 3-389,7-5 172</inkml:trace>
          <inkml:trace contextRef="#ctx0" brushRef="#br0" timeOffset="14653.7007">10896 576 103,'-12'-9'150,"-2"5"-16,-2-2-15,-4 1-9,0 5-12,1 4-7,-4-2-10,-2 8-10,2 4-2,1-1-6,-1 6-3,7 0-8,-1 1 1,7 5-2,-2 0-2,5 1 4,5 5-5,-3-1-1,5 8 2,0 0 3,5-7-11,-3 5 0,4 1-7,-5-9-1,4 1-7,-5-1 0,1-3 1,-2 0 0,-2-8-12,-2-2 4,-6 0 3,2-5-5,-5-2-5,-6 1 2,-10-9 0,1 1-23,-11-2-70,-3-9-67,0 1-144,-2-7-314,2 1 139</inkml:trace>
        </inkml:traceGroup>
      </inkml:traceGroup>
    </inkml:traceGroup>
    <inkml:traceGroup>
      <inkml:annotationXML>
        <emma:emma xmlns:emma="http://www.w3.org/2003/04/emma" version="1.0">
          <emma:interpretation id="{3BF48DFB-07D3-4A85-B0CF-9132F5068191}" emma:medium="tactile" emma:mode="ink">
            <msink:context xmlns:msink="http://schemas.microsoft.com/ink/2010/main" type="paragraph" rotatedBoundingBox="23122,16203 33013,17091 32908,18260 23017,1737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71C17AA-FEF1-4E58-93AC-DD18009E45F3}" emma:medium="tactile" emma:mode="ink">
              <msink:context xmlns:msink="http://schemas.microsoft.com/ink/2010/main" type="line" rotatedBoundingBox="23122,16203 33013,17091 32908,18260 23017,17372"/>
            </emma:interpretation>
          </emma:emma>
        </inkml:annotationXML>
        <inkml:traceGroup>
          <inkml:annotationXML>
            <emma:emma xmlns:emma="http://www.w3.org/2003/04/emma" version="1.0">
              <emma:interpretation id="{8E222DC2-0D4B-47E2-A88D-D0F868D246F5}" emma:medium="tactile" emma:mode="ink">
                <msink:context xmlns:msink="http://schemas.microsoft.com/ink/2010/main" type="inkWord" rotatedBoundingBox="23122,16203 33013,17091 32908,18260 23017,17372"/>
              </emma:interpretation>
              <emma:one-of disjunction-type="recognition" id="oneOf4">
                <emma:interpretation id="interp20" emma:lang="en-IN" emma:confidence="0">
                  <emma:literal>"mist</emma:literal>
                </emma:interpretation>
                <emma:interpretation id="interp21" emma:lang="en-IN" emma:confidence="0">
                  <emma:literal>= mist</emma:literal>
                </emma:interpretation>
                <emma:interpretation id="interp22" emma:lang="en-IN" emma:confidence="0">
                  <emma:literal>= 'miso</emma:literal>
                </emma:interpretation>
                <emma:interpretation id="interp23" emma:lang="en-IN" emma:confidence="0">
                  <emma:literal>tamest</emma:literal>
                </emma:interpretation>
                <emma:interpretation id="interp24" emma:lang="en-IN" emma:confidence="0">
                  <emma:literal>= miso</emma:literal>
                </emma:interpretation>
              </emma:one-of>
            </emma:emma>
          </inkml:annotationXML>
          <inkml:trace contextRef="#ctx0" brushRef="#br0" timeOffset="18059.3692">8519 1817 2,'-6'-2'105,"-1"-3"0,3 1 0,4 4 10,-8-3-7,7-2 4,1 5-12,0 0-2,0 0-3,0 0-3,0 0 0,0 0-2,0 0-5,20 19-5,-11-8-6,2 7-9,-1-5 0,4 6-8,-2 2 0,2 2-5,-6-1-10,0 3-1,-2-4-6,0 3-3,0-1-2,-5-6-3,4 4-5,-10-3 0,5-4 0,0 4-2,-1 0-6,-1-10 2,-2 8-1,4-8-6,-2 2 1,-4-3 2,0-1-1,6-1-8,-2 2 8,-4-2-5,6-5-1,-6 3 3,6-3-2,0 0 0,0 0-3,0 0 3,0 0 2,0 0-3,-6-15 0,6 10 5,6-6-2,2-1-5,4 2 2,8-8 2,2 1-7,2-2 7,5-5-6,0-1 1,-2 7 0,8-5-1,-9 9 0,2-1 1,-1 8-3,-1-7 3,-4 7 1,-2 3 0,0-2-8,-2 1 3,-3 5 1,1 6 2,-6-1-1,-2 2-2,-2 1 2,-3 6-1,0 1 0,-6 0-1,0 3 0,-7 3 0,2 3-2,-6-5 3,2 2 2,-2 1-4,0-5 8,-1 0-4,3-2-4,-2 2 1,1-2 5,6-3-2,-1-5-9,2 4 8,-2-4-3,2-1 4,6 0 1,-6-5 2,6-1 0,0 0 7,0 0-8,0 0 1,12-13-2,-4 6 2,4-6-2,2 1 1,6-7 4,0 4-6,1-3 1,2 1 6,11-9-4,0 5 2,-9 7-5,4-3 7,1 5-5,-2-1 5,-3 5 6,1-2-8,-6 5 8,0 3 0,-7 1-6,0 2-5,-4 1 6,5 7 2,-8-2-3,1 2-2,-2 3 1,-3 3-2,-2 1 0,-3 3 3,-2 2-5,-7-2 3,-2 5-1,5 2-4,-10-1 2,-2 7-1,2-9-36,-2-3-31,1 5-41,0-5-41,3 0-39,0-5-134,6-9-347,2 2 153</inkml:trace>
          <inkml:trace contextRef="#ctx0" brushRef="#br0" timeOffset="18447.6445">9819 1753 101,'0'-5'168,"1"2"-10,-1 3-13,0 0-8,0 0-8,0 0 16,0 0-1,6 17-7,-9-5-8,0 6-5,2 7-3,-9 4-7,0 5-12,-4 7-2,0 0-2,-3 4-4,-1 1-4,-7 2-10,-4 13-8,1-12-5,-5 15-5,-1 2-6,6-23-4,1 5-3,-13 11-9,12-16 15,0 0-5,7 0-6,-1-3-4,1-2-5,7 3-6,3-15-25,4 2-36,5-3-35,5-10-43,3 3-50,7-5-48,-1-1-191,8-4-433,4-5 191</inkml:trace>
          <inkml:trace contextRef="#ctx0" brushRef="#br0" timeOffset="18826.9132">10460 2130 76,'-6'-5'115,"6"5"-16,-6-4-6,6 4-4,0 0-13,-11-2-8,11 2-5,-17 0-8,6 2-3,1 2 6,-7 1 17,-6 5 2,0 3 2,1-1-1,-4 1 9,0 7-5,6-3-10,-6 1-5,9 2-6,-3 1-9,0-2 0,5 6-5,4-1-2,0 1 7,5 0-4,3-3-4,3 3-6,3 0-2,5 0 1,1 0-7,-3 2-1,8-4-3,-6 5 1,4 0-8,-1-2 2,0-2-4,-5-1-2,-5-5 2,4 0-1,-5-3-2,-6-1 3,-2-1 0,-4-2 4,-8-3 0,0-1-4,-8-3-3,1 0 3,-12-4-4,-8-1-3,7-7 2,0-1-4,-2 2-28,10-2-32,5 0-57,7-3-68,3 2-159,7 0-363,9-6 160</inkml:trace>
          <inkml:trace contextRef="#ctx0" brushRef="#br0" timeOffset="15345.6907">3652 1605 59,'0'0'121,"0"0"14,0 0 7,0 0 6,0 0 7,23 7-1,-12-6-1,0-1-1,1 0 3,4 1-3,-4 0-8,0-1 0,3 4 0,-2-3-4,1 2-6,1-2-9,2 2-13,-2 1-12,4-2-7,-1 3-10,2 2-7,6-1-4,3 5-11,0-4-20,2-2-24,-3 2-36,-1 3-28,1-5-42,4 4-51,-3-1-54,-3-2-227,0-5-456,-9 0 203</inkml:trace>
          <inkml:trace contextRef="#ctx0" brushRef="#br0" timeOffset="15545.8335">3608 1853 153,'-11'2'164,"2"-1"2,0 3 8,-2 0 10,6 3 5,2-4-2,2 3-8,9 5-7,4-3-11,6 3-4,13 0-8,10 3-16,13-1-11,1-1-13,20-3-6,-16 0-29,-4-2-27,2-2-37,-3-3-44,-5-2-36,1 0-59,-5-5-59,-13 3-181,9-8-400,-11 2 177</inkml:trace>
          <inkml:trace contextRef="#ctx0" brushRef="#br0" timeOffset="16825.7411">5420 1706 14,'0'0'1,"0"0"-4,0 0-2,0 0 0</inkml:trace>
          <inkml:trace contextRef="#ctx0" brushRef="#br0" timeOffset="20322.9735">11393 2400 59,'-11'-1'60,"11"1"4,-7-4-15,7 4 9,-7-3 3,7 3-3,-9-1 12,9 1-3,0 0-7,-10-7 8,10 7-3,-4-3-5,4 3-3,0 0-2,0 0-1,-6-4-10,6 4 4,0 0 9,0 0-1,0 0-2,0 0-3,0 0-4,0 0-9,0 0 7,29 3 3,-18-2 6,0-1-4,7 0-5,-2 1-3,4 4-6,12 0 2,-3-5-3,11 3-4,6 1-1,3-3 1,0 5-4,5 1-3,1-3 1,7-1-1,11 1-4,2 0 2,2 6 1,-15-4-6,19-1 4,-4 2 1,-18-3 2,18-4 6,3 7 14,-20-4-1,17 5 4,-22-1-8,0-7 3,3 4 1,-4-2-2,-3-2-3,4-2-3,-7 2 2,-4-1 3,1 1-1,-1-3-1,-7 0-2,-5 3 0,-6-1-3,3-2 2,-9 3-8,0-1 1,0-1 0,-1 4-5,-1-4 1,2 2-6,-5-2 0,-2 2 2,-6 1-6,-7-1 0,14 0-5,-3 0 0,-11 0-2,9 0-4,-9 0 0,0 0-3,0 0-1,0 0-20,0 0-38,0 0-53,-28 3-51,15-5-65,-7 1-181,-2-6-443,-2 3 197</inkml:trace>
          <inkml:trace contextRef="#ctx0" brushRef="#br0" timeOffset="21964.1367">11850 2108 23,'0'0'125,"10"-1"-8,-10 1 0,6-3-2,-6 3-4,0 0 3,0 0-6,0 0-4,12-1-12,-12 1-8,0 0-9,0 0-9,0 0-5,0 0-5,0 0-5,0 0-6,0 0-5,0 0-6,0 0-2,0 0-5,-26 11 0,20-10-5,-2 3-2,2-2-2,0-1-4,-2 3 0,0 2 0,-2-5-2,1 2 1,-1 4 0,0-6-1,-4 6 3,-2-1 4,3 2-6,-4-2 8,-5 3 14,-1 3-4,-3-3-3,0 1 10,-2 4-13,-1-2 3,2 0 13,-6 5 14,6-5-3,-2 1-4,1-5-4,2 3-6,-2-2-3,4 2-1,4-4-3,1 0-3,2-1-4,5 0 0,-3 4-4,7-7-1,-4 1-3,4-3-1,2 2 1,-2 2-4,2 0 2,-1 0 0,0-5-3,1 2-2,6-2-1,0 0 1,-13 5-3,6-4 0,3 4 0,4-5 6,-11 5-5,5-1-2,0 1-1,0-4 1,4 3-2,-4 0 4,0 2 0,-2-1-1,0 0-3,-1-1 4,0-3-3,8 3-1,-7 3 0,3-4-1,2 0 1,3-3-1,-11 4 0,11-4-1,-4 4 2,1-1-1,3-3-1,0 0 2,0 0-3,0 0 0,0 0 1,-6 5 1,6-5-2,0 0 0,-5 2 5,5-2-2,0 0-1,-6 8-3,3-4 2,-3 1 2,6-5-3,-5 2 0,0 2 2,5-4-1,-1 6 1,1-6 6,0 0-1,-3 4 7,3-4 8,0 0 4,9 9 3,-1-7-3,1 2 1,5 2-3,3-3-2,1 2 0,8 2-3,0 0 0,2 0-2,-1 3 1,1 2-2,3-5-4,-8 2 1,6 4-5,-1-1 2,2 3 0,-2 2-4,9 1 1,-11-4-1,0 4-3,-3-4 4,1 0-1,-4 1-1,0-1-1,-4-1-2,-4-5 1,-1 6 0,4-6-19,-6 1 1,-1 0 3,3-3-2,-7 1 1,1 0 6,1-3-3,0 4 3,-3-2 2,2-3 3,-2 2 6,2-2-9,-1 5 11,-1-4 2,-3-4-10,6 5 3,-1-3 1,-2 4-2,-3-6-2,6 5 5,-6-5 1,6 5-3,-6-5 3,5 2 0,-5-2-1,5 5 9,-5-5-9,4 1 3,-4-1-5,8 6 1,-8-6-5,0 0 5,0 0 0,0 0-2,0 0 0,0 0 1,1 6-1,-1-6 4,0 0-1,0 0 6,0 0-4,0 0-2,0 0 6,0 0 4,0 0 5,0 0-1,0 0 3,0 0-1,0 0 2,0 0 0,0 0 0,0 0 2,0 0-1,0 0 1,0 0 1,0 0-5,0 0-7,13-13 3,-13 13-7,6-5 8,-2 1-4,-1 1 0,4-2 1,-6-2-2,4 3-1,-4 0 0,5-7-2,-4 4 4,3 0-2,1-4 8,-5 2-13,1-2 3,2 3 8,2-5-7,-4-2 5,4 1-1,-4-1-5,2 1-2,-2-1 0,4-3 1,-6 0-4,6 1-3,0-9 9,0 5-6,-3-9 5,8 5-9,-3-2 4,0-2 2,-1 8-3,-1-5 1,7 1 0,-7 1 0,1 9 2,1-2-2,0 1 1,-2 1-1,-2 2-2,3 0-2,-6 5 0,2-2 3,0 3-7,-1-1 0,-1 3 9,2-1-1,-3 0-3,0 6 0,2-6 6,-2 6-3,0 0-5,0 0 4,2-6-3,-2 6-1,0 0-2,4-3 3,-4 3-3,0 0 0,2-5 6,-2 5 0,0 0-3,4-6 0,-4 6-3,3-9 5,-1 6 5,-2 3-5,6-7-3,-3 1 3,-1 1-5,4-2 5,-5 0 0,4 1-5,-2-1 7,0-2-1,0 6-4,3-5 2,-4 4 0,-2 4 3,6-8-4,-5 5 5,-1 3-3,0 0-3,4-4 1,-4 4 1,0 0-2,0-9-1,0 9 5,3-4 1,-3 4-9,0 0-1,0 0 1,0 0-17,0 0-30,0-7-36,0 7-31,0 0-37,0 0-40,0 0-45,-8 20-42,8-20-147,0 14-464,0-6 205</inkml:trace>
        </inkml:traceGroup>
      </inkml:traceGroup>
    </inkml:traceGroup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5:47.9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D9BA7EA-FE16-4CCD-9011-56BA5093C2CE}" emma:medium="tactile" emma:mode="ink">
          <msink:context xmlns:msink="http://schemas.microsoft.com/ink/2010/main" type="inkDrawing"/>
        </emma:interpretation>
      </emma:emma>
    </inkml:annotationXML>
    <inkml:trace contextRef="#ctx0" brushRef="#br0">72 51 92,'-1'-9'145,"1"9"-5,0 0-11,-7-6 1,7 6-9,-4-5-3,4 5-13,-8-2-13,7-3-2,1 5-7,-13-7-5,7 4 0,0 0 4,-2 0-3,2-1-7,6 4 3,0 0-14,-7-5-4,7 5-3,-6 0-2,6 0-1,0 0-3,0 0-1,0 0-4,0 0-3,0 0 4,0 0-1,0 0 1,0 0 2,26 5 2,-11-3 0,3 6-3,8-7-6,4 8-1,11 0-2,5-2-1,-1 2-3,8 2 1,1-3-4,4 2-3,18-2-3,-18 5-1,-3-4-2,23 0 2,-1-2 2,-20 1-4,24-1 3,-7 0 2,6 0 1,-5-2-3,-20 2-4,3-5 2,2 3 0,-6 1-6,1-3 0,0 6 1,-1-6-2,-5 1-1,-1 0 1,-4-1-2,-1 1 0,-15-1 1,4 3-1,-4-1-1,-2-6 3,-5 2 0,-5-1 0,5 0 2,-9 2-2,8-1 1,-12-1 2,6 1-4,-2-1-2,-4 0-1,-8 0-1,15-1 1,-4 1-1,-11 0 0,14 1 4,-14-1-10,12 0 1,-4 0 0,-8 0 1,10-1-9,-10 1-17,16 0-9,-16 0-28,0 0-23,7-1-31,-7 1-34,0 0-42,0 0-24,-19-13-38,5 6-131,-6 0-413,1 2 182</inkml:trace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5:45.75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66C58EA-9CF6-44E0-AA3C-F6A6A1CFF253}" emma:medium="tactile" emma:mode="ink">
          <msink:context xmlns:msink="http://schemas.microsoft.com/ink/2010/main" type="writingRegion" rotatedBoundingBox="24443,8306 26445,8737 26346,9197 24344,8766"/>
        </emma:interpretation>
      </emma:emma>
    </inkml:annotationXML>
    <inkml:traceGroup>
      <inkml:annotationXML>
        <emma:emma xmlns:emma="http://www.w3.org/2003/04/emma" version="1.0">
          <emma:interpretation id="{00082C5D-566E-4DC0-A9CB-1F349C91BAFF}" emma:medium="tactile" emma:mode="ink">
            <msink:context xmlns:msink="http://schemas.microsoft.com/ink/2010/main" type="paragraph" rotatedBoundingBox="24443,8306 26445,8737 26346,9197 24344,87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0EB358-FD1B-41A7-BBD4-AB7CDBE33390}" emma:medium="tactile" emma:mode="ink">
              <msink:context xmlns:msink="http://schemas.microsoft.com/ink/2010/main" type="line" rotatedBoundingBox="24443,8306 26445,8737 26346,9197 24344,8766"/>
            </emma:interpretation>
          </emma:emma>
        </inkml:annotationXML>
        <inkml:traceGroup>
          <inkml:annotationXML>
            <emma:emma xmlns:emma="http://www.w3.org/2003/04/emma" version="1.0">
              <emma:interpretation id="{D96D1FF6-2DD4-4225-8FCE-2B0181827BAB}" emma:medium="tactile" emma:mode="ink">
                <msink:context xmlns:msink="http://schemas.microsoft.com/ink/2010/main" type="inkWord" rotatedBoundingBox="24443,8306 26445,8737 26346,9197 24344,8766"/>
              </emma:interpretation>
            </emma:emma>
          </inkml:annotationXML>
          <inkml:trace contextRef="#ctx0" brushRef="#br0">0 96 99,'8'-2'120,"-2"-2"-7,2 0-5,-1 3 1,-1-5-13,2 3-4,3-1 8,-2 1 3,-3-1 4,2 0-7,-8 4-9,6-4-5,-4 0-2,4-2-8,-6 6-6,6-4-8,-6 4-4,1-6-7,4 2-3,-5 4-1,2-7-1,-2 7-8,6-5-2,-6 5-6,7-2-7,-1-3-1,2 3-2,4 1-3,1-2-3,2 2 2,3-3-1,4 2-4,4 1 0,3 2-3,-1 1 1,4-2 3,-3 1-5,2 2-3,-3-3 1,1-3-4,-9 6 2,-5 1-3,5-3 1,-6 5-2,-2-6-2,-3 3 0,-3 1 2,2-3 0,-2 2-1,-1 1 3,-2 2-5,0-2-1,-2 0 2,1 3 3,1 0-2,0 0 5,-1 0-6,2 1 5,-2-2-3,2 2 3,-1 2 0,2-2 3,1 3 7,-4-2-3,2 2 0,-2 4 6,-1 0 2,2 1-3,-6 0 1,3-1-1,-3-1 3,-4 0-2,-4 2 9,2-2 7,-4-1 1,-5 5 4,-3-3 4,1 0-1,0-5-2,4-2-2,-2 1-3,-2 2-2,5-6 0,1 5-1,-6-3 2,6-3-7,-1-1 2,-1-2-6,4 3 0,1-1 2,2-3-6,-3 3 3,3 1-4,-2-2 1,0-2-3,0 1-3,11-1-2,-13 0 3,6 1-5,7-1-2,0 0 0,-13 0 0,13 0 0,0 0 0,0 0-1,0 0-3,0 0 3,-14 3 1,14-3-2,0 0 3,0 0 9,0 0 7,0 0 1,41 3-2,-22-3 2,1 1 0,0 2-2,7 0-2,-2 2 9,5 1-14,6-5 2,4 2-6,1 0 0,-9 2 4,10 2-6,-4-1 1,2 2 0,1-1-1,-1 3-2,2-2 0,-15-1 3,4-1-8,-8 1-19,-3-3-16,0-3-23,-2 3-30,-2-4-42,1 0-37,0 0-53,2-5-207,-2 1-461,3 1 204</inkml:trace>
          <inkml:trace contextRef="#ctx0" brushRef="#br0" timeOffset="834.8213">1275 192 53,'0'0'143,"10"-5"-16,-10 5-20,0 0-4,12 14-6,-7-7-6,-2 2 9,1 5-7,-1-2-8,2 4 0,-2 0-4,0 3 17,3 4-1,-3-2-10,-3 4-11,2-7-11,-4 4-1,1 3-10,-4-7-5,2-1-5,0 2-2,-2-3-4,1 0-6,-4-3-2,2-1-3,1-1-4,4-4 1,-5 0-7,4 0 3,-3-3 4,4 1 14,1-5 16,-2 9 10,2-9 13,0 0 1,0 0-13,0 0-3,0 0-5,0 0-7,0 0-5,-4-19-6,8 9-1,3-2-5,-1-1-2,1-1-1,3 0-5,2-5 1,5 1-11,0-3-1,3 0 1,0 3-2,-2-1-2,0 2-3,-2 6 0,4-4-1,-2 5-2,-3-1-5,-1 3 3,-2 1 0,1 2 0,-4-1-3,2 4-1,-4 2-3,-7 0 3,17 0-2,-6 1 3,-3 4-3,-1-3 1,1 3-3,-2 6 0,2-4 6,-4 1-4,4 4 0,-3 2 1,-2 3-2,0 0-1,0-2 3,-2 3 0,-1 0-3,-1 0 3,1 0-4,0 0 4,0-1 1,-3 2-2,3-8-2,-3 3-2,0-3 6,3-4-2,-5 2-2,4-5 2,-1 1 0,2-5 5,0 5-1,0-5 1,0 0 4,0 0-3,0 0-2,-14-16 1,14 5 1,0 3 0,2-7 0,4 1-1,-3 1-2,3-1 3,2-1-4,-1 1-1,6 0 2,1 0-1,-4-2 1,1 3 1,1-1-1,2 6-4,3 0-1,-2-1 5,-1 4-3,0 1 1,-5-1-1,8 5-5,-2 2 2,-2 1 1,2-1-2,-1 5 2,0 3-1,-1-2 0,0 5 3,-1 1-4,-3 1 1,2-1 6,-3 5-4,-1-6-1,3 6 6,-6-3-2,-1 0-2,3 2 1,-6-2 1,0 2 2,0-4 1,0 0-4,-6 3-4,5-7-15,-2 5-23,-4-5-38,0 1-33,-2 0-34,-1-3-44,-3 3-180,-3-5-402,-1-1 178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51:53.39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5B5CAC9-8B9B-40D6-81B7-ABA534462FA2}" emma:medium="tactile" emma:mode="ink">
          <msink:context xmlns:msink="http://schemas.microsoft.com/ink/2010/main" type="writingRegion" rotatedBoundingBox="15727,8434 33504,8230 33531,10602 15754,10806">
            <msink:destinationLink direction="with" ref="{5019B622-B9CD-454D-8EAF-62C4C06B9930}"/>
          </msink:context>
        </emma:interpretation>
      </emma:emma>
    </inkml:annotationXML>
    <inkml:traceGroup>
      <inkml:annotationXML>
        <emma:emma xmlns:emma="http://www.w3.org/2003/04/emma" version="1.0">
          <emma:interpretation id="{01B68288-5105-4DF2-B03A-E5A673D6A271}" emma:medium="tactile" emma:mode="ink">
            <msink:context xmlns:msink="http://schemas.microsoft.com/ink/2010/main" type="paragraph" rotatedBoundingBox="15727,8434 29830,8272 29847,9766 15744,99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4C7C9D-D61A-43E9-B981-3ED4B03A108D}" emma:medium="tactile" emma:mode="ink">
              <msink:context xmlns:msink="http://schemas.microsoft.com/ink/2010/main" type="line" rotatedBoundingBox="15727,8434 29830,8272 29847,9766 15744,9928"/>
            </emma:interpretation>
          </emma:emma>
        </inkml:annotationXML>
        <inkml:traceGroup>
          <inkml:annotationXML>
            <emma:emma xmlns:emma="http://www.w3.org/2003/04/emma" version="1.0">
              <emma:interpretation id="{50B6AD97-2738-45D9-8446-CA640C2ACDE8}" emma:medium="tactile" emma:mode="ink">
                <msink:context xmlns:msink="http://schemas.microsoft.com/ink/2010/main" type="inkWord" rotatedBoundingBox="15727,8434 18844,8398 18855,9382 15738,9418"/>
              </emma:interpretation>
              <emma:one-of disjunction-type="recognition" id="oneOf0">
                <emma:interpretation id="interp0" emma:lang="en-IN" emma:confidence="0">
                  <emma:literal>(motion</emma:literal>
                </emma:interpretation>
                <emma:interpretation id="interp1" emma:lang="en-IN" emma:confidence="0">
                  <emma:literal>Emotion</emma:literal>
                </emma:interpretation>
                <emma:interpretation id="interp2" emma:lang="en-IN" emma:confidence="0">
                  <emma:literal>{motion</emma:literal>
                </emma:interpretation>
                <emma:interpretation id="interp3" emma:lang="en-IN" emma:confidence="0">
                  <emma:literal>emotion</emma:literal>
                </emma:interpretation>
                <emma:interpretation id="interp4" emma:lang="en-IN" emma:confidence="0">
                  <emma:literal>(mohm</emma:literal>
                </emma:interpretation>
              </emma:one-of>
            </emma:emma>
          </inkml:annotationXML>
          <inkml:trace contextRef="#ctx0" brushRef="#br0">316 27 14,'0'0'117,"0"0"-13,-6-9-12,6 9 0,-3-4-13,3 4 0,-11-4 6,10 1-11,1 3 3,0 0-5,-8-4 7,8 4-6,0 0-5,0 0 1,-6-3-3,6 3-7,0 0 2,0 0-10,0 0-7,-14 0 1,14 0 0,-12 3-6,4 3-2,-1 1 0,-2 4-5,-3 3 5,-5 8 6,-1 3 3,-3 6-1,-4 5 2,6 3 2,-1 4 4,1 2 0,4 2-3,6-4-5,1 7-4,-3-6-1,7 4-5,6 1-6,0-5 2,3 1-3,0 2-10,10-7-16,8 3-22,4-7-18,5 4-34,13-8-24,-1-4-32,8-5-28,0-3-156,3-5-338,1-8 149</inkml:trace>
          <inkml:trace contextRef="#ctx0" brushRef="#br0" timeOffset="1000.4274">723 409 87,'0'0'95,"3"18"-6,-3-11-21,3 5 11,-1 1-5,-1 5-3,2-4 2,-3 5-3,3 0-11,-1-2 1,1 0-10,0 2 4,2-1 0,-2 0-6,1 0-10,1-4 5,-5-1-2,3 1 8,-2-3-13,-1-3-2,0 0 0,4 1-7,-4-4 5,0 1-3,0-6 2,0 5 3,0-5 10,0 7-7,0-7 1,0 0-3,0 0-2,0 0-7,0 0 2,0 0-2,0 0 2,-8-16-4,8 9-6,0 0 3,0 0 0,1-3-17,-1 0 9,3-1 3,1-4-6,-3 1-1,5 2-6,0-4 3,-3 0-2,7 6 7,-7-7-6,3 5-1,3-5 4,-4 6-4,4-1 0,0 2-1,-1 6-3,1-3 0,-1-2-2,1 2 2,-5 6-2,9 0-1,-6-3 1,-7 4 0,22 5 2,-10-2 2,2 2-6,-6 0 6,2 2-4,0 1-1,2 0 2,-4 6 1,-1-4-2,2 1 3,-1 1-7,-2-2 2,-3 1 4,2-1-12,-4 0 1,4-1 5,-5-2-1,2 2 4,1 0-8,0-2 13,-3 0-9,0-1 3,0-6 1,0 11 1,0-8 1,0-3 1,0 0 0,0 0 0,0 0 1,0 0-2,0 0 3,0 0-3,0 0 6,0 0-5,-13-18 9,13 12-10,0-2 4,2-3 0,1-2-1,-1-1-3,4-1 6,-3-6 0,4-2 1,3 3-4,-1-3 2,-1 10 2,4 0 0,-3 0-1,5-1 0,-3 3 7,-2-2-4,2 6-3,-2 2 1,1 0-5,1 6 7,1 3 1,-4 2 5,4 0-3,2 3 4,-6 6 0,6-1 3,4 5-2,-4 1-2,0 4-2,0-5 3,-7 3-2,1 4-2,4-4-4,-1-1 0,-6 0-14,1-3-17,0 0-16,-5 0-21,2 0-24,1 0-24,-4-4-26,-4 1-144,-6-1-302,0-3 135</inkml:trace>
          <inkml:trace contextRef="#ctx0" brushRef="#br0" timeOffset="1539.8116">1674 463 73,'0'0'146,"0"0"-12,0 0-9,-16 10-17,9-4-2,1 3-10,-1-1 2,2 0-13,-3 4-7,2 7-14,0-8 2,0 6-4,4 1-6,1-4-6,-1 5-8,5-2 2,-1 1-6,4-3-8,2 2 3,4-2-5,-4-2 2,5-1-3,0-1-8,1-1-1,-2-2 1,-3-2-2,2-3 4,-2-1-4,-1 1 1,1-6-3,-9 3 1,11-2 12,-4-5-2,-2 0-1,0-2 0,-4 0-2,2-1-1,-6-7 2,3 1-2,-1-4 0,-6 5-4,4-3-1,-4-7-5,-1 0 6,2 7-5,-3-6-5,1 9-5,0 1-8,2 0-3,-3-1-12,4 5-16,-4 2-16,6 0-30,-2 5-23,2-2-20,3 5-22,-7-1-105,7 1-271,0 0 121</inkml:trace>
          <inkml:trace contextRef="#ctx0" brushRef="#br0" timeOffset="2234.8565">2027 478 53,'0'0'132,"7"-6"-10,-7 6-16,9-1-14,-2-4 0,3 5-10,-3-3-13,2 1-1,4 0-6,-6-3-8,6 5-3,-1-1-7,-1-4 0,3 4 4,-7 0 1,9 0 1,-9 1 1,4 0-2,-5-4 1,2 2 8,-8 2-2,14-5-7,-8 5 1,-6 0-1,0 0-9,7-4 4,-7 4-9,0 0-6,11-1 2,-11 1-8,0 0-5,8 5-5,-8-5 2,8 7-1,-4 0 3,-1 0-1,2 4-6,-4-4-2,7 9 3,-3-1-6,-4 3 4,4-1 1,-4 7-1,1-5 3,-2 1 5,0 5-12,-3-6 1,4-1-1,-1 7 2,-1-1-11,2-6-18,-1 0-18,0-6-18,5-1-41,-4 1-14,4-6-11,-3-3-140,-2-3-285,0 0 127</inkml:trace>
          <inkml:trace contextRef="#ctx0" brushRef="#br0" timeOffset="1859.5207">2064 158 27,'0'0'160,"0"0"-18,3-4-25,-3 4 1,0 0-4,0 0-3,0 0-5,2 22 4,-2-11-4,0 3-5,0 10-10,0-6 8,0 10-9,-2-1-6,-1-3-3,3 8-7,0 4-5,-1-10-9,1 5-3,0-6-4,-2 1-7,2 3-7,0-3-4,2-2 0,-2-1-6,0-3-7,0-1-11,-2-2-14,4-3-19,-2-2-14,0-2-23,1 0-22,2-5-21,-3 1-17,2-2-20,-2-4-132,0 0-295,0 0 131</inkml:trace>
          <inkml:trace contextRef="#ctx0" brushRef="#br0" timeOffset="2425.2748">2336 248 15,'0'0'46,"0"0"-29,0 0-30,0 0-15,-12 13 7</inkml:trace>
          <inkml:trace contextRef="#ctx0" brushRef="#br0" timeOffset="3155.4319">2554 436 101,'0'5'152,"0"-5"-20,0 0-4,0 0-9,0 0-13,0 0-10,0 0-7,0 0-6,-13 5 1,13-5-2,0 6-7,0-6-5,-6 7-11,6-7-5,-1 7-4,-5 0-1,4 1-2,-2-1-7,2 2-4,-4-2-6,0 2 0,6-1 1,-2 2-6,-1-2-3,0 2-2,-3 2 0,3-5-7,0 6 2,3-5-4,-2-1 2,2 4-3,0-4 4,0-1-5,0 5 0,2-6-2,-2 1 2,0-6-2,6 8-1,-6-5-1,0-3-4,9 3 11,-9-3-7,5 5-5,-5-5 3,0 0-4,12-4-4,-12 4 7,0 0 4,0 0-3,14-4-2,-13 1-4,-1 3 6,11-7-1,-9 2 1,-1-1-3,5-1 0,-1 0-2,0 0 5,-5-2-1,3-1 1,-2 0-6,4-1 2,-1 3 1,-1-2 4,4 0-5,0-2 4,-1 3-2,-4 1 1,2 0 4,4 0 0,-2 5-7,0-4 3,2 3 0,-2-1-1,0 3-3,1-2-2,2 3 5,-9 1-3,18 1 5,-9 4 4,2-4-7,0 5 0,0-3 0,-1 5 2,-4-2 0,8 1-6,0 0-6,-8 1 6,2-3-3,3 5 1,-5-3-6,0 4-1,-1-5-2,1 2 2,-3 3-2,0-1 8,0-2-1,-3-1-3,0 0 4,0-1-4,0 2 3,3 0 0,-3-8 2,-3 6 0,6-3 0,-3-3 5,0 0 7,0 5 6,0-5 0,0 0 6,0 0-1,0 0-5,0 0-1,1-23 0,-1 13-2,0 0 2,7-2-3,-4 2-3,1-9 6,1 6 3,-4-4-10,7-1-1,-3 4 0,2-1 14,-1 4-7,1-1-3,-4 1 10,3 3-3,3 2-2,-4-1 1,5 2-2,-2-1-1,1 6-2,0-1 1,-9 1 1,20 6 1,-4 0-1,-4 5 3,2-1 0,0 1 2,3 9-6,-1 0 9,-2 2-2,-5-5 0,4 4-4,-1 5-2,-7-1 3,5 1-4,-4-1-5,-2 3-18,-4 3-23,0-2-22,-7 1-14,3-4-26,1-1-33,0-1-23,0-5-138,3-1-315,0-1 140</inkml:trace>
        </inkml:traceGroup>
        <inkml:traceGroup>
          <inkml:annotationXML>
            <emma:emma xmlns:emma="http://www.w3.org/2003/04/emma" version="1.0">
              <emma:interpretation id="{DAEB1BEB-7743-4BD2-920F-35897D0ACA70}" emma:medium="tactile" emma:mode="ink">
                <msink:context xmlns:msink="http://schemas.microsoft.com/ink/2010/main" type="inkWord" rotatedBoundingBox="19450,8870 20091,8863 20096,9302 19455,9310"/>
              </emma:interpretation>
              <emma:one-of disjunction-type="recognition" id="oneOf1">
                <emma:interpretation id="interp5" emma:lang="en-IN" emma:confidence="0">
                  <emma:literal>as</emma:literal>
                </emma:interpretation>
                <emma:interpretation id="interp6" emma:lang="en-IN" emma:confidence="0">
                  <emma:literal>ab</emma:literal>
                </emma:interpretation>
                <emma:interpretation id="interp7" emma:lang="en-IN" emma:confidence="0">
                  <emma:literal>at</emma:literal>
                </emma:interpretation>
                <emma:interpretation id="interp8" emma:lang="en-IN" emma:confidence="0">
                  <emma:literal>ad</emma:literal>
                </emma:interpretation>
                <emma:interpretation id="interp9" emma:lang="en-IN" emma:confidence="0">
                  <emma:literal>a</emma:literal>
                </emma:interpretation>
              </emma:one-of>
            </emma:emma>
          </inkml:annotationXML>
          <inkml:trace contextRef="#ctx0" brushRef="#br0" timeOffset="5571.7625">3958 546 71,'0'0'90,"-11"-1"-10,11 1-4,0 0 4,-15 0-5,15 0 2,-14 1-7,14-1-2,-18 0-1,8 3-5,0 1-6,0-1 1,0 1 1,-4-1-11,5 5-4,-5 2 0,-1-2 0,1 7-1,3-2-9,-1-2-2,-2 4-2,6-2-4,2 2 4,1 2-6,-4-3-4,3 2 5,6 2-2,0-2-3,0 0-7,0 0 1,6-3 1,3-3-6,2-1 3,0 4-2,6-5 0,-3-2-5,6 3-2,-7-3-2,6-2-4,-2-1 3,0-3-1,-4 1 2,-3-2-8,2-2-1,-3 0 10,2-2-5,-5-1-1,0-1 7,0 0 1,-4-5 3,-1 5 0,4-3 1,-8-2-1,3 5 0,0-4 8,3 2 10,-6 0 6,3 1-6,-2 1 0,1-1 1,-1 1 4,-1 0-1,3 7 2,-1-7-1,2 1 0,-1 6-2,-1-8-5,1 8 1,-2-6-8,2 6 0,0 0-2,0 0 0,0 0-6,0 0 3,0 0-4,0 0 1,0 0-1,2 27-2,4-20 2,-5 2-5,5 2 6,-4-4-4,4 5 0,0-1 2,0-2-3,2 2 2,-2-3-3,3 2-3,2-3-3,1 1 7,2-1-6,0-3-3,0 3-4,0-1 0,0-6-8,-1 1 3,-2 2-2,7-6 2,-10 2 2,4-1 4,-2-7-1,0 7 0,-2-7 0,3 0 5,-7 1-3,3-3 2,3-3 0,-7-1-1,5 1 4,-3-2-3,-1 0 1,-1 0 1,3-2 2,-1 0 3,-2 2-2,-1-3-1,1 1 1,0 1 3,1 2 3,-2 0-3,1 1-1,-1 3 3,-1-5-2,-1 7-1,0-4 1,2 8 3,1-6-3,-3 8 2,1-6-2,-1 9 5,2-7-6,-2 7 1,0 0-3,-2-8 4,2 8-3,0 0-2,0 0 4,-1-5-2,1 5 2,0 0 1,0 0-1,0 0-5,0 0 4,0 0-3,0-7 5,0 7 4,0 0-2,0 0-4,0 0 2,-5-6-2,5 6 3,0 0 0,0 0-1,0 0 0,-6-7-1,6 7-1,-6-1 1,6 1-1,0 0 1,-6-6 0,6 6 0,0 0 4,0 0-4,-10-3 1,10 3-4,0 0 3,0 0-2,-7-2 4,7 2-7,0 0 3,0 0-2,-13 7 2,12-3 2,1-4-1,-6 9-2,4-2 3,-1 4-1,2 1-1,-1 0 3,2 5-3,3-1 5,-3 4-3,6-3-1,5 6 0,-5-5 2,2 0 0,3 2-3,1 2-1,0-3-5,0-3 9,2-1-4,-3-3-2,0 1 7,-2-3-6,0-1 1,-1 4 0,-5-1 1,2-7-1,-2 4-1,-3 0-2,0-3 5,-5 1-6,-1 1 0,-2-1 7,-3-1-1,-2 0-12,-1 0-14,0 0-13,2-2-18,4-3-36,0 1-19,2 2-135,-3-3-266,9-1 118</inkml:trace>
        </inkml:traceGroup>
        <inkml:traceGroup>
          <inkml:annotationXML>
            <emma:emma xmlns:emma="http://www.w3.org/2003/04/emma" version="1.0">
              <emma:interpretation id="{73F220E2-9FC3-49E0-AB32-7255E972668A}" emma:medium="tactile" emma:mode="ink">
                <msink:context xmlns:msink="http://schemas.microsoft.com/ink/2010/main" type="inkWord" rotatedBoundingBox="20457,8720 21907,8704 21914,9303 20464,9319"/>
              </emma:interpretation>
              <emma:one-of disjunction-type="recognition" id="oneOf2">
                <emma:interpretation id="interp10" emma:lang="en-IN" emma:confidence="0">
                  <emma:literal>well</emma:literal>
                </emma:interpretation>
                <emma:interpretation id="interp11" emma:lang="en-IN" emma:confidence="0">
                  <emma:literal>wall</emma:literal>
                </emma:interpretation>
                <emma:interpretation id="interp12" emma:lang="en-IN" emma:confidence="0">
                  <emma:literal>Well</emma:literal>
                </emma:interpretation>
                <emma:interpretation id="interp13" emma:lang="en-IN" emma:confidence="0">
                  <emma:literal>weal</emma:literal>
                </emma:interpretation>
                <emma:interpretation id="interp14" emma:lang="en-IN" emma:confidence="0">
                  <emma:literal>welt</emma:literal>
                </emma:interpretation>
              </emma:one-of>
            </emma:emma>
          </inkml:annotationXML>
          <inkml:trace contextRef="#ctx0" brushRef="#br0" timeOffset="6185.093">4733 571 51,'0'0'134,"0"0"-11,0 0 2,0 0-4,0 0-5,0 0-12,0 0-4,0 0-11,-3 21-2,3-18-7,0 6-14,3-2 1,0 0-9,3 2-11,-1 0-4,4 1 1,0 5-2,-1-8-5,-1 4-10,6 2-11,-7-5-6,2 3-9,-2-2 2,-5-2-11,7-2-4,-3 2 0,1-3-1,-5 0 2,-1-4-2,6 3 5,-6-3 5,0 0 1,0 0-7,6-14 6,-6 9-5,2-2 2,-2 0 8,0-1-15,5-2 10,-2-1-2,0 2 1,0-2-2,3 4 5,-1-4-3,-2 3-1,3 2 2,0-5 4,2 4 4,-1 3-6,1 0-1,1-2-1,0 4 3,2-4-2,-3 6 9,-1-1-7,-7 1 1,20 5 13,-12-3-15,1 2-5,2 0 3,-2 0 11,2 0 2,0-2 4,-2 3-2,-1-2 5,1 5-1,-2-6 0,0-1 4,0 2 8,-7-3 14,9 1 0,-9-1 0,0 0 3,17-7-4,-17 3-1,3-3-10,2 0 0,0-4 0,-1 0-10,-1 4 3,-1-1-2,4-9-14,2 5-17,5-4-29,0 2-17,7-2-18,-2-1-36,-3 6-24,-1-1-130,-1 1-286,0 4 127</inkml:trace>
          <inkml:trace contextRef="#ctx0" brushRef="#br0" timeOffset="6961.6122">5450 624 41,'6'-7'124,"1"1"4,4-1-13,-3-2-3,-2 6-2,2-7 6,-2 5 4,-5-2 1,5 1 1,-4 2-4,1 0-8,-3-3-6,0 7-11,-11-10-3,10 7-12,-7 3-5,8 0-12,-20 0 0,2 5-2,4-1-1,-6 7-12,6-3-3,0 5-1,1-1-6,-1 1-2,1 2-2,6 0-4,1 2-6,-2-2 1,6 3-7,4-4 4,-2 3-3,5-3-6,1 2-2,1-3-8,3-3-2,6 3-7,1-6-3,5 0-10,-2-1-10,7-5 0,1-1 4,3 0 2,-5-3 1,-2-4 0,1 1 4,-8-6 4,-3-1 0,1 1 2,-6-3 7,3-10-5,-4 4 3,-2-2 6,-3-2-8,0-3 3,-3-12 2,2 11 3,-2 1-1,-2 0 2,2-2 3,-3 4 2,6 1 4,-6 0 4,3 8-5,0-1 14,0 8 6,0-2 2,0 4-1,0 3-5,0-2 4,0 7 0,0-13-6,-3 10 1,3 3-5,0-7-6,0 7-2,0 0 4,0 0-2,0 0-5,0 0 0,0 0 4,-3 26-2,3-16-4,0 9 1,3-5 3,-3 15-1,3-8 1,0 3-5,-3 1 5,5-1-6,1 0 2,0-1-2,2 0-13,4 2 3,-1-2-13,7-1-2,1-2 3,2-2-7,5-3-9,0-2 7,2-2-9,-2-6 1,-6-2-5,-1 1 4,-1-5 5,0-3-3,-4-2 16,0-1-2,-3-1-2,-2-5 11,2-3 1,-5-1-5,0-7 4,-5-3 0,6-1 1,-4 0 9,0-2-6,-2-7 1,-1 11 10,0 0 4,0 2 9,0 5 24,5 1 4,-5 9 7,0-4 0,0 5-4,1 1-4,-1-1-4,-1 2-6,1 6-8,0-8 1,0 8-4,-5-6-3,5 6-1,0 0-5,-7 14 2,0-7-2,0 8-2,4-4 3,0 6-5,0 5 9,-2 0-3,5 7 1,-6-3-3,6 1 4,0 3-2,3-2-2,0 11 3,2-9-1,4 8-1,2-1-5,-1-3-28,3-5-18,2 4-24,3-6-41,-2-3-43,4-5-44,-7-1-131,4-5-347,-3-6 154</inkml:trace>
        </inkml:traceGroup>
        <inkml:traceGroup>
          <inkml:annotationXML>
            <emma:emma xmlns:emma="http://www.w3.org/2003/04/emma" version="1.0">
              <emma:interpretation id="{854E5920-5F11-4839-864F-1FF80A835198}" emma:medium="tactile" emma:mode="ink">
                <msink:context xmlns:msink="http://schemas.microsoft.com/ink/2010/main" type="inkWord" rotatedBoundingBox="22312,8776 23129,8767 23133,9132 22316,9141"/>
              </emma:interpretation>
              <emma:one-of disjunction-type="recognition" id="oneOf3">
                <emma:interpretation id="interp15" emma:lang="en-IN" emma:confidence="0">
                  <emma:literal>as</emma:literal>
                </emma:interpretation>
                <emma:interpretation id="interp16" emma:lang="en-IN" emma:confidence="0">
                  <emma:literal>an</emma:literal>
                </emma:interpretation>
                <emma:interpretation id="interp17" emma:lang="en-IN" emma:confidence="0">
                  <emma:literal>a</emma:literal>
                </emma:interpretation>
                <emma:interpretation id="interp18" emma:lang="en-IN" emma:confidence="0">
                  <emma:literal>a/s</emma:literal>
                </emma:interpretation>
                <emma:interpretation id="interp19" emma:lang="en-IN" emma:confidence="0">
                  <emma:literal>ay</emma:literal>
                </emma:interpretation>
              </emma:one-of>
            </emma:emma>
          </inkml:annotationXML>
          <inkml:trace contextRef="#ctx0" brushRef="#br0" timeOffset="7707.4455">6808 370 176,'0'0'178,"-10"-6"-10,4 1-8,0 3-9,6 2-13,-12-4-11,9-2-5,3 6-7,-14-3-9,14 3-9,-11 0-9,11 0-10,-13 9-4,2-3-4,0 1 2,-3 7-16,-3 3-4,0 6-6,2-7-5,4 9-2,1-2-6,-3-3 1,1 4-6,4 1-5,4 1-4,-1-5-10,5-3-5,0 0-12,3-2-4,3-1-1,2-3 0,-2-3-3,5-4-1,-2-2 3,3-3 4,-1-1-4,-2-2 2,2-3 0,0-1 5,-2-4 2,-1 0 1,1-3-1,0-2 0,-7 0 6,5-3-1,0 4 0,-3-2 1,-2-2 5,4 6 0,-5-2 1,5 6 0,-6 1 1,5-2 3,-3 3-4,-1 0-3,-1 1 6,0 6-6,0 0 1,0 0-4,0 0 2,0 0 0,12 18-1,-10-13-3,3 8 3,-4-4 1,4 7-2,-5-7-5,3 0-3,3 6-2,-2-1 0,3 0 2,0-2-8,1 1 0,4-1 4,2-1 0,1-5 2,4 2-3,-4-2 1,1-1 3,2-3 2,2-1 4,-2-2-1,-4-1 0,3-3 0,-3-2 5,-3 0-1,-1 1 4,4-6 2,-3 1 11,-2-2-5,3-1 4,-4-2 0,4 3 0,-3-3-4,4 2-1,-6 0 4,4-2-4,1 3 1,-2-1 0,2 3-3,-3-2 1,2 1-5,-2 6-1,2 0-2,-2 4 5,6-4-5,2 5-1,-6 1 7,6 1-8,-3 1-1,-4 9-2,4 1 4,2 1-3,0 5 7,-8-3-3,6 6-3,-8-3 2,2 4 0,-2 0 3,-5-2 0,4-2-5,-3-6 3,-2 6 1,0-8-1,-2 1-4,-3-1-1,4-2 6,-5-1-4,-2 0 1,-4-1-13,-2-1-19,-1-3-31,-1-2-56,-1 0-43,-4-2-168,4-2-354,-1 1 157</inkml:trace>
        </inkml:traceGroup>
        <inkml:traceGroup>
          <inkml:annotationXML>
            <emma:emma xmlns:emma="http://www.w3.org/2003/04/emma" version="1.0">
              <emma:interpretation id="{70CF2BA6-C13E-42B6-BD86-B309C0B3A1FA}" emma:medium="tactile" emma:mode="ink">
                <msink:context xmlns:msink="http://schemas.microsoft.com/ink/2010/main" type="inkWord" rotatedBoundingBox="23677,8777 25937,8751 25942,9172 23682,9198"/>
              </emma:interpretation>
              <emma:one-of disjunction-type="recognition" id="oneOf4">
                <emma:interpretation id="interp20" emma:lang="en-IN" emma:confidence="0">
                  <emma:literal>mass</emma:literal>
                </emma:interpretation>
                <emma:interpretation id="interp21" emma:lang="en-IN" emma:confidence="0">
                  <emma:literal>man</emma:literal>
                </emma:interpretation>
                <emma:interpretation id="interp22" emma:lang="en-IN" emma:confidence="0">
                  <emma:literal>mars</emma:literal>
                </emma:interpretation>
                <emma:interpretation id="interp23" emma:lang="en-IN" emma:confidence="0">
                  <emma:literal>mans</emma:literal>
                </emma:interpretation>
                <emma:interpretation id="interp24" emma:lang="en-IN" emma:confidence="0">
                  <emma:literal>mats</emma:literal>
                </emma:interpretation>
              </emma:one-of>
            </emma:emma>
          </inkml:annotationXML>
          <inkml:trace contextRef="#ctx0" brushRef="#br0" timeOffset="9002.9985">7948 470 20,'0'0'148,"0"0"-7,0-9-5,0 9-1,0 0-9,0-6-3,0 6-10,0 0-6,0 0-10,0 0-7,0 0-12,0 0-12,0 0-3,0 0-8,0 0-2,9 16 3,-6-8-7,2 2-1,1 5-5,-1-1-3,1 6-3,0-2-2,5 5-5,-2-7 0,-3 3-8,2-1 1,-1-1-4,-1-2-1,2 3-2,3-4 2,-8 1-4,8-5-5,-5 0 3,-3-5-1,3 6 0,-4-6-4,2 0 4,-2-1 1,-2-4-9,4 5 5,-4-5 2,0 0-4,0 0-1,0 0-3,16-12 3,-10 5 4,-2-4-10,-1 4 8,4-5-2,-1-1-1,-2-2 1,-1 0 2,2 2-1,1-5-5,-3 6 6,3-2 0,0-1-6,-2 2 4,2 5-2,-2-3 2,1 4-2,-2 0-1,2 0-4,1 3 3,-3-2 4,3 3-7,-6 3 1,9 0-4,-9 0 6,17 0-5,-17 0 6,14 7-1,-8-1-2,2 2 1,1-2-2,2 2 1,-2 7-9,1-6-5,0 6-3,-3-5-7,6 6-2,-9-2 1,5-3-1,-1 2 5,-2-3-2,2-1 6,-7 0 2,6 0-1,-3-2 1,-2-1 3,2-3 2,-1 1-1,-3 1 8,0-5 7,0 0-3,0 0-3,0 0 1,0 0 10,14-16-1,-9 9 1,1-2 5,0-3-1,2-1 7,1-2-3,-3 0-5,6-2 4,-2 2 5,0-10-2,6 4-5,-1 3-1,3 0 1,1-3 1,-5 10 8,-4-3-1,6 6-3,-5-1-2,-1 3 4,-1-1-7,2 2 0,0 5 0,1 0-1,-1 1-3,-2 3 1,-1 3 2,4 0-6,-3 6-2,4-2 0,0 2 2,-5 1-4,3 1 3,-3 3-3,-1-4 2,-1 7-10,2-6-16,-2 2-18,0 1-20,-4 1-24,2-1-25,-2-2-38,-4 0-165,2 0-337,-3-1 149</inkml:trace>
          <inkml:trace contextRef="#ctx0" brushRef="#br0" timeOffset="10021.0062">9326 485 96,'0'0'143,"0"0"-1,-2-8-17,2 8-6,0 0-8,-6-6-12,6 6-6,0 0-7,0-10-7,0 10-7,0-6-3,0 6 3,-3-3 1,3 3-8,0 0-1,-3-11-4,3 11-8,0 0-10,-17 0-1,17 0-7,-17 0 0,7 5 1,-1-5-9,-1 1 3,-2 6-7,0 0 0,0 3-3,0-2-3,1 2 1,-3 3-1,4-2-3,-2 4 0,5-4-4,-2 6-4,2-7 1,4 6 0,-1-3-10,5 5-7,-1-4-14,2-3-5,2 3 0,2 1 2,2-7-3,4 3-2,-1-2-5,2-4 5,-2-1 3,3-2-2,0-2 10,1-2 2,-4-2-3,0-1 3,0-2 1,-1-2 14,-2-2 12,-3-4-1,-1 0 1,1 1 9,-3-3 1,3 2 2,-6 0-4,3 1 16,-3-3 4,1 7 4,1 2 9,1-2-7,-2 5-3,2 5-9,0-7-6,0 7 2,0-8-8,0 8-1,0 0-2,0 0-4,0 0-4,0 0 5,11 20-2,-5-10 0,-1-2-5,1 5 7,3 1-8,-1-6-4,-1 7 1,2-5 2,2 7-11,-2-5 3,2 2-3,-3-1-2,4-2-3,0-3-2,-4 0 1,0-1 1,4-4 0,-6 3 1,2-5 7,-2 2-3,-6-3 3,0 0 1,21-7 1,-13-3-3,4-1 1,-2-3 3,2 0 0,0-1 2,0 0 8,-1-6-7,6-1 3,0 1-8,3-1 5,-2-1 2,-1 3-8,3-5 8,0 5 5,0 3 4,-5-1-9,5 3 1,-6 4 9,-2 3-3,-4 0-4,-2 3 2,5-4 0,-2 7-4,-1 2 2,-8 0-2,20 1 1,-8 6 1,-3 1 2,4 0-5,-1 6 3,-4-3-5,-1 3 3,4 0-1,-8 4 0,2 0-2,-2 0-1,3 0 0,-5-2 7,-1 2-2,3-2-4,1 2 1,-4-2 0,0-3-7,0-1-2,0-5-23,0 0-6,0 2-11,0 0-8,-4-3-12,1-2 5,3 2-5,0-6 9,-3 5-6,3-5 8,0 0 7,-10 4 4,10-4 4,0 0-6,0 0 9,-11-11-1,8 4 4,3 0 7,0-2 0,0 0 5,6-3-2,0-2 11,0-4 0,2 5 3,6-9 3,1 4 8,5-5 3,-6 3 9,6 1 9,0-4 5,0 3-5,0 2 9,-5 4 9,5-4 5,-6 6 7,-2 2 10,0 3 4,-4 2-7,0 0-7,-2 0-8,-6 5 1,12 1-4,-12-1 0,9 11 0,-3-5-6,-1 7-3,-2-1 1,2 2-1,1 2-1,-5-6-6,2 7-3,2 0 1,3-1-3,-1 2-1,-2 0-1,7 2 1,-4 5-6,1-9 0,-4 0 0,-2 4 0,3-4-1,-3-2-10,-3 4 8,0-2-7,-6-1 7,0-5-4,-5 2-14,2-1-12,-4 0-20,3-2-23,-1-4-42,3 1-35,-4-3-135,0-1-300,3 4 133</inkml:trace>
        </inkml:traceGroup>
        <inkml:traceGroup>
          <inkml:annotationXML>
            <emma:emma xmlns:emma="http://www.w3.org/2003/04/emma" version="1.0">
              <emma:interpretation id="{C5C83139-A448-44A3-A284-DFEE13833535}" emma:medium="tactile" emma:mode="ink">
                <msink:context xmlns:msink="http://schemas.microsoft.com/ink/2010/main" type="inkWord" rotatedBoundingBox="26784,8543 27094,8539 27103,9271 26793,9275"/>
              </emma:interpretation>
              <emma:one-of disjunction-type="recognition" id="oneOf5">
                <emma:interpretation id="interp25" emma:lang="en-IN" emma:confidence="0">
                  <emma:literal>+</emma:literal>
                </emma:interpretation>
                <emma:interpretation id="interp26" emma:lang="en-IN" emma:confidence="0">
                  <emma:literal>&amp;</emma:literal>
                </emma:interpretation>
                <emma:interpretation id="interp27" emma:lang="en-IN" emma:confidence="0">
                  <emma:literal>X</emma:literal>
                </emma:interpretation>
                <emma:interpretation id="interp28" emma:lang="en-IN" emma:confidence="0">
                  <emma:literal>x</emma:literal>
                </emma:interpretation>
                <emma:interpretation id="interp29" emma:lang="en-IN" emma:confidence="0">
                  <emma:literal>~</emma:literal>
                </emma:interpretation>
              </emma:one-of>
            </emma:emma>
          </inkml:annotationXML>
          <inkml:trace contextRef="#ctx0" brushRef="#br0" timeOffset="11143.3366">11057 143 57,'0'-6'106,"-3"-1"-10,3 7-9,6-11-14,0 10 3,0-3-13,-6 4-1,16-2-5,-6 2 0,3 4-6,2-2-6,0 1-2,2 8 6,-3 0 0,0 8-10,3 5 4,-11-6-3,2 4 6,-8 3 4,0 3 3,-3-2 0,-2 3 7,-1-4-3,0-4 3,-5 4 0,0-2 14,-1-5-3,4-5 0,-1 5-1,-2-7-5,4 3-4,0-6-12,1 3-6,2-3-1,-1 4-8,1-4 0,0 4-1,4-3-5,-4 6-3,2-7-2,2 5-1,0-1-4,5 6-2,-2-5-2,3-1-11,2-2-10,-1 3-17,4-2-18,2-2-31,0-4-25,4-1-37,2-4-43,-2-6-118,9-2-320,0-5 142</inkml:trace>
          <inkml:trace contextRef="#ctx0" brushRef="#br0" timeOffset="10718.6509">11074 219 32,'0'0'136,"12"7"-5,-7-1 13,1 2-7,2 9 3,-1-1-7,6 8-7,-3 6-5,1 0-8,1 4-7,5 4-9,0-1-6,-6-8-6,9 5-8,0 0-6,-6-1-9,-1-4-7,1 3-3,0-7-7,-2-3-2,1 1-3,-6-5-6,1-2-3,0 2-15,-1-4-13,-1 0-21,1-5-24,-6-2-17,4 0-17,-5-1-33,0-1-33,0-5-138,0 0-302,0 0 134</inkml:trace>
        </inkml:traceGroup>
        <inkml:traceGroup>
          <inkml:annotationXML>
            <emma:emma xmlns:emma="http://www.w3.org/2003/04/emma" version="1.0">
              <emma:interpretation id="{AFEE00C0-ED56-4D9C-93A7-090DFEBA0009}" emma:medium="tactile" emma:mode="ink">
                <msink:context xmlns:msink="http://schemas.microsoft.com/ink/2010/main" type="inkWord" rotatedBoundingBox="27572,8488 29832,8463 29847,9766 27587,9792"/>
              </emma:interpretation>
              <emma:one-of disjunction-type="recognition" id="oneOf6">
                <emma:interpretation id="interp30" emma:lang="en-IN" emma:confidence="0">
                  <emma:literal>force</emma:literal>
                </emma:interpretation>
                <emma:interpretation id="interp31" emma:lang="en-IN" emma:confidence="0">
                  <emma:literal>fore</emma:literal>
                </emma:interpretation>
                <emma:interpretation id="interp32" emma:lang="en-IN" emma:confidence="0">
                  <emma:literal>tone</emma:literal>
                </emma:interpretation>
                <emma:interpretation id="interp33" emma:lang="en-IN" emma:confidence="0">
                  <emma:literal>fosse</emma:literal>
                </emma:interpretation>
                <emma:interpretation id="interp34" emma:lang="en-IN" emma:confidence="0">
                  <emma:literal>pore</emma:literal>
                </emma:interpretation>
              </emma:one-of>
            </emma:emma>
          </inkml:annotationXML>
          <inkml:trace contextRef="#ctx0" brushRef="#br0" timeOffset="13098.2282">11926 57 22,'0'0'161,"-8"21"-4,2-5-2,0 4 1,0 3-2,-2 16-2,2 7-6,-2 0-6,2 2-9,-2 25-13,2-3 6,3 6-17,-2-4-9,5 7-10,0-4-3,2-2-7,1-6-11,6 4-1,-1-20-8,0 2-7,10 12-6,-9-16-1,10-10-10,-6-3-23,-5-8 4,4-10-1,1 2 0,-4-9-5,2 3 3,-2-10 0,3-7-2,-3-1-1,4-7-1,2-7-1,2-3 5,-3-8-6,3-6 2,-5-7-3,-1-4 2,-4 1-7,-4-10-1,8-19 4,-2 6-3,-1 0-3,-2 18 4,2 2-2,1 1-2,2 4-1,-5 4 4,1 2-2,0 6 2,-6 7-2,5 5-3,-6 4 4,-1-3-6,-4 1 2,4 5-9,-7-2-13,-4 1-13,-2 2-3,0 4-3,-3-2 3,0 0 11,0 1-11,1 8 1,5-6 11,-2 4-12,6-1 6,1 1-7,6 2 8,-13-9 1,13 9-4,-7-2-1,7 2 16,0-6-3,0 6-3,0 0 10,14-6 2,-5 4 0,1-3-1,-2 0 9,4-1-13,-4 4 15,4-3-4,-2-2-6,2 1 0,-3 1 6,-1 1 1,4 3-2,-6-3 5,2 1 5,0 0-3,-2 0 1,1 1 1,-7 2-4,19-6-1,-12 5 5,6-1-6,1 1 9,-1-2 1,3 3-3,4-1-1,0-1 0,0 2 1,6-1 1,1-3-1,-1 2-3,-4 2 9,-5-1-4,0-3-5,-1 1 2,-3 2 7,-3-1 0,1 1 8,-3-3 3,-2 1-10,-6 3 7,14-3-3,-14 3 7,0 0 1,12-1-7,-12 1-1,0 0 3,8-2-3,-8 2 0,0 0 7,4-4-11,-4 4-2,0 0-3,0 0 4,0 0 0,0 0 3,0 0-10,0 0 5,0 0 2,0 0 0,0 0-5,-4 14 1,4-14 7,0 0-6,0 0 2,0 0-4,0 0-1,0 0 4,-8 6 3,8-6-6,0 0 2,0 0 6,0 0-3,0 0-1,0 0-1,0 0 1,0 0-5,0 0 3,0 0 0,0 0 5,0 0 4,0 0-5,0 0 7,0 0-15,0 0 4,0 0-1,0 0-6,0 0 4,22-9-3,-16 5 1,-6 4-6,0 0 2,14 0 0,-4-1 1,-10 1 0,9 1-4,-9-1 8,14 3-2,-14-3-3,16 1 11,-7 1-8,-9-2 5,8 5-3,-5-2-3,0 4 0,0-3 3,-2 2 0,-1 2-5,-1 2 11,-1 2 0,-4 3 2,1-1-1,1 4 7,-5-4-6,4 8-1,-6-8 0,5 0 3,-2 3-5,2-2 6,3 1 2,-1-3-10,-2 1 4,4-1 2,2-2 5,2-2-4,4 1-4,0 1 3,6-2-2,-3-2 0,7 3 8,-3-3-7,6-4-5,-4-3-1,4 1 7,-1-2-3,-3 1-1,5-3-1,-6-4 0,-2-5 3,-1 6 0,1-8 2,-7-1-2,-2-3 11,-6 2 3,0-8-3,1 3-5,-4-4 2,-6 3 3,1 1 1,1 3 7,-4-2-3,-2 1-6,4 4 0,-2 1-5,7 5 13,-1 2 3,0 0-13,2 1 6,2-1-1,0 3-14,-2 0-1,2 0-17,4 4-6,-2-6 9,2 6-8,0 0-2,0 0 5,0 0-12,0 0-3,14 14-6,-8-10 5,3-1 0,2 4-8,-3-4-1,1 1-6,5 0-6,3 0 1,-4-1 15,4 0-6,-3-3 11,3 1 9,0 1-1,-3-2-1,4-2 11,-2 1-8,3-3 1,0 2 13,-4 1 6,4-3 9,1 2-5,-4 1-4,4-2 10,-1 3-5,-2 3-3,1-3 7,-3 1 1,4 5 1,-4-2 0,-1 6 2,3 1 0,-3-6 5,0 9-5,-4-3 4,4 5 2,-2-7 2,1 9-13,-4-7 0,3 3 9,-4 0-7,-1 1 1,1-5 6,-3 6-11,2-2 1,-3-6-5,-3 3 18,-1 1-16,0-5 2,-5 4-1,4-3 3,-5-2-5,4 0-5,-4-1 7,0-1 3,-2 1 1,2-2 5,0-1-7,6-2 3,-8 4 1,8-4-1,0 0-1,0 0-5,-7-10 1,7 3 11,0 7-10,7-17 3,1 4-4,3 1 8,3-2-1,6-5-8,-4 2 5,9-3 1,-2 1-2,6-7-4,3 2 4,-7 11 3,-2-5-1,-2 6-2,-4-1 7,0 4 13,-3 0 6,0 1 10,-8 4 2,2 0-4,-2-2-3,0 3 0,-2-1-3,-4 4-6,8-5-4,-6 2-1,2-1-6,-4 4 0,0 0-2,8-3-2,-8 3 2,0 0-2,0 0-8,0 0 5,0 0-5,8-3-1,-8 3-1,0 0 1,0 0-1,0 0-3,-13 21-1,10-13 1,-1 5 8,-4 1 4,0 1-6,-2 2-2,2 3 0,0-1 5,-4-1-6,0 6 2,4-6-3,6-2 3,-2 2-5,2-2 7,4 2-4,4-1 3,0-1 4,2-2-4,6-1 1,6 6-8,0-13 9,0 7-3,7-3 2,1-7-5,2 0 5,-5-5-3,3-2 2,-1 1-2,-1-6 1,-4-4-4,4 2 4,-6-4-3,0-1 1,-5-2 3,5-2-4,-6-5 0,0 0 0,0 0 1,-4 0-1,-1 0 1,-2 0 14,-1 6 11,-5 2 3,-1 5 7,-1 2-1,-1 2-4,2-2-5,-3 6-1,3 4-5,-8-4 1,8 4 0,0 0 2,-21 8-4,12 3-2,-2 6 0,-3-6 1,7 6-2,-6 6 2,12-6-1,-7 0 1,2 9-4,0-8 2,7 6-4,-1-2 0,5 1-1,-4-4-1,7-1-11,4-3-15,2-5-29,0 5-29,11-5-42,4 0-53,3-6-192,6-3-390,7-8 173</inkml:trace>
        </inkml:traceGroup>
      </inkml:traceGroup>
    </inkml:traceGroup>
    <inkml:traceGroup>
      <inkml:annotationXML>
        <emma:emma xmlns:emma="http://www.w3.org/2003/04/emma" version="1.0">
          <emma:interpretation id="{10EF167F-24A2-4222-9FF7-816383809437}" emma:medium="tactile" emma:mode="ink">
            <msink:context xmlns:msink="http://schemas.microsoft.com/ink/2010/main" type="paragraph" rotatedBoundingBox="28170,9412 33519,9368 33529,10612 28180,1065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1818808-EB10-4943-9A0B-E543D3E14C86}" emma:medium="tactile" emma:mode="ink">
              <msink:context xmlns:msink="http://schemas.microsoft.com/ink/2010/main" type="line" rotatedBoundingBox="28170,9412 33519,9368 33529,10612 28180,10656"/>
            </emma:interpretation>
          </emma:emma>
        </inkml:annotationXML>
        <inkml:traceGroup>
          <inkml:annotationXML>
            <emma:emma xmlns:emma="http://www.w3.org/2003/04/emma" version="1.0">
              <emma:interpretation id="{50F78E07-160D-4023-B7A5-04BCEF490006}" emma:medium="tactile" emma:mode="ink">
                <msink:context xmlns:msink="http://schemas.microsoft.com/ink/2010/main" type="inkWord" rotatedBoundingBox="28171,9553 30961,9530 30970,10633 28180,10656"/>
              </emma:interpretation>
              <emma:one-of disjunction-type="recognition" id="oneOf7">
                <emma:interpretation id="interp35" emma:lang="en-IN" emma:confidence="0">
                  <emma:literal>causing</emma:literal>
                </emma:interpretation>
                <emma:interpretation id="interp36" emma:lang="en-IN" emma:confidence="0">
                  <emma:literal>Causing</emma:literal>
                </emma:interpretation>
                <emma:interpretation id="interp37" emma:lang="en-IN" emma:confidence="0">
                  <emma:literal>casing</emma:literal>
                </emma:interpretation>
                <emma:interpretation id="interp38" emma:lang="en-IN" emma:confidence="0">
                  <emma:literal>coursing</emma:literal>
                </emma:interpretation>
                <emma:interpretation id="interp39" emma:lang="en-IN" emma:confidence="0">
                  <emma:literal>Casing</emma:literal>
                </emma:interpretation>
              </emma:one-of>
            </emma:emma>
          </inkml:annotationXML>
          <inkml:trace contextRef="#ctx0" brushRef="#br0" timeOffset="13874.2891">12750 1189 74,'0'-10'151,"3"7"-6,-3 3-11,3-9 5,-6 5-3,3 4-8,0-11-2,0 11-2,0-7-4,0 2-6,0 5-5,-6-7-15,3 1-7,-5 5-8,2-3-7,-5 2-5,11 2-8,-25 2-4,7 3 0,-2 2-5,-1 4-4,-1 2-4,-2 1 0,1 4-6,-2 1-4,5 1-5,-1 0-2,7 5 1,0 1-6,5-2-2,1-3-1,-3 2-4,10-3 3,2 3-3,1-5-4,9 3-5,1-1-19,5 0-13,3-6-17,4 0-22,1 1-13,1-7-16,8 2-20,12-7-22,-17 2-5,12-6-21,1-3-105,-12 1-292,-2-4 130</inkml:trace>
          <inkml:trace contextRef="#ctx0" brushRef="#br0" timeOffset="15079.3758">13070 1296 99,'0'0'126,"4"-8"-5,-4 8-6,-4-7-1,4 7-2,-4-10-3,2 4-2,2 6-8,-4-8-9,2 5-10,-2-4-2,4 7-7,-8-5-7,8 5-3,-8-3-7,5-1 1,3 4-6,0 0-6,-18 5-7,18-5-1,-14 6-1,8-3-2,-3 2-9,-2-2 0,5 4 2,-5 1-4,0 6-1,5-7-3,-2 10-3,2-10 1,0 8-4,-2 0-2,7 1 2,-4 0-8,5 0 3,0-1-2,5-5-4,1 3-4,-3-1-1,3-3-4,7 0 1,-6-4 2,5-1 2,-2 3-1,0-7 2,0 0 3,2-4-4,-3 1-1,2-3-3,-5-2 5,5-3 0,-7 4 1,4-11 2,-3 7-3,1-4 2,-3 1 2,1 0 2,0 0 0,-4 2 2,4-1 4,-2 8 7,-1-5 0,2 6 6,-1-3 0,-1 3-4,2-3 0,-3 7-6,0 0-6,2-6 1,-2 6 0,0 0-3,0 0 3,0 0 0,0 0-6,0 0 6,1 17-3,-1-10-4,4-3 6,-3 4-5,-1-1-2,0 0 7,3 2-5,-3 2 0,6-3 2,-1 3 0,-2-1-2,3-3 0,2 1-8,-2 2-6,6 0 6,-4-3-3,6 2 1,-7-3 3,6-1 0,-6-2 0,1 0 0,3-3-2,-11 0 3,15-3-1,-9 0 3,2-1-4,3-4 3,-8 0-2,3-2 2,0-1 0,-1-3 4,-1 0 3,1-1-5,1 2 0,-5 2 0,6-3 2,-7 3 0,6 3 7,-5-2 2,4 2 0,-4 2 5,1 2-5,1-3 1,-3 7-6,3-6 0,-3 6 0,3-8-4,-3 8 0,0 0 3,0 0-3,0 0 3,0 0-1,5 17-2,-2-9-2,-2-2 2,-1 2-1,5 0 5,-2 1 0,-1 3-4,2-2-1,1 2 1,-2-3 3,3 2 2,-1-3-7,1 3 3,-3-5-3,8 1 7,-7 0-3,2-2 3,0-5-2,1 4-2,-7-4 1,13 0-3,-13 0 2,14-5-1,-6-1 5,0 2-2,4-3 3,-5 2-6,1-2 8,4-3-5,2 0-4,0 2 1,0 0 0,0-1 2,3 2-1,-4 0-1,3-1-2,-2 5-2,-1-2 2,3 2 0,1 0 1,-7-1-4,1 4 2,-2-3 0,2 3 0,1 0-1,-12 0 2,14 6 0,-6-2 5,-1-3-6,3 5 1,-4-3-2,0 1 1,2 3 0,-2-2 0,-6 2-1,7-1 2,-7 2 1,7 6-7,-7-7-8,0 4-4,-4-3-4,1 5-3,0-5-6,-1-1 3,-2 4-10,2-4-6,-3-1-3,1-1 5,-5 2-3,2-1-6,-2-3-1,2-1 5,-3-1 2,4-1-2,8 0 5,-19 2-2,19-2 11,-15-3-1,9 1 16,0-1 0,6 3-1,0 0 8,-9-7-1,9 7 3,0 0-3,0 0 5,0 0 4,0 0 2,0 0 3,20-6-3,-20 6 3,19 3 3,-5-3-3,2-3 3,-1 3-4,5 0 4,-2 0 0,2 0-1,0-2 7,9 2-3,-7-3 2,-2 1 2,0-2-5,1 3 4,-2-3 1,1 0 1,-3-1-2,-4 0 10,6 1 1,-12-2 3,4 2 2,-3-3 12,1 4 5,-3-4-3,0 0 6,2-2-5,0 0 3,-4 1 1,-1 0 1,3-2-3,-1-1 2,-3 0 5,-2 4 3,4-3 1,-4 3 5,3 3 2,-3-3 2,3 1 1,-1 1-1,-1-1-6,-1 6 2,2-4-15,-2 4-7,0 0-6,0 0-5,0 0 1,0 0-6,0 0 1,-8 22-1,5-9-2,-1-1-3,2-2-1,1 8-5,-3-1-21,1-2-8,0 2-18,2 1-34,-1-4-30,2 2-31,0-2-40,0 3-170,2-7-371,-1-1 164</inkml:trace>
          <inkml:trace contextRef="#ctx0" brushRef="#br0" timeOffset="15950.0871">14271 1267 30,'0'0'157,"3"4"-18,-3-4-12,4 8-9,-2-1-12,-1-4-9,2 8-16,-1-1-5,1-3-2,2 4-12,-1-3-6,-1 3-10,2 2-8,1 2-3,-1-2-7,4-2-6,-3 0 0,-1-4 1,4 1-4,-5-2-4,2 1-4,1-3 0,0-3 2,-7-1-3,0 0 1,20-7 3,-12 0-5,1 0 6,2 0-8,-5-2 4,5-2-3,-1 1-2,3-1-5,-6-2 6,0 2-6,5 0 1,-4 4 3,-2-1-6,-3-2-2,3 3 5,5 4 1,-2-5-7,2 1 3,-2 6 2,9-1-2,-2 1-5,-3-2 11,3 2-10,-3 1 4,4 1-3,-6-1 2,6 3-4,-2-3 8,4 1-3,-2-1 1,3 3-5,0 1 5,-1-1-3,1 0 3,3 1-5,4-3 5,-8-1-6,1 2 5,-1-2-2,-2-3 2,-3-1 1,-1-3 3,4 1 1,-9 2 4,1-6 4,-1-1 3,-2 4 4,-1-5-7,1-1-1,-6 1 10,0 2 25,1 0 0,-1 3 11,2-1 6,-4 0-8,2 8-3,0-9-13,-4 7-5,4 2-1,0 0-7,0 0 0,-19 11-4,4-1-4,4 6 1,-6 6-5,0 3 2,-9 10 1,6-4-3,-3 12 1,-1 1-4,4 6 1,-5 13-6,1 3-1,5-12 1,2 15 0,-3 3-4,5-6-3,1-18-6,4 2 2,2-3 1,2-3-1,-3-1 6,2-8-5,1-9 0,0-6 0,1-3 3,2-4-1,-1-2 5,1-4 5,-2-2-3,-1-3 1,6-2 2,-12-12-2,3 3 1,-1-8-5,-4-4-2,-2-6 5,2-5 0,-6-2-3,6-7-2,6 5 2,2-1-5,5 8 8,7-6-6,2 8-3,5 2-4,13-8-3,8 3-2,3 1-11,4 3-8,5 2-4,7 2-9,-1 5-10,6 5-11,-3-2-7,22 4-20,-23 2-23,1 4-32,-7-3-108,-1-4-276,-1 5 122</inkml:trace>
        </inkml:traceGroup>
        <inkml:traceGroup>
          <inkml:annotationXML>
            <emma:emma xmlns:emma="http://www.w3.org/2003/04/emma" version="1.0">
              <emma:interpretation id="{AE011092-2D3D-4F21-A59B-BCD10A74A790}" emma:medium="tactile" emma:mode="ink">
                <msink:context xmlns:msink="http://schemas.microsoft.com/ink/2010/main" type="inkWord" rotatedBoundingBox="31429,9385 33519,9368 33525,10062 31434,10079"/>
              </emma:interpretation>
              <emma:one-of disjunction-type="recognition" id="oneOf8">
                <emma:interpretation id="interp40" emma:lang="en-IN" emma:confidence="0">
                  <emma:literal>motion</emma:literal>
                </emma:interpretation>
                <emma:interpretation id="interp41" emma:lang="en-IN" emma:confidence="0">
                  <emma:literal>motm</emma:literal>
                </emma:interpretation>
                <emma:interpretation id="interp42" emma:lang="en-IN" emma:confidence="0">
                  <emma:literal>mofim</emma:literal>
                </emma:interpretation>
                <emma:interpretation id="interp43" emma:lang="en-IN" emma:confidence="0">
                  <emma:literal>mohm</emma:literal>
                </emma:interpretation>
                <emma:interpretation id="interp44" emma:lang="en-IN" emma:confidence="0">
                  <emma:literal>mof,m</emma:literal>
                </emma:interpretation>
              </emma:one-of>
            </emma:emma>
          </inkml:annotationXML>
          <inkml:trace contextRef="#ctx0" brushRef="#br0" timeOffset="17079.6268">15708 1325 151,'0'0'150,"-3"-7"-7,3 7-5,0 0-8,-4-5-13,4 5-12,0 0-9,0 0-12,0 0-13,0 0-9,0 0-5,0 0-6,0 0-6,17 12-1,-10-6-6,3 1-4,-4 2-3,1 7-4,-1 2 3,2-4-7,0 4-4,-2-2 1,0 2 1,0 3-10,-6-1 0,0 0 3,-4-6-5,8-1 1,-4-1-5,0 0 3,0-5-1,0 4 2,0-5-4,0 2-3,2-2 9,-2-6 11,-2 7 8,2-7 8,-4 4-3,4-4-4,0 0-4,0 0 0,6-17-5,0 11-2,0-2-3,2-3-2,-2 4 2,2 0-5,2-9-3,0 7 3,8-10-1,-4 6-3,6-5 3,1 2-7,-4 0 2,6 0 0,-3 2-2,-3 3 2,1 0-1,-1 4-4,0 0 7,-2-1-5,-1 4-3,-5-2 0,4 2 0,-1 3 0,-4-1-4,-8 2 1,13 2 1,-5-1 1,-2 6 0,-1 0-3,-4 1 0,6 3 4,-6-1-7,-1 3 5,0 1 4,6-1-10,-6 0 1,0 4-3,0-2 2,5-3-17,-4 1-18,1-1 11,-2 0-4,0-2 5,3-2 8,-3-1 1,2-1 6,-1-1-7,-1 2 12,0-7-9,0 7 7,0-7 0,0 0 7,0 0-3,0 0 0,0 0 6,0 0 5,0 0 3,8-19-3,-5 12 0,0-6 3,1 4-4,3 0 7,-3-5 9,5-2 1,5-6-1,-6 7-3,1-2 4,5-4-2,-3 5-5,2 2 6,3-7-2,-4 7 2,2 2 0,1 2-2,-1-1-1,-3 0 8,4 5-2,-7 2-1,-1 0-5,6 1 2,-6 3-4,7 0-5,-6 3 1,4 1 3,0 4-8,-4 3 7,4 2-3,-4 1-1,-2 1 1,0 3 0,2 4 4,-6 1-4,4-5 2,-2 2-6,-2-2 3,-1 7-8,-1-6-16,0-2-22,-1-1-22,-5 3-25,4-6-26,-2 3-26,-3-2-158,0-2-320,5-4 141</inkml:trace>
          <inkml:trace contextRef="#ctx0" brushRef="#br0" timeOffset="17939.2286">16879 1088 124,'0'0'151,"-6"-6"-10,6 6-11,0 0-9,0 0-11,-15 15 11,10-10-15,1 6-12,-1-4 1,0 0-9,-1 4-14,5-4-2,-1 4-2,-1-4-11,3 0-4,0 0-4,0 0-2,3 1-4,-3-3-4,0 0-7,2 0-1,-2-5-2,1 8 3,-1-8 0,5 5 7,-5-5 5,0 0 9,0 7 1,0-7 2,0 0-3,0 0-5,0 0-7,0 0-4,0 0 1,0 0-11,0 0-6,0 0 4,0 0-3,0-20-2,0 20-2,0 0-2,0 0-4,0 0 1,0 0-4,0-5 0,0 5-1,0 0-4,0 0 2,0 0 0,0 0-4,0 0-1,0 0-1,0 0 3,0 0-1,0 0-7,0 0 8,-18 13-1,11-8 2,6 0-6,-5-1 9,4-1-7,2-3 0,-6 7-1,6-7 4,-5 4-5,5-4 0,0 0-1,-7 4-1,7-4 0,-2 7 1,2-7-3,-4 7 6,2-1-1,1 1-3,-4 1 0,3 2 4,-2 2-6,2-3-7,-4 6-10,0-4-1,6 6-1,-2-2-8,-2-4 0,4 6-1,4-3 5,-2 0 1,4-3 7,0-4-3,0 2 6,1 0 1,0-4-2,1-1 4,0-1 3,2-1 3,-10-2 4,17-5 0,-6 1 7,-3-4 4,-1-5-1,6 2 12,-6-3-5,2-2 7,-2 0 0,-1 0-3,-2-2-1,2-6-3,-2 5-1,-3 2-4,4 0 6,-4 2-5,-2-2-5,-1 1-9,-2 7-10,-4-6-15,-1 5-10,-4 1-19,0-2-21,-1 1-14,-5 1-2,6 2 1,3 1-12,0 6 3,2-5-3,0 4 5,8 1 7,0 0 2,0 0 7,0 0 2,0 0 6,0 0 6,0 0 8,22 12 4,-4-11 8,-3-1 6,8 0 6,4-5 2,-1 3 23,0-5 15,-3-5 9,1-1 14,-1 2 21,-1-3 4,-8 1-2,4-4 17,-4 0 16,-2 6 2,-4-1 3,-1 1 19,1-3 4,-2 2 2,0 6 0,-1-3-6,-2 1-4,2 4-12,-5-2-9,0 6-12,6-5-6,-6 5-6,0 0-7,0 0-4,0 0 0,0 26-4,-5-12-2,4 5 5,-4 5-4,2 7-5,-2-4 1,5 9-5,-6 1 0,6-2-3,0-5 3,5 5-8,-4 4-3,4 1 4,-2-13-2,2 2-5,-4-4-13,10 10-22,-8-12-30,-3 4-21,5-11-25,-4 1-31,-1-1-22,0-7-25,-1-3-137,-7 1-338,2-1 149</inkml:trace>
          <inkml:trace contextRef="#ctx0" brushRef="#br0" timeOffset="18257.4536">17065 1339 109,'0'0'108,"15"-1"-21,-2 1 5,-1-2-13,3 2 3,4-1-9,1 1-8,-5-3-8,6 0-4,-1 2 4,0-3 1,0-2 1,0 1 4,-3 3 7,0 1 11,-2-5 1,-1-2-2,-6 11 4,0-9 3,1 5-5,0-2-12,-9 3-10,0 0-10,0 0 0,9 10-10,-4-3-4,-5 0-3,0 4-1,-6 3-2,6 2-6,-2 1 1,-2 2-8,2-2-23,-3 1-18,4-1-15,-7-1-22,4-2-36,2 0-30,-1-3-21,-3 1-115,1-3-284,1 0 126</inkml:trace>
          <inkml:trace contextRef="#ctx0" brushRef="#br0" timeOffset="18885.9005">17516 1286 45,'-7'2'129,"2"2"-22,-4 3-5,3-2-7,-2 1-4,0-2-4,1 7-7,-4-1-11,8 0-12,-8 2 1,5 2-3,-2 0-10,7-3-1,-5 4-8,-1-6 1,7 0-6,-1 0-5,1-2-4,0-7-3,1 13 5,1-8-9,3-2 4,2 1-10,-1-2 3,-6-2-3,19-4-1,-10-1 9,-1 0-5,-2-3 4,6 3 4,0-7-1,-2 1 2,-4 2 1,3-4 7,-3 6 0,2 2 0,1-8 4,-6 6 5,3 2-7,-1-2 2,-4 1-8,1 1-1,-2 5-5,4-3-5,-4 3-5,0 0 1,0 0-4,0 0 0,0 0-11,0 0 2,8 15-6,-8-5-2,0-2-9,2 2-5,2-2 8,-4 3-10,2-2 2,-1 0-2,2 0 7,-1-2 3,1-2-1,0 4-3,-3-1 9,2-3 10,-2-5-9,1 7 6,-1-7 2,3 3 5,-3-3-4,0 0 7,0 0 5,11-10-3,-8 3 7,-3 7-6,8-11 23,-5 2 1,1 0-7,4-5-4,-3 3 0,4-1-1,-3-2 7,-1 4 8,4 2-5,-3-5-2,2 1-3,-2 2-5,1 3 4,0 3 1,0 1-6,-1 2-5,-6 1 6,14 1-7,-8 2-3,0 5 3,1-1 1,-6 9-10,7 0 7,-8 1-3,6 0 1,0-1-4,-4 4 7,-2 2-10,4 2-7,-2-4-18,-2-2-31,6 2-21,-5-3-30,-1-4-39,0 1-135,5-3-301,-5-4 133</inkml:trace>
        </inkml:traceGroup>
      </inkml:traceGroup>
    </inkml:traceGroup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5:49.03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F26A27B-9C2A-42AF-A24D-527D37C569B8}" emma:medium="tactile" emma:mode="ink">
          <msink:context xmlns:msink="http://schemas.microsoft.com/ink/2010/main" type="inkDrawing"/>
        </emma:interpretation>
      </emma:emma>
    </inkml:annotationXML>
    <inkml:trace contextRef="#ctx0" brushRef="#br0">877-4 19,'0'0'116,"0"0"7,0 0-12,0 0-18,7-4 8,-7 4-4,0 0-6,0 0-4,0 0-7,0 0 1,0 0-10,0 0-10,0 0-3,0 0-6,0 0-10,0 0-5,0 0-9,0 0 11,0 0 3,0 0 1,-27 14 0,13-9 1,-1 5-5,-1-3 15,2-3 0,-2 2-5,-4 4 1,3-4-4,-9 1-5,0 0-5,9 0 0,-9-1 3,0 1-3,-1-2 15,-2 6 0,-3-4-6,3-1-4,-3-1-2,4 4 0,-6-4-5,5 1-1,0 2 1,-2 3 0,2-8 1,1 5-4,1-3 7,1 0 2,0 1-7,6 1 3,-2-5-2,4 1-1,2-1-3,4 0 1,5-1-5,-4 3-4,2-2-1,9-2-2,-11 2-2,11-2 1,-9 0-4,9 0 2,-8 2-5,8-2 0,-6 3-4,6-3 1,-3 5 0,3-5-1,0 0 0,0 0-4,0 0 4,0 0-6,-8 2 5,8-2-4,0 0 1,0 0 3,0 0-2,0 0-1,-12 2-1,12-2 0,-6 3 1,6-3 4,0 0-8,0 0 2,-10 3 3,10-3-5,0 0 1,0 0 0,0 7 0,0-7 1,0 0-1,7 8 5,-4-2-1,3-2 1,1 0-1,1 6 2,4-5 0,2 1 0,2 4 0,4-2 3,-1-4-3,9 9-1,-2-1 5,2-1 3,-1 2 1,9 5-2,-6-4 4,4 5-2,-6-5 0,1 1-2,6 3-1,-1 6-2,0 0 10,-8-4-11,8 5 2,-13-7-2,5-4 2,-6 4-4,2 1 1,-5-2 0,-1-6-3,-2-1 2,-5 3-5,4-3 3,-1 0 1,-4-3-2,-2 0 1,3-2 2,-4-1-1,-2 2 1,3-3 0,-6-3 3,4 5-3,-4-5 4,2 3 1,-2-3 1,5 6-6,-5-6 4,0 0 4,0 5-5,0-5 0,0 0 8,3 6-6,-3-6 4,0 0 2,0 0 14,0 0-2,0 0 5,0 0 2,0 0 23,0 0-14,0 0 10,0 0-7,0 0 6,0 0-3,0 0-7,0 0 1,13-11-5,-13 11-7,4-7-3,-1 5 0,-3-6-6,6 2-2,-2-2-8,-1 3 4,4-1-4,-1-2 5,1-3 0,1-1-9,-2-3 0,0 4-1,0-4 0,2-2-1,0-6-1,6 2 1,-8-4-2,8 0 8,-2-4-13,6-5 4,-2 0-8,0-3 7,3 1 3,-1 1-7,-1 2 6,-3 5-2,0 3-7,-2 3 4,-4 4-3,2 4-1,-2-2 9,-2 2-9,-3 3 3,-3 2-4,7-2 2,-7 4-13,1 2-26,5-2-55,-6 5-57,0 2-57,0 0-38,0 0-47,0 0-263,0 0-604,0 17 268</inkml:trace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5:50.5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7D94DE9-09BC-4FA8-BC01-EF85270DC13F}" emma:medium="tactile" emma:mode="ink">
          <msink:context xmlns:msink="http://schemas.microsoft.com/ink/2010/main" type="inkDrawing"/>
        </emma:interpretation>
      </emma:emma>
    </inkml:annotationXML>
    <inkml:trace contextRef="#ctx0" brushRef="#br0">33-3 108,'0'0'136,"8"-3"-6,-8 3-2,0 0-2,0 0-14,0 0-10,0 0-12,0 0-9,0 0-8,0 0-10,0 0-13,6 7 2,-6-7-11,0 11 1,0-4-6,3 4-2,-6 0-3,3 2-6,0 2 1,0 0-4,0 1-2,-1 0-37,1-2-48,-5-3-62,-6 0-94,-2-1-237,-4-2 106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7:10.09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4285766-4337-4DEE-8E71-3DF0C164723B}" emma:medium="tactile" emma:mode="ink">
          <msink:context xmlns:msink="http://schemas.microsoft.com/ink/2010/main" type="writingRegion" rotatedBoundingBox="2013,15909 15227,14389 15653,18091 2438,19611"/>
        </emma:interpretation>
      </emma:emma>
    </inkml:annotationXML>
    <inkml:traceGroup>
      <inkml:annotationXML>
        <emma:emma xmlns:emma="http://www.w3.org/2003/04/emma" version="1.0">
          <emma:interpretation id="{F43FFAB8-2B4E-487E-BA94-5E5F82EB13CC}" emma:medium="tactile" emma:mode="ink">
            <msink:context xmlns:msink="http://schemas.microsoft.com/ink/2010/main" type="paragraph" rotatedBoundingBox="2002,15579 10923,15279 10973,16784 2053,170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B31E72-E6D9-424B-8CC1-C8AC1DCD7023}" emma:medium="tactile" emma:mode="ink">
              <msink:context xmlns:msink="http://schemas.microsoft.com/ink/2010/main" type="line" rotatedBoundingBox="2002,15579 10923,15279 10973,16784 2053,17083"/>
            </emma:interpretation>
          </emma:emma>
        </inkml:annotationXML>
        <inkml:traceGroup>
          <inkml:annotationXML>
            <emma:emma xmlns:emma="http://www.w3.org/2003/04/emma" version="1.0">
              <emma:interpretation id="{36AD26E6-D754-4164-96E9-36D55B6282A7}" emma:medium="tactile" emma:mode="ink">
                <msink:context xmlns:msink="http://schemas.microsoft.com/ink/2010/main" type="inkWord" rotatedBoundingBox="2012,15883 5856,15754 5891,16805 2048,16933"/>
              </emma:interpretation>
              <emma:one-of disjunction-type="recognition" id="oneOf0">
                <emma:interpretation id="interp0" emma:lang="en-IN" emma:confidence="0">
                  <emma:literal>£2</emma:literal>
                </emma:interpretation>
                <emma:interpretation id="interp1" emma:lang="en-IN" emma:confidence="0">
                  <emma:literal>-,2</emma:literal>
                </emma:interpretation>
                <emma:interpretation id="interp2" emma:lang="en-IN" emma:confidence="0">
                  <emma:literal>£22</emma:literal>
                </emma:interpretation>
                <emma:interpretation id="interp3" emma:lang="en-IN" emma:confidence="0">
                  <emma:literal>£12</emma:literal>
                </emma:interpretation>
                <emma:interpretation id="interp4" emma:lang="en-IN" emma:confidence="0">
                  <emma:literal>I-a</emma:literal>
                </emma:interpretation>
              </emma:one-of>
            </emma:emma>
          </inkml:annotationXML>
          <inkml:trace contextRef="#ctx0" brushRef="#br0">308 12305 32,'0'0'139,"-9"14"-5,4-10-3,4 1-10,1 5-9,0 0-11,-5-2-7,4 7-7,1-2-8,-2 1-9,2 0-5,2 1-7,-1-1-5,4 0-9,-4 2-4,1-3 5,2 1-12,-2-6-2,3 3-3,-4 0 0,4 0-13,-5-3 2,0 1 4,1 1-6,1-4-1,2 0 7,-4-1-8,0-5-2,0 7 4,0-7-3,0 0-4,0 0 2,0 0-4,0 0 3,0 0 1,8-19-2,-3 10 0,2-4 1,1-8-6,4 9 4,2-13-2,8-7 4,-9 8-9,7 1 1,0 3 0,-6-1 0,3 3 8,-5 6-5,0-1 0,-4 5-2,0 0-4,-2 4-5,2 1 10,-2 3 0,-6 0 2,0 0-6,12 7 9,-9-3-3,-3 3 4,3 0 0,-3 1-7,2 3-1,-2-1 4,1-2-4,4 2 1,-2-2 1,2 3-4,1-2-2,0-1 9,1-1-3,3 1-3,2 1 4,-4-4-5,2 2 2,4-3 0,-6-2 3,4 2 1,-3-4-4,4 0 1,-13 0-1,20-6 2,-13 2-1,-1-3 0,2 2 1,-2-2-3,0-3 3,-4 0 0,4-6-1,0 2-2,-6-3 0,0 2 2,3-5-1,-1 6-6,1-2 24,-3-2 18,3 7-5,-3-3-2,0 7-2,3-2-5,-3 0 3,0 5-6,3-1-2,-3 5-4,3-6-1,-3 6 1,0 0-4,2 17 4,-2-3-5,0-2-1,-2 6 3,-1-3-2,0 4 0,3 1 1,0-2-3,0 5-3,3-6-1,2 1 3,1 0 0,5 6-1,5-3-5,4 1 5,0-7-3,3 5-4,6 3 6,-2-6-4,0-1 2,-2-4 1,-5 4-1,-2-1-4,-1-7 4,-3 1 2,-2 3-1,2-2-6,-11 1 6,2-4 3,-5 1 0,0 2 0,-5-2-2,-1 2-5,-3-5 5,1 4-2,0-1-1,-1-6 2,-2 2 1,5-3 1,6-1-6,-17-5 1,13-4-3,-2 1-9,1-7-13,3 2-2,2-13-24,2-5-2,4-6-17,6-7 1,-1-3-9,12-23-2,-3 20 5,8-19 4,2 4 6,-5 19 9,4-1 3,-4 6 9,-7 3 8,5 5 2,-6 9 1,-3 1 32,-3 9 8,-4 3 8,-1 2-1,0 1 5,-4 0 3,3 1-10,-4 4 4,-1 3 7,0 0 25,0 0 8,0 0 4,2 14 1,-2-2-1,0-3 9,0 10-4,0-1-3,0 6-5,4 2-4,-4 3-4,0 0-6,6 9-4,2-1-3,-2 1-3,2 3-1,4 0-6,4-3 0,0 1-8,4-2 0,0 2-1,0-4-11,-4 2-44,0-5-33,-3-7-43,-2-6-49,-4-2-182,-2-6-372,-1-4 164</inkml:trace>
          <inkml:trace contextRef="#ctx0" brushRef="#br0" timeOffset="251.1764">1289 12492 147,'0'0'176,"0"0"-17,0 0-16,0 0-7,27-11-15,-7 10-8,8-3-13,-1 1-8,4-1-10,1-3-10,8 0-9,-9 1-48,12-1-88,-15-4-152,1 3-243,-2-3 108</inkml:trace>
          <inkml:trace contextRef="#ctx0" brushRef="#br0" timeOffset="532.0453">1910 12416 179,'0'0'233,"0"0"-22,0 0-21,-4-7-22,4 7-18,0 0-14,0 0-19,-20 1-57,20-1-76,0 0-76,-16 6-131,12-5-241,4-1 106</inkml:trace>
          <inkml:trace contextRef="#ctx0" brushRef="#br0" timeOffset="1288.14">2180 12492 123,'0'11'169,"0"-2"-8,0 5-12,3 2 3,-3 1-5,2 2-16,4 4-12,2 1-17,2-3-5,0 4-4,-1-3-2,3 1-12,7 1-3,-6-6-6,0-1-12,-4-2-4,3-5-8,-4 1-1,1-3-4,-4-1 12,1-1 16,0-1 2,0-2-5,-6-3-7,0 0-6,11-8-2,-8 1-4,-3-1-7,1-4-6,2-3-3,0-6-4,4-1 1,-4-4-6,7-5-8,1-6-34,9-1-26,0 1-22,5 8-26,-1 1-13,1 8-2,1 4-5,1 5 7,-4 4 1,-4 2 15,-7 3-1,2 2 13,-5 2 9,3 3-1,-5-1 14,0-1 2,-1 3 8,1 1 2,-6 2 0,2-4 7,0-3 16,0 7-12,0-5 9,2 1 0,-2-2 10,-3-3 5,14 4 20,-8-4 3,3 0 2,-9 0 24,20 0-10,-12-2 21,4-3-8,-3 0 0,2-5 3,-3 5 23,1-4-2,-3 1 11,2-2 10,-4 5 4,1-4 7,-5 1-2,0 1-5,-3 0-6,-3 4-4,6 3-9,-9-4-4,9 4-7,-25 10-3,10-3-6,-2 4-4,-3 4-5,0 5-3,1 0-3,3 1-9,2 0 0,5 1-8,-2 1 0,6-5 1,4 2-6,1-5-1,0 6-5,7-6 0,12 5-2,-4-5-7,14 0-14,2-7-4,10-5-5,2-3-9,0 0-3,3-4 3,2-8-2,-2-1-1,2-6 1,-10-2 9,2-1 6,-10-6-3,0-1 4,-9-5 2,4-7 2,-12 0 0,1-1 4,0-5 3,0-23-4,-8 18 7,-1-17 21,-5 20 1,-5 5 15,5 2 18,-6 2-11,-2 12 31,2 2-1,0 2 10,0 6 5,4 4-5,-2 3-7,1 3-6,3 2-11,0 6-5,0 0-8,0 0-7,0 0-2,1 34 6,5-9-9,-6 16 0,6-3-3,-4 13-6,4 1 0,0-1 1,-6 18 5,5-13-15,1 11-2,-1-13 0,1 14 1,0-18 0,0-6-7,2 0-21,-1-3-25,3-13-25,0 1-42,4-4-51,3-9-69,3 2-274,6-6-543,0-5 239</inkml:trace>
          <inkml:trace contextRef="#ctx0" brushRef="#br0" timeOffset="-1312.3167">-418 11928 29,'29'-6'117,"11"1"-16,3 1-13,3-1 1,2 1-16,1 4-13,-8-3 1,5 1-4,2 0-11,-8 4-5,-11-2-3,3 0-10,-4 2-48,3-2-47,-15 2-57,1-4-134,0 4 59</inkml:trace>
          <inkml:trace contextRef="#ctx0" brushRef="#br0" timeOffset="-966.4371">-217 12748 78,'-3'2'133,"3"-2"-15,0 0-14,0 0-7,-14-8-14,14 8 19,0-13-4,0 7-7,0 6-10,2-8-5,4 0-8,-6 2 10,6 1 1,-3-1-7,0-1 4,-1 2-1,4-1-4,0 0-11,2 0 1,-2 3-5,5-3-8,-1 1-6,4-2-2,2 1-7,2 1-3,2-1-8,8 1 2,-1-2-4,1 4-11,-2-3-41,3 1-47,3 1-41,-4 1-49,-7-3-103,5 1-292,-7 3 129</inkml:trace>
          <inkml:trace contextRef="#ctx0" brushRef="#br0" timeOffset="-1705.716">-66 11922 68,'0'0'109,"-7"-4"0,7 4-9,-4-3 9,4 3-16,-5-5-13,5 5 14,-7-6-9,4 3-3,3 3-7,0 0 7,-4-8-6,4 8 0,-1-5 4,1 5 0,0 0-1,-6-3-10,6 3-10,0 0-6,0 0-4,0 0-7,0 0-1,0 0-4,0 0-4,-3 16-7,3-7 13,4 5 11,-2 5 0,1 2 0,-2 5-2,1 2-4,0 8-8,1-9 1,0 11-5,-3-8-3,3 0-5,3-2-2,-3-3 1,-2 5-3,6-9-3,-4 4-3,1-2 1,-4-5-2,5 3-2,-1-7-2,0 1-2,-3-4-3,-1-1-19,3 0-21,-3-3-26,0 1-39,3-5-42,-3-3-49,-1 7-131,1-7-347,0 0 153</inkml:trace>
          <inkml:trace contextRef="#ctx0" brushRef="#br0" timeOffset="1986.2">2579 12346 104,'0'0'136,"2"-9"-6,-2 9-12,0 0-7,0 0-12,0 0-9,0 0-5,0 0-11,0 0-8,0 0 8,0 0 9,18 11 11,-12-6-6,2 1-2,-6 2-9,7 5 0,0 3-1,-4 0-2,4 6-5,-5 3-5,-1-3-4,1 3-5,-1-3-9,-3 8-1,0-5 0,1-7-8,4 2-4,-10-6-5,4 4-6,-2-5 0,-1-1-25,-2-5-41,0 1-49,2-5-72,4-3-163,0 0-354,-17-20 157</inkml:trace>
        </inkml:traceGroup>
        <inkml:traceGroup>
          <inkml:annotationXML>
            <emma:emma xmlns:emma="http://www.w3.org/2003/04/emma" version="1.0">
              <emma:interpretation id="{B46712C4-BD63-42E3-83D0-E64F167F66DF}" emma:medium="tactile" emma:mode="ink">
                <msink:context xmlns:msink="http://schemas.microsoft.com/ink/2010/main" type="inkWord" rotatedBoundingBox="6328,15986 8945,15898 8977,16851 6360,16939"/>
              </emma:interpretation>
            </emma:emma>
          </inkml:annotationXML>
          <inkml:trace contextRef="#ctx0" brushRef="#br0" timeOffset="2711.7136">4138 12481 47,'-24'13'179,"-2"-4"-1,1 4-19,1-5 7,4-4-5,3 7-7,0-6-5,3 0-7,2-1-2,4-1-7,2-1-5,5 2 3,1-4-13,-14 4-6,9-1 0,5-3-10,0 0 2,-8 7-13,8-7-7,0 0-4,-1 2-3,1-2-1,9 6 3,3-5-5,2 3-6,6-3-2,-3 1-9,9-2-4,2 2-3,6-2-9,5 0-2,4-2-2,2 0-4,-4 1-4,-2 2-1,-10-2-4,-2-3-6,-4 4-1,-3 4-14,-1-9-35,-8 5-42,-1 0-53,-10 0-60,10 1-36,-10-1-54,0 0-160,0 0-473,0 0 210</inkml:trace>
          <inkml:trace contextRef="#ctx0" brushRef="#br0" timeOffset="3028.94">4039 12837 61,'-6'6'213,"6"-6"-4,0 0-13,0 0-11,0 0-9,0 0-10,0 0-12,0 0-16,0 0-6,0 0-11,0 0-7,0 0-7,9 7-2,-9-7-3,14 1 0,1-1 3,2 0-8,10 0-6,1 0-2,13 4-1,6-4-5,0 3-3,4 0-4,4 1-9,-1 0-2,-2 3-9,-1-1-2,-2-1-7,-6 2-7,-2-2 0,-10-3-5,-1 2-7,-5-1-4,-7 1-2,-2-2-8,-4 2-11,-4-4-37,-2 1-39,-6-1-65,0 0-79,0 0-79,0 0-159,-42 4-492,15-8 218</inkml:trace>
          <inkml:trace contextRef="#ctx0" brushRef="#br0" timeOffset="14199.3921">5374 11949 32,'0'0'96,"0"0"-8,0 0 0,0 0 0,0 0 4,0 0-1,0 0 1,0 0 3,0 0-4,0 0 4,0 0-1,0 0-4,0 0-7,0 0-3,0 0-9,0 0-5,0 0-11,0 0-7,0 0 1,0 0-5,0 0 3,4 18 6,-2-11-4,-2 8 12,5 0 0,-2 10-4,3 0 7,-2 2 5,2 3 6,1 5-4,0 6 11,-5-2-4,6 0 4,-1 1-8,-1-4-7,-4 1-4,4-2-5,-3-7-4,-1-2-6,-1-2 6,-1-1-13,2-6-2,-2 3-5,0 3-5,0-8 2,0-1-3,0-2-3,-2-2-3,2-2-4,0-1-3,2-5-4,-4 7-24,2-9-29,2 6-57,-2-6-48,0 0-47,0 0-69,18-15-142,-10 6-439,2-7 194</inkml:trace>
          <inkml:trace contextRef="#ctx0" brushRef="#br0" timeOffset="15681.6328">5688 12310 95,'0'0'178,"0"0"-10,0 0-13,0 0-14,0 0-8,0 0-14,0 0-14,0 0-6,0 0-2,11 13-5,-5-6 3,-3 1-2,5 6-5,-2 1-7,2 2 5,3 4 0,-4 2-9,-1-3-7,1 3-8,0-2-6,-5-1-5,4-1-6,-2 1 0,0-2-5,-1-2-5,0 6-1,-2-8-5,-1 0-1,-1 1-4,-2-5-31,0 1-50,-4-4-58,4 0-58,-1 1-187,-2-4-389,6-4 173</inkml:trace>
          <inkml:trace contextRef="#ctx0" brushRef="#br0" timeOffset="16350.1056">5823 12196 61,'0'-2'88,"0"2"-5,0 0-11,11-4-10,-11 4-3,16 0-20,-4 4 6,3-4 3,4 0-12,-1 3-10,5 1 6,-3 1-8,5 1-3,-6-3-2,1 3 1,-1 1-3,-2 4-1,1 1-7,-3-1 10,2 8-5,-3-2 1,-6 6-4,0 1 14,-2-2-5,-5 2-3,-1 1 18,-1 0 0,-4-3-6,4-1 4,-6 1-1,6-2 22,-4-4-6,5 0-1,-1 0 7,-1-1 12,4-5-7,-4-1 12,2 0 8,2-1-3,-4-1 7,4-4-2,-1 3-6,4 0-6,-5-6-6,6 6-3,-6-6-2,0 0-10,6 0-5,-6 0-2,0 0-3,9-13-6,-4 6-4,-4-1-8,1-2 6,3-2-4,1 1-4,-2-3-2,-1 2-1,4-5 0,-3-1-1,5 6-9,-3-4 7,-4 7-4,7-5 0,-6 7 0,5-4-1,-5 4-1,3 0-2,-4 4 1,7-1-2,-4 1-3,-5 3 1,0 0-1,18 10 1,-13-5 0,-2 2 0,3 6 0,-2-6-5,-1 5 7,0-1-1,1 5-2,-4-4-1,1 3 2,-2-2 0,2 0-2,-1 0 1,0 1-1,0-3 0,0-2 6,0-2-6,0 0 2,0-5 4,0-2-1,0 6-3,0-6 0,0 0 0,0 0-3,0 0 3,14-15-1,-8 6 1,-3-1-2,3-7 6,-1 3-3,1-4-4,5-3 3,-5 3-1,-2 0 0,7 1 1,-3 2 12,-3-2-3,2 2 1,2 2-3,2 5-2,-3-2 1,1 6-1,2 0 3,-2 4 2,2 4-3,3 3 0,-5 1 0,1 5-1,0 5-2,-1 1 3,0-2-2,-3 2 3,-1 6 0,-2 0-6,0 0-9,0 0-17,-3 0-45,0-3-53,-3-6-61,-3 7-206,-3-9-420,1 1 186</inkml:trace>
        </inkml:traceGroup>
        <inkml:traceGroup>
          <inkml:annotationXML>
            <emma:emma xmlns:emma="http://www.w3.org/2003/04/emma" version="1.0">
              <emma:interpretation id="{59931C13-3ECA-4917-9B7E-C1F493D05D2A}" emma:medium="tactile" emma:mode="ink">
                <msink:context xmlns:msink="http://schemas.microsoft.com/ink/2010/main" type="inkWord" rotatedBoundingBox="9912,16476 10099,15213 11105,15363 10918,16626"/>
              </emma:interpretation>
              <emma:one-of disjunction-type="recognition" id="oneOf1">
                <emma:interpretation id="interp5" emma:lang="en-IN" emma:confidence="0">
                  <emma:literal>fist</emma:literal>
                </emma:interpretation>
                <emma:interpretation id="interp6" emma:lang="en-IN" emma:confidence="0">
                  <emma:literal>Fist</emma:literal>
                </emma:interpretation>
                <emma:interpretation id="interp7" emma:lang="en-IN" emma:confidence="0">
                  <emma:literal>Fest</emma:literal>
                </emma:interpretation>
                <emma:interpretation id="interp8" emma:lang="en-IN" emma:confidence="0">
                  <emma:literal>fest</emma:literal>
                </emma:interpretation>
                <emma:interpretation id="interp9" emma:lang="en-IN" emma:confidence="0">
                  <emma:literal>Frost</emma:literal>
                </emma:interpretation>
              </emma:one-of>
            </emma:emma>
          </inkml:annotationXML>
          <inkml:trace contextRef="#ctx0" brushRef="#br0" timeOffset="9289.9255">7869 12042 6,'0'0'42,"0"0"-1,0 0-3,0 0-2,0 0-2,0 0 5,0 0-3,0 0-8,0 0 6,0 0-2,0 0-1,-8-6 4,8 6-3,0 0 4,0 0-1,0 0 10,0 0-17,0 0 0,0 0-3,-6-4-5,6 4 7,0 0-5,0 0-1,-3-3-7,3 3 2,0 0-2,-4-5 1,4 5-1,0 0 6,-7-3-7,7 3 6,-6-4-12,6 4 4,-4-6-3,4 6-2,-13-5 10,13 5-12,-10-2 3,4 1-4,6 1 2,-14-3-9,6 2 14,8 1-2,0 0-8,-20 0 3,20 0-1,-17 0 3,10 1-7,-3 2 8,10-3-5,-18 0 1,10 1 3,-1 2-7,-2 1 2,-2 3 2,3-3 5,3 2-8,-6-2-1,1 4 7,0 1-6,1-1 4,-3 3-1,4 2 11,0 0 1,1 0 4,1 4-3,1-1-3,4 2 2,-7 0 7,6 0-8,1 1 3,0 5-4,-3-6-2,4 3-3,2-3 2,0-4 7,5 2-6,-2 1-6,0-3 8,3-2-1,-1 1-3,5-2-2,-1-4 2,8 1 4,-3-1-1,3 0 1,-2-3-10,4 2 9,-2-2-2,1-1 0,2-2-1,-5-1 0,1-1 0,1 1-3,-4-2 2,-3 2-3,0-4 10,-7 3 1,8-1-1,-6-2 3,4 0-4,-9 4 7,5-7-5,-2 4-4,-3-2-1,0 5 1,0-7 5,0 7 5,3-7-2,-3 7 3,3-7-2,-3 1-3,0 6-2,0-11 1,0 6-2,0 5-1,0-9 19,0 4 6,0 5 4,-3-7 2,3 7-1,3-10-5,-3 6-1,0 4-6,0-8 7,0 8-11,1-13 0,-1 8-1,0 5 7,0-7 10,0 1-1,0 6 3,3-8-2,-3 4-6,0 4-2,0-11-3,0 4-4,0 0 0,0 1-3,4-2 1,-4 1 5,0 7 3,0-15-1,0 8 0,-4 0-5,4 0-1,0-4-2,0 4 4,0 0-1,0-4-1,-3 3-4,3-2-3,0 2 9,-1 0 0,2-2-4,-1 2-2,0-1-3,-1 0 0,1 2 6,0 0-4,1 1-1,-1-1 2,-1 0-5,1 0 5,1 2-4,-2-6-3,2 5 0,-2-1 0,1-4 9,-3 3-9,0-5 0,0 1 3,-2-2-2,-1 0-2,-2-3-3,2 1-11,0 0 3,4 0-5,-4-2 1,-3-5 3,6-2-3,-5-2 3,4 6-1,2-9 0,1 2-1,1-11-1,-3 11 1,3-2 1,3 3 1,-2 1 6,2 1-7,6 0 1,-1 4-3,0 4 3,-1-1 0,9-2-1,-5 2 0,5-1-4,7 6 5,-3-3 6,-1 3-10,5 4-1,-1 0 0,7 1 3,-3 0-2,2 1-5,0 1-3,5 6-2,-2-1-3,-1 1-6,3 1-7,0 2 3,7 0-16,-10 2-8,-2-2-2,0 4-8,3-4-12,-6 4-11,-6 0-6,-3 2 8,0 1-8,-3 1-22,-6 0-10,-5-1-33,-3 5-42,-5-1-152,-9 1-373,-9 4 166</inkml:trace>
          <inkml:trace contextRef="#ctx0" brushRef="#br0" timeOffset="10111.3343">8382 12003 44,'-5'0'79,"5"0"-8,0 0-7,-9-6 0,3 5 2,6 1-3,-8-6 4,8 6 3,0 0 7,-8-1-24,8 1-4,-9-3 14,9 3-21,0 0 1,0 0-9,-14-4 2,14 4-8,-7-1-5,7 1-1,0 0 1,-16 1-1,9 2-14,-1 1 9,-3-1-3,4 2-2,-3 1-4,0-2 3,-3 10-4,3-4 8,-4 1-7,3 3-3,-1-2-5,-2 2 5,6 1 3,-2-1-2,3 1 5,-2-1 3,5 4-4,-6-5-2,10 3 5,0-6 2,0 6 3,10-3-3,-3-2-1,6-2-3,5-2 0,5 2 6,5-1-4,1-2-4,3-2-3,-1-1 3,1 5 2,-3-8-5,2 3 4,-7 1-3,-1-1-5,-4 1-17,-4 3 16,-1 1 0,-3 2-2,-4 4 10,-1-2-9,-7 3 8,-4 1-9,1 2 4,-7 4 6,-4-1 1,1-2 1,-3 1 0,3-1 2,-3 1 19,3-5 1,1-3-4,-1-1-2,2-3 6,-2 2 6,-2-3-6,-1-2-3,1 0-1,-6-3-3,-7 0-1,6-6-3,-6 2-6,4-3-1,-4-3-5,4 2-28,1-3-50,6 2-54,2-2-163,2-2-308,2-3 136</inkml:trace>
        </inkml:traceGroup>
      </inkml:traceGroup>
    </inkml:traceGroup>
    <inkml:traceGroup>
      <inkml:annotationXML>
        <emma:emma xmlns:emma="http://www.w3.org/2003/04/emma" version="1.0">
          <emma:interpretation id="{410159C8-AE6B-46A5-837D-936A86281AD7}" emma:medium="tactile" emma:mode="ink">
            <msink:context xmlns:msink="http://schemas.microsoft.com/ink/2010/main" type="paragraph" rotatedBoundingBox="7391,17005 15421,16081 15653,18091 7622,1901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79BF9D8-2243-4750-865D-73261F400183}" emma:medium="tactile" emma:mode="ink">
              <msink:context xmlns:msink="http://schemas.microsoft.com/ink/2010/main" type="line" rotatedBoundingBox="7391,17005 14605,16175 14754,17475 7540,18305"/>
            </emma:interpretation>
          </emma:emma>
        </inkml:annotationXML>
        <inkml:traceGroup>
          <inkml:annotationXML>
            <emma:emma xmlns:emma="http://www.w3.org/2003/04/emma" version="1.0">
              <emma:interpretation id="{D02C8D61-14D2-44B4-9CC9-63B11DB31DB5}" emma:medium="tactile" emma:mode="ink">
                <msink:context xmlns:msink="http://schemas.microsoft.com/ink/2010/main" type="inkWord" rotatedBoundingBox="7415,17213 9232,17004 9316,17733 7498,17942"/>
              </emma:interpretation>
            </emma:emma>
          </inkml:annotationXML>
          <inkml:trace contextRef="#ctx0" brushRef="#br0" timeOffset="17639.7303">5004 13407 36,'0'0'177,"0"0"1,0 0-6,0 0 5,0 0-11,0 0-11,0 0-7,15 7 0,-4-3-9,3-8-8,3 8-13,3-3-7,10-1-11,0 0-7,-3-1-9,18 2-10,-16-1-7,11 0-7,-11 3-18,0 0-36,-1-3-36,-1 2-42,-1 3-49,-6-4-61,-6 3-148,6 3-357,-6-5 159</inkml:trace>
          <inkml:trace contextRef="#ctx0" brushRef="#br0" timeOffset="17307.8751">5187 13235 40,'0'0'113,"0"0"-10,0 0-4,0 0-7,-8-7 12,8 7-4,0 0-4,0 0-10,0-3 4,0 3-12,0 0-7,0 0 0,0 0-5,0 0-4,0 0-4,0 0-1,0 0-4,0 0-7,0 0 1,3-11-5,-3 11 0,0 0-3,0 0-1,0 0 1,0 0-1,0 0 0,0 0-1,0 0-4,0 0 2,0 0-5,12-2-2,-12 2 3,13 0 3,-13 0 3,0 0 4,6-5 4,-6 5-4,0 0-3,7-5 2,-7 5-2,0 0-1,6-4-3,-6 4 0,0 0-4,0 0-6,0 0 0,0 0-9,0 0-2,0 0 5,0 0-4,0 0-4,5 14-1,-2-6 1,-3 2-3,2 5 11,-2 4 4,0 4 1,4 4-3,-2 3 5,4 9 22,-3 0-4,2 0-5,-2 0 1,9-3 5,-4 1 0,1-8-6,-5-2 8,6-1-2,0 4-5,3-5-2,-4 0-7,0-1 24,0-2-3,-1-7-1,-2-2-12,2-1-5,-2-2 2,0-2-6,0-2-3,2-2-8,3 3-30,-4-7-36,-7 0-41,25-8-47,-8 1-42,-3-2-47,5-3-248,-3-6-513,4-6 226</inkml:trace>
          <inkml:trace contextRef="#ctx0" brushRef="#br0" timeOffset="18316.1831">5655 13530 64,'-10'0'110,"10"0"-2,-15 0-2,15 0 1,-11 4-7,11-4-3,0 0-2,-10 0 0,10 0 3,0 0 1,0 0 0,0 0-2,0 0-8,0 0-4,35 3-7,-20-3-3,1 3-11,4-3-5,-1 0-8,9 0-3,0 1-4,2 1-1,12-4-1,-8 4-3,-4-4-4,12 4-6,-10-4 1,0 1-5,-1 2-5,10-5 2,-13 3 0,4 1-3,-3-2-2,0-3 0,-10 2 1,-2 0-6,3-1 2,-6 3-2,-1-2-1,-7 0 2,5 2-3,-5-1 0,-6 2-1,11-5 1,-9 3-2,-2 2-4,0 0-2,7-2 7,-7 2-6,6-6-1,-6 6 2,0 0-3,0 0 1,7-3-1,-7 3-7,0 0-3,0 0 9,0 0-3,0 0-3,0 0-1,-14-11-3,6 8 9,-3 3-6,-1-1 5,-2 0-3,-1-3 1,-5-1 3,0 1 1,-5 1-2,-4-4 1,5 2 4,-2 2-4,0-4-2,6 2 2,0-1 1,3 1 1,-2 2-1,4-8 3,-2 5-5,8 1 4,0 2 2,0-1-1,1 1 3,5 0 10,3 3-4,-5-7-4,5 7 4,0 0-5,0 0 4,25-1 2,-8 2 1,3 2 0,0 1-2,6-1 3,1 4-3,2 1-3,-1 0 0,3 4 4,-2-1-1,0 3-1,-7-5 1,4 8 0,0-3-1,-5 1 2,1 0 0,-2 3-3,-8-4 0,-4 0-3,-5-1 5,-3 3 0,-3-3 2,-4 1 4,0 0 0,-6 1-1,-3 6-1,2-9-3,-6 6 1,-5 0 14,4-2-6,-5 0-3,7 0-15,-4 1-37,3-7-50,10 1-62,-4-3-50,3 2-201,8-2-428,-3-4 189</inkml:trace>
          <inkml:trace contextRef="#ctx0" brushRef="#br0" timeOffset="19156.7778">5796 13616 97,'0'0'107,"0"0"-6,-6-4-9,6 4 0,0 0-4,0 0-9,0 0-1,0 0 3,-20 4 5,14-4 2,6 0-8,-10 3-3,10-3-10,-6 3-3,6-3-10,-7 1 8,7-1 6,0 0 4,0 0 2,0 0 2,0 0-7,20 4-7,-4-4-6,7 2-5,11-1-3,5 1-7,2-4-16,5 6-34,-1-2-21,-4 3-47,0-10-54,-16 5-167,6-2-324,-11 0 144</inkml:trace>
          <inkml:trace contextRef="#ctx0" brushRef="#br0" timeOffset="18716.4668">6703 13523 69,'1'6'153,"-1"1"-4,5-2-4,-5 4-6,1 0-3,-1-2 3,2 2-2,-2 0-9,5-2-8,-5-1-7,4 1 2,-2 0-3,1 0 4,1-3-11,3 1-2,-4-3 1,6-1-2,-5 1-1,6 0-3,-10-2-3,17-5-6,-11 3-2,4-3 4,-2-1-2,-2-5-6,2-1-8,0-1-7,-2-1-7,0-2-5,0 3-5,-6-2-5,5 1-7,-5 0 2,0 6 2,3-2-7,-3 0-7,-3-1 0,-1 6-5,-2 1-3,-1-1-6,7 5-31,-26 0-55,10 0-64,-7 5-76,8-1-90,-5 0-169,0 4-509,3 1 225</inkml:trace>
        </inkml:traceGroup>
        <inkml:traceGroup>
          <inkml:annotationXML>
            <emma:emma xmlns:emma="http://www.w3.org/2003/04/emma" version="1.0">
              <emma:interpretation id="{31625971-F29B-46E5-B947-91B311CE02C7}" emma:medium="tactile" emma:mode="ink">
                <msink:context xmlns:msink="http://schemas.microsoft.com/ink/2010/main" type="inkWord" rotatedBoundingBox="9844,16780 11326,16609 11469,17853 9987,18023"/>
              </emma:interpretation>
            </emma:emma>
          </inkml:annotationXML>
          <inkml:trace contextRef="#ctx0" brushRef="#br0" timeOffset="10698.7434">7423 12798 65,'0'0'117,"-5"-4"-8,5 4 2,0 0-7,-6-2-6,6 2-10,0 0-6,0 0-6,0 0-10,0 0 2,0 0 6,0 0 13,0 0-8,15 12-5,-4-11-1,4 5 3,2 0-4,12-4 0,-4 2-7,5 3 2,13-1 0,5-2-5,4 0-2,-3 2-9,7-1-3,0-2 4,0 7-7,5-3 2,19 1-2,0 2-1,-22-3-8,20 0-3,-21-2-4,0 2-2,-1-2-1,-3 1-3,-6-4-3,-1 3 2,-13-5-3,-4 4-4,-2-2-3,-11-1 4,1-1 0,-7 0 11,-1 4-8,1-4-1,-10 0-2,13 0-3,-13 0-3,11 0 2,-11 0-3,0 0 1,5 1-8,-5-1-15,0 6-35,0-6-43,0 0-48,-3 9-56,3-9-170,0 9-396,0-9 176</inkml:trace>
          <inkml:trace contextRef="#ctx0" brushRef="#br0" timeOffset="11219.1122">7923 13339 140,'-28'6'152,"2"2"-16,-2 3-7,2 0-12,-1 3-13,5-1-15,-2 4-3,10-4-10,5 2-13,-4 0-2,6-1-2,1 4-7,1-1-2,3 1-7,2-3 4,8 2-7,4-2-6,2 0 2,9-4-7,0-1 2,6-3-4,4-1-3,-3-1 0,1-3-5,-6-4 2,2 1 3,-7-3 1,-1-2 19,-1-1 5,-4 0-2,-3-1 5,1-2-4,-5-1 5,1 0-1,-3-6-1,-4 3 5,2-2-11,-6 0 17,0 1 3,0 0-8,-1-5-5,-7-3 11,2-2-2,-2 3-7,-1-7 1,2 4-4,1 4 5,0-4 6,4 5-1,-1 2-8,3-1-5,2-1-3,-2 4 0,3-2-7,1 6-4,-1-2-5,3-1-5,6 2 0,-1 5-11,6-3-7,1 0-16,10 2-15,-1 1-14,9 0-21,14-1-24,2 4-26,0 2-32,8-1-46,-8 0-46,-7 4-167,4 5-433,-17-2 192</inkml:trace>
          <inkml:trace contextRef="#ctx0" brushRef="#br0" timeOffset="11607.3864">8596 13253 31,'-1'7'166,"1"-7"1,0 11-3,0 0-13,1 0-14,-1-2 30,0 7 1,4-1-14,-4 5 5,0-2 0,1 7-14,-1-2 3,-1 4-10,1-8-10,1 3-14,-1 3-3,2 0 2,2 3-6,1-2-10,-2 2-13,3 0-9,0-3 22,0 3-10,0 0-9,-1-3-7,0-1-7,-4-5-7,7-2-21,-2 1-20,0-3-32,0-1-30,5-3-37,-3-2-52,7 2-41,-1-7-34,6-3-46,7-1-156,16-5-445,-1-5 197</inkml:trace>
          <inkml:trace contextRef="#ctx0" brushRef="#br0" timeOffset="11938.6211">8670 13540 22,'0'0'183,"0"0"-8,0 0-5,0 0-11,0 0-18,25-4-14,-10 2-12,5 2-13,0 0-7,6-5-31,5 4-38,-4 2-43,4-4-48,-2 0-61,0-1-70,13 0-211,-10 0 94</inkml:trace>
          <inkml:trace contextRef="#ctx0" brushRef="#br0" timeOffset="12501.0187">8715 13237 36,'0'0'98,"4"-10"4,-1 8-10,3-3-1,-6-2-6,2 1-4,1 1 4,0 1 2,-1-2-1,2-1-3,-4 7-10,0-11-3,2 8-8,-2 3-5,-2-8-9,2 8-7,0-8-3,0 8-5,-6-3 5,6 3-8,0 0-8,0 0 0,0 0 1,0 0-6,-12 11-5,12-1 2,-2 1-1,2 12-10,0-5-11,2 7-49,2 0-68,-8 2-101,8-2-244,-8 0 109</inkml:trace>
        </inkml:traceGroup>
        <inkml:traceGroup>
          <inkml:annotationXML>
            <emma:emma xmlns:emma="http://www.w3.org/2003/04/emma" version="1.0">
              <emma:interpretation id="{6D791B36-CE81-4624-A007-AA2286C7D725}" emma:medium="tactile" emma:mode="ink">
                <msink:context xmlns:msink="http://schemas.microsoft.com/ink/2010/main" type="inkWord" rotatedBoundingBox="12053,16469 14605,16175 14723,17198 12170,17492"/>
              </emma:interpretation>
            </emma:emma>
          </inkml:annotationXML>
          <inkml:trace contextRef="#ctx0" brushRef="#br0" timeOffset="20240.5479">9718 13244 30,'0'0'170,"-9"1"3,9-1 1,0 0 8,0 0 1,0 0-4,15 8-3,-1-8-6,0 0-4,8 4-9,7-4-11,4 3-2,7-1-12,2-2-11,1 2-11,-2 2-6,1-2-8,-13-1-11,1 3 4,-10-3-21,2 1-4,-5 0-8,-2 0-6,-6-2-16,4 0-15,-3 0-24,-5 0-30,-5 0-30,0 0-31,14 5-53,-14-5-62,3-7-209,-3 7-454,0 0 200</inkml:trace>
          <inkml:trace contextRef="#ctx0" brushRef="#br0" timeOffset="19867.2839">9823 12893 29,'-10'7'160,"4"-2"2,2-3-6,1 2-16,3-4-10,-10 3-4,10-3 2,-3 5-3,3-5 4,0 0 10,3 11 2,10-11 1,-3 3-10,9 1-12,4-4-6,8 6-17,13-1-4,-1-4-9,-3 0-7,8 4-9,-4-5-6,-4 2-4,0 0-9,-8 1-8,-7-3-18,-5 2-14,-4-2-21,0 0-22,-7 2-20,0-1-15,-9-1-30,2 4-38,-2-4-42,0 0-180,-25 11-388,8-2 172</inkml:trace>
          <inkml:trace contextRef="#ctx0" brushRef="#br0" timeOffset="20837.5777">11557 12886 73,'-3'-6'140,"-3"-1"-11,-1-4-4,1 4-1,-4-4-9,-1 3-12,-6-2 0,3 3 1,-6 0-8,-7 2 3,-4 2-7,-11 3-5,1 6-10,-2-1 1,12 3-6,-9 6-8,5 4-3,4-5-10,-1 6-4,3-1-9,11 0 1,-5-4-3,9 6-2,3-2-5,2-2-7,4 2 5,5 0-3,2-4-1,4 2-7,5-2 8,9 2-6,-4-5-2,12 0-7,3-4-5,10 0-4,-7-7-1,9-6-2,-5 2-4,-5-4 6,-6-2-4,-2-5 8,-4-1 2,-1-3-3,-3-5-4,0-3 5,-3-12-5,-5-2 2,5 0 3,-8-10 0,-3-2-1,2 2 6,-10-2 7,5-2 15,-3 3-6,-3 6 3,0 1-7,3 2 21,-2 15 8,0-1-5,4 7 21,-2 4 9,3 3 2,0 1 0,0 5-4,0 0-12,0 5-6,0 4-9,4-5 2,-4 5-8,14 9-3,-3 6-4,-2 6-1,5 4 3,-2 4-3,7 10-2,-6 0-2,0 5-1,-3-1-6,-2 0 3,1 4 1,-1-4-6,-2-3-2,-1 2 1,-2-6 15,-3 1-22,1-10-1,-2-3-12,-2 0-15,1-8-39,1 0-45,-4 2-56,4-4-57,-4-1-65,3-1-162,2-7-477,5 1 211</inkml:trace>
          <inkml:trace contextRef="#ctx0" brushRef="#br0" timeOffset="21277.3884">12220 12592 107,'-28'4'143,"-3"1"-24,-12 4 0,11 3-8,-8 1-5,5 2-7,6-5 0,1 5-5,8-5-8,2 8-15,4-3 2,2 0-2,1 0-3,5 2 7,4-2-2,4 3-7,1-1 2,5-2-4,5 6-5,3-3-6,2-1-3,2 2-5,6 0-8,-7-2-1,7-1-4,-5 3-4,2-1-2,-3 0-3,-1 1 0,-6-5-2,1-2 2,-3 2-3,-3 2-1,-2-1 3,-2-1-2,-4-3 0,-9 0 1,5 4-3,-12-5-4,-5 5 1,-7 1 4,-3-7-5,-5 8 0,-1-5-2,-5 0-12,10-4-39,-9 0-51,8-6-66,4-2-197,2 2-380,4-4 169</inkml:trace>
        </inkml:traceGroup>
      </inkml:traceGroup>
      <inkml:traceGroup>
        <inkml:annotationXML>
          <emma:emma xmlns:emma="http://www.w3.org/2003/04/emma" version="1.0">
            <emma:interpretation id="{E68E28A9-AB43-425C-8796-FC8607C635CA}" emma:medium="tactile" emma:mode="ink">
              <msink:context xmlns:msink="http://schemas.microsoft.com/ink/2010/main" type="line" rotatedBoundingBox="13455,17409 15541,17153 15655,18081 13568,18336"/>
            </emma:interpretation>
          </emma:emma>
        </inkml:annotationXML>
        <inkml:traceGroup>
          <inkml:annotationXML>
            <emma:emma xmlns:emma="http://www.w3.org/2003/04/emma" version="1.0">
              <emma:interpretation id="{A564AAFA-EFAE-48AD-A808-6E2FFAFAA686}" emma:medium="tactile" emma:mode="ink">
                <msink:context xmlns:msink="http://schemas.microsoft.com/ink/2010/main" type="inkWord" rotatedBoundingBox="13455,17409 15541,17153 15655,18081 13568,18336"/>
              </emma:interpretation>
            </emma:emma>
          </inkml:annotationXML>
          <inkml:trace contextRef="#ctx0" brushRef="#br0" timeOffset="21709.2904">11053 13419 56,'-9'0'118,"2"2"-11,7-2 6,0 0-6,-14 0 15,14 0 6,0 0 7,0 0-5,0 0-4,0 0 2,30 11-5,-13-6 1,12 2 0,1-4-6,16 4-7,6 1-5,5 5 0,19-2 0,12 3 2,1-3 3,7 6-5,3-4 1,51 7-7,-7 3-5,-4-9 2,-39-7-11,37 11-7,2-11-8,-56-1-7,6-1-2,-1 1 5,-7-1-18,-4-2-5,-23-3-4,-7 4-5,-13-1 0,-6-3-6,-10 0-6,-4-3-3,-5 3-4,-9 0-8,8 0-17,-8 0-21,0 0-32,0 0-28,-42-4-38,15 4-44,2-1-69,-4 1-244,1 0-526,1 0 234</inkml:trace>
          <inkml:trace contextRef="#ctx0" brushRef="#br0" timeOffset="22617.9364">11538 14013 75,'-15'-2'131,"1"-3"7,-6 5-1,3-2-2,-1-3-2,-2 2-8,-3 0 1,-3 3-4,6-4-11,-2 4-12,-4 0-1,0 4-3,6 1-1,5-3-7,0 5-10,-4 0-4,5 2-6,-1 0-3,3 2-7,3 2-3,-1-1-4,4 1-5,6 1-1,6-2-6,0 1 0,7 3-6,1-8-4,9 9-1,3-9-3,1 3-2,4-3-3,-2-5 0,0 0-4,-4-2 0,4-2-4,-3-5 9,-3 1-10,-3-2-3,-1 0 1,-6-10-2,0 8-1,0-9 1,-3 4 1,-3-9-2,4-2 4,-5 1-4,-3 3 2,-4 1-2,5 2 2,-4-7 13,2 11 5,-2-4-5,1 11 3,-2-6 16,1 5 7,0 1 2,-2-1-4,4 1-7,-2 7-3,0-6-2,0 6-6,0 0-3,0 0-1,0 0-2,3 22-5,-3-13 1,-2 6-2,4-5-2,1 6-1,-3 0 0,2 2 0,2-2 1,-4 2-5,5 0 4,1 0-1,-2 1-3,4-1 3,3-3-6,3 3-7,-5-6-7,0 3-17,5-5-13,1 3-11,-1-7-3,4 1-4,1-6 4,-4 2 1,5-6 5,-6-1 5,0 0 7,0-3-1,3-8 3,-7 6 8,1-6-1,-2-2 5,2-7 2,-2-1 1,2-1 3,-3-1 1,-1-3 3,-1 2 3,1 0 2,-6 2 22,4 8 21,-5 4 2,0 0 7,0 6 7,1-2-5,-2 3-5,1 0-4,0 7 4,-5-4 1,5 4 1,0 0 14,-9 17-4,3-9-1,0 5 5,1 3-1,-1-3-3,3 6 8,-2 5 3,4-1-17,5 2-4,-2 0-3,1 0-2,1 2-2,3-2-4,-6-1-3,4 0-2,-2-5 0,0-4-7,0 3-7,-3 0-26,1-2-30,-1-5-28,0 1-40,-1-2-25,-1-2-44,1-2-79,-5-3-240,6-3-538,0 0 239</inkml:trace>
          <inkml:trace contextRef="#ctx0" brushRef="#br0" timeOffset="22962.2071">11672 14047 173,'0'0'232,"0"0"-12,23-4-6,-23 4-1,26-4-8,-11 8-12,14-4-11,4 0-11,-3 0-10,13 0-2,3 2-3,2 0-11,-2 1-7,3-3-11,0 0-13,-6 0-13,-1 0-9,-10 4-8,-3-4-11,0 0-8,-10 0-28,-3 0-29,1-4-28,-3 4-33,-5 0-40,-9 0-39,14 0-56,-14 0-59,5-5-175,-5 5-457,0 0 202</inkml:trace>
        </inkml:traceGroup>
      </inkml:traceGroup>
    </inkml:traceGroup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4:59.92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7D68952-016D-488D-9DBE-DB7B43932160}" emma:medium="tactile" emma:mode="ink">
          <msink:context xmlns:msink="http://schemas.microsoft.com/ink/2010/main" type="writingRegion" rotatedBoundingBox="11952,14983 20836,13178 21135,14652 12251,16456"/>
        </emma:interpretation>
      </emma:emma>
    </inkml:annotationXML>
    <inkml:traceGroup>
      <inkml:annotationXML>
        <emma:emma xmlns:emma="http://www.w3.org/2003/04/emma" version="1.0">
          <emma:interpretation id="{33B8C962-D49D-4A4C-8447-7BE37FAA2AEB}" emma:medium="tactile" emma:mode="ink">
            <msink:context xmlns:msink="http://schemas.microsoft.com/ink/2010/main" type="paragraph" rotatedBoundingBox="11952,14983 20836,13178 21135,14652 12251,164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F0E203-E15F-4AB2-8F53-B78CAF4737A5}" emma:medium="tactile" emma:mode="ink">
              <msink:context xmlns:msink="http://schemas.microsoft.com/ink/2010/main" type="line" rotatedBoundingBox="11951,14982 20836,13178 21135,14652 12251,16456"/>
            </emma:interpretation>
          </emma:emma>
        </inkml:annotationXML>
        <inkml:traceGroup>
          <inkml:annotationXML>
            <emma:emma xmlns:emma="http://www.w3.org/2003/04/emma" version="1.0">
              <emma:interpretation id="{B7721B87-0CE6-4AB0-973D-44209E33BDC9}" emma:medium="tactile" emma:mode="ink">
                <msink:context xmlns:msink="http://schemas.microsoft.com/ink/2010/main" type="inkWord" rotatedBoundingBox="11952,14983 15353,15288 15284,16056 11882,15751"/>
              </emma:interpretation>
              <emma:one-of disjunction-type="recognition" id="oneOf0">
                <emma:interpretation id="interp0" emma:lang="en-IN" emma:confidence="0">
                  <emma:literal>Instinct</emma:literal>
                </emma:interpretation>
                <emma:interpretation id="interp1" emma:lang="en-IN" emma:confidence="0">
                  <emma:literal>Inst-vet</emma:literal>
                </emma:interpretation>
                <emma:interpretation id="interp2" emma:lang="en-IN" emma:confidence="0">
                  <emma:literal>Inst-rest</emma:literal>
                </emma:interpretation>
                <emma:interpretation id="interp3" emma:lang="en-IN" emma:confidence="0">
                  <emma:literal>Inert-vet</emma:literal>
                </emma:interpretation>
                <emma:interpretation id="interp4" emma:lang="en-IN" emma:confidence="0">
                  <emma:literal>Inst-ret</emma:literal>
                </emma:interpretation>
              </emma:one-of>
            </emma:emma>
          </inkml:annotationXML>
          <inkml:trace contextRef="#ctx0" brushRef="#br0">9526 11002 58,'0'0'152,"-4"-2"-25,2-3 14,2 5-1,0 0 0,0 0 0,0 0-5,25 5-9,-5-3-10,14 2-11,18-2-10,1 5-9,9-3-4,18 8-10,1-9-23,-1 7-29,0 2-47,-5-10-60,-17 3-59,-6-3-108,-3 5-276,-6-2 123</inkml:trace>
          <inkml:trace contextRef="#ctx0" brushRef="#br0" timeOffset="-243.178">9813 11088 107,'0'0'179,"0"0"2,11 20-16,-8-9 3,0 4 0,3 5-10,-4 5-18,4 2 10,-4 3-20,2 12-11,-2-6-10,1 7-11,-3-3-13,1 3-5,-1-5-9,0-1-2,2 1-9,-4 0-11,1-9 2,-2 0-17,-3-1-32,4 0-38,-4-6-29,-2 2-45,5-8-35,-6-3-192,4-5-363,-4-1 161</inkml:trace>
          <inkml:trace contextRef="#ctx0" brushRef="#br0" timeOffset="289.1998">10245 11494 189,'3'15'192,"0"3"-10,-2 0-20,-1-4-9,0 5-7,2-3-16,1 0-11,-6 1-14,3-3-5,3-1-13,-6-4-10,1 2-5,2 0-11,-1-1-9,-2 0-54,3-5-70,0 2-74,-3 0-123,3-7-289,0 3 129</inkml:trace>
          <inkml:trace contextRef="#ctx0" brushRef="#br0" timeOffset="1099.7769">10552 11490 113,'-7'4'199,"7"-4"-12,0 0-13,7 8-14,-4-6-11,3 4-13,-2 3-13,6-2-15,-3 0-5,4 0-12,-2 5-15,-3-5-4,2 3-5,0 4-10,-4-6-6,1 3-8,-5-1-1,1 0-6,1 3-3,1-4-5,-1 1 0,-1-5-6,-1 2 1,2-3 0,-2-4-4,0 6 0,0-6-2,0 0-1,0 0 1,0 0-6,18-10 2,-12 3 0,6-4-5,-2-2 1,5 0 0,8-6 3,2 0-4,5-6-1,-5 6-1,1 1 0,0 5 2,-4 0-4,-1 1 3,-3 5-4,1-2 3,-2 4 0,-3-4-3,-4 8 6,-1 0-5,2 1 2,-11 0-2,14 6-3,-6-1 4,-2 0 2,0 4-8,-4-1 9,1 3-5,1 2-1,1 4 1,-1-8 0,-4 8-1,10-7 2,-6 5 1,2-7 2,5 1 0,4 0 1,-1-2 0,2 0 1,8-4-4,-1 4 0,0-6-1,-4 1 3,1-2 1,0-2-4,-1-2 8,0 4-3,-4-4 5,-3 3 5,1-1 9,-6 1 1,6 0 6,-9-2-2,-4 3 1,14-2 5,-8 1 0,-6 1-2,8-1 7,-8 1 1,9-5 0,-9 5 1,8-2-5,-8 2-1,11-6-7,-5 5-4,3-1-3,5 0-5,0-3-1,1 4 2,3 0-4,1 1-5,8 0 0,-1 0 0,1 0-1,-8 1-4,8 5 3,-3-4-3,5 1 1,-4 5-1,1-2 1,-2 1-1,6-3-2,-1 4 2,3-3-3,0-4 2,10 2-2,-1-2 2,4-2 0,-6-3 1,6-2-3,-7-2 0,4-3 3,-4-3 0,-1-3 3,0-6 6,-13 5-3,10-3 1,-11 7-2,-4-10 6,1 5-7,-1-1 4,-11 4 12,3 5-12,-8-3-2,2 2-2,-5-1 10,-7 5-13,0 4-2,-12-3 2,1 3-7,-11 5 3,-3 5 1,-8 5-4,1 5 0,2 4-5,1 2 6,3 6 0,3-2 1,4 6 2,7 4-3,4 0-5,7-10 5,5 2-3,9 1 4,8 4-3,11-1-3,7 0-9,9-7-12,11 2-28,21 0-33,8-9-39,-1-6-39,0-3-52,4-10-34,0-7-221,-4-1-508,0-5 225</inkml:trace>
        </inkml:traceGroup>
        <inkml:traceGroup>
          <inkml:annotationXML>
            <emma:emma xmlns:emma="http://www.w3.org/2003/04/emma" version="1.0">
              <emma:interpretation id="{DFA5DBDA-4AD9-4C6C-8A48-2F0CACA5AF27}" emma:medium="tactile" emma:mode="ink">
                <msink:context xmlns:msink="http://schemas.microsoft.com/ink/2010/main" type="inkWord" rotatedBoundingBox="17721,14682 18324,14559 18402,14943 17799,15065"/>
              </emma:interpretation>
            </emma:emma>
          </inkml:annotationXML>
          <inkml:trace contextRef="#ctx0" brushRef="#br0" timeOffset="2054.4576">15344 10963 7,'5'11'228,"-1"-8"1,6 0-12,-1 0-10,6 1-7,5-1-11,2 0-3,17 2-16,-8-5-14,12 2-16,-9-4-10,12-1-11,-2 2-14,-2 2-14,-10-6-19,0 3-31,-1-2-28,0 0-38,-4-2-43,1 4-53,0-7-48,-5 5-185,-10 0-382,4 0 170</inkml:trace>
          <inkml:trace contextRef="#ctx0" brushRef="#br0" timeOffset="1764.2447">15424 10667 61,'0'0'129,"0"0"3,0 0 1,0 0 2,0 0 4,0 0 0,0 0-5,-5 3-1,5-3-7,0 0-5,0 0-3,0 0-2,0 0-12,0 0-3,0 0-7,0 0-1,0 0-2,0 0 1,0 0 0,13 14-2,0-9 6,-3 1-12,8 1-3,8 0-12,2 2-6,1-2-16,3 2-5,11-2-11,-6 4-22,7-6-17,-11-1-34,-4 2-33,-2-5-36,3 4-39,0-5-50,-10-1-186,-1-3-416,-2 4 185</inkml:trace>
        </inkml:traceGroup>
        <inkml:traceGroup>
          <inkml:annotationXML>
            <emma:emma xmlns:emma="http://www.w3.org/2003/04/emma" version="1.0">
              <emma:interpretation id="{25BE7E77-8CB3-4B20-9397-EB3FBBAE3DC3}" emma:medium="tactile" emma:mode="ink">
                <msink:context xmlns:msink="http://schemas.microsoft.com/ink/2010/main" type="inkWord" rotatedBoundingBox="19553,13264 21251,13850 21012,14542 19314,13956"/>
              </emma:interpretation>
              <emma:one-of disjunction-type="recognition" id="oneOf1">
                <emma:interpretation id="interp5" emma:lang="en-IN" emma:confidence="0">
                  <emma:literal>Tine</emma:literal>
                </emma:interpretation>
                <emma:interpretation id="interp6" emma:lang="en-IN" emma:confidence="0">
                  <emma:literal>tine</emma:literal>
                </emma:interpretation>
                <emma:interpretation id="interp7" emma:lang="en-IN" emma:confidence="0">
                  <emma:literal>tee</emma:literal>
                </emma:interpretation>
                <emma:interpretation id="interp8" emma:lang="en-IN" emma:confidence="0">
                  <emma:literal>Tone</emma:literal>
                </emma:interpretation>
                <emma:interpretation id="interp9" emma:lang="en-IN" emma:confidence="0">
                  <emma:literal>Tune</emma:literal>
                </emma:interpretation>
              </emma:one-of>
            </emma:emma>
          </inkml:annotationXML>
          <inkml:trace contextRef="#ctx0" brushRef="#br0" timeOffset="4245.048">17905 9748 62,'-1'-5'163,"-4"-2"-15,5 1-17,-1-1-1,1 7 1,0-11-8,0 4-3,1 4-9,-1-5-7,6 1-4,2 4-6,11-4-13,0-2 0,4 1-15,5 2 0,3 5-13,3-4-1,-4 3-8,12 4-4,-9 1-3,-5 1-5,1 3-1,0 0-6,-6 4-3,-6 1-6,-3 0 2,-3 4-1,-5 0-7,-6 9-2,-8 2 4,-1 9-4,-9 0 2,-2 4-2,-6-5 6,-3 0-2,-1-2-3,3 3 3,-7-4-1,3-3-4,4 0 6,-3-1-2,-2-3 2,11-2 2,-1-8-3,2 4 0,2-3 7,4-6 9,0-2-2,7 2-1,-1-4 10,3 0 5,1-3 9,1 4 14,3-7 5,6 7 3,1-5-8,12 0-2,4 2-3,8-2-8,-1-1-14,13 3-4,2-2-2,1 1-7,1-1 2,4 1-2,1 0-5,-3 2 0,-1-2-1,-5 4-4,0-3-5,-5 1-9,-6-5-7,-7 1-13,-7-1-16,1 0-16,-10 0-19,2 1-33,-4-1-42,-7 0-56,19 4-222,-19-4-460,11 0 204</inkml:trace>
          <inkml:trace contextRef="#ctx0" brushRef="#br0" timeOffset="3691.6558">16983 9752 126,'0'0'174,"-12"0"-5,12 0 6,0 0-1,0 0-2,-9 3-4,9-3-2,0 0-6,-6 0-3,6 0-10,0 0-10,0 0 3,0 0-12,35 4-1,-24-3-4,-1 0-7,4 0-13,-2 3-4,7 0-11,-4-1-6,0-1-4,4 0-7,-1 1-7,-1 1-7,2-2-8,1 3 4,-4-3-9,12 1-9,-8 1 3,0-1-5,0-1-4,0 0-6,0 2-11,0-2-17,0 3-32,-5-2-30,3-3-44,-2 3-58,-7-3-59,2-4-256,1 1-523,-3 2 231</inkml:trace>
        </inkml:traceGroup>
      </inkml:traceGroup>
    </inkml:traceGroup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6:01.3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EAE412F-A010-4852-8E6F-AD2DC51D127B}" emma:medium="tactile" emma:mode="ink">
          <msink:context xmlns:msink="http://schemas.microsoft.com/ink/2010/main" type="writingRegion" rotatedBoundingBox="2398,3602 24139,3776 24042,15964 2300,15790"/>
        </emma:interpretation>
      </emma:emma>
    </inkml:annotationXML>
    <inkml:traceGroup>
      <inkml:annotationXML>
        <emma:emma xmlns:emma="http://www.w3.org/2003/04/emma" version="1.0">
          <emma:interpretation id="{D8E5BA62-97FE-4262-A2C2-BF012C710897}" emma:medium="tactile" emma:mode="ink">
            <msink:context xmlns:msink="http://schemas.microsoft.com/ink/2010/main" type="paragraph" rotatedBoundingBox="2454,3198 24180,4022 24091,6374 2365,55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1CC8E2-0422-464C-9A8F-EF0C54F09BBA}" emma:medium="tactile" emma:mode="ink">
              <msink:context xmlns:msink="http://schemas.microsoft.com/ink/2010/main" type="line" rotatedBoundingBox="2454,3198 24180,4022 24091,6374 2365,5549"/>
            </emma:interpretation>
          </emma:emma>
        </inkml:annotationXML>
        <inkml:traceGroup>
          <inkml:annotationXML>
            <emma:emma xmlns:emma="http://www.w3.org/2003/04/emma" version="1.0">
              <emma:interpretation id="{79FCBD22-D81C-486C-B137-74C3DDC33E7E}" emma:medium="tactile" emma:mode="ink">
                <msink:context xmlns:msink="http://schemas.microsoft.com/ink/2010/main" type="inkWord" rotatedBoundingBox="2445,3458 10199,3752 10140,5320 2385,5025">
                  <msink:destinationLink direction="with" ref="{9AC3CCC0-7F54-4EE3-8C64-D7E6C5FB2402}"/>
                </msink:context>
              </emma:interpretation>
              <emma:one-of disjunction-type="recognition" id="oneOf0">
                <emma:interpretation id="interp0" emma:lang="en-IN" emma:confidence="0">
                  <emma:literal>Automation.</emma:literal>
                </emma:interpretation>
                <emma:interpretation id="interp1" emma:lang="en-IN" emma:confidence="0">
                  <emma:literal>Automation:</emma:literal>
                </emma:interpretation>
                <emma:interpretation id="interp2" emma:lang="en-IN" emma:confidence="0">
                  <emma:literal>Acieration.</emma:literal>
                </emma:interpretation>
                <emma:interpretation id="interp3" emma:lang="en-IN" emma:confidence="0">
                  <emma:literal>Automation,</emma:literal>
                </emma:interpretation>
                <emma:interpretation id="interp4" emma:lang="en-IN" emma:confidence="0">
                  <emma:literal>Adoration:</emma:literal>
                </emma:interpretation>
              </emma:one-of>
            </emma:emma>
          </inkml:annotationXML>
          <inkml:trace contextRef="#ctx0" brushRef="#br0">190 83 36,'-3'14'112,"0"11"17,0 11-11,-8 4-9,1 4 6,-4 6-1,0 2-8,-6 14-6,14-10-3,-9 10 2,-4 2 4,12-17-7,-1-2-9,2 2-4,-5 5 3,8-8-8,-3 2-4,0-2-9,-1-6-6,1 0-5,6-13-1,0-1-10,-6-5 0,5-6-2,1 1-5,0-2-4,-2-7-4,-1 3 4,3-7 18,0 2 4,0-7-1,0 0-9,0 0 1,0 0-6,0 0-7,0-37-1,3 15-3,-1-13-7,4-9-2,0-2 0,3-5 2,10-21-6,-4 1-6,5-4 2,9 0-2,8 6-5,-6 0-3,-4 1 2,-4 18-3,-6 2 3,3 2-2,0 0-2,-5 11 4,-2-4-3,-1 13 0,2 0 3,-7 1-3,1 2 0,4 7-3,-6 1 3,1 0 3,2 4-3,-2-2-1,6 2-6,-1 3 6,2-2 0,-3 7 0,-1 2-1,10 2 4,-3 5-2,0 2 1,6 5 4,2 10-7,-1 8 3,2 2 3,-1 5-3,2 3 21,-5 3 0,4 2-3,-6-4-2,0 3-1,-5-1-1,2-1-2,-6 2-4,1-2-20,-4-4-15,6-1-17,-8 1-23,0 0-20,-3-10-26,-1 2-32,2-5-16,-2-1-36,-4-4-144,-2-5-366,-1 1 162</inkml:trace>
          <inkml:trace contextRef="#ctx0" brushRef="#br0" timeOffset="188.96">167 714 20,'26'-14'106,"4"3"-4,11-5-18,2 1-2,8 3-13,-4-4-9,1 4-3,4-1-3,-4 0-19,2-1-36,-1 1-42,-6 1-62,8-6-112,-13 8 49</inkml:trace>
          <inkml:trace contextRef="#ctx0" brushRef="#br0" timeOffset="919.487">1269 406 6,'-7'-3'198,"0"-1"-8,0 3-7,7 1-15,-9-4-15,2 2-15,7 2-14,0 0-1,-13 11-9,6-1-8,-2 5-7,-2 6-6,2 2-8,3 2-8,-2 6-6,-1-4-8,5 3-4,4 11-7,0-5-6,0-5-2,3-3-4,4 12-6,1-3-8,1-9 2,7-3-15,2-5-9,0-2-12,7-4-24,1-1-13,2-5-16,5-5-23,9-7-22,-1-3-1,5-7-7,-7-8-5,1 1 11,0-8 7,-5-1 9,-3-8 9,2-3 10,-7-1 11,1 0 16,-2 3 23,-9 1 8,0 3 18,-9 9 47,-2 5 1,-2 7 15,-1-8 10,-3 11 7,-3 1 2,2 2 3,-2-2-5,-2 8-2,-4-1-9,3 1-4,6 2-3,-25 3-1,8 1-8,4 1-1,-1 2-6,1 4-5,0-2-6,0 5 0,4 2-4,3-3-4,-5 8-5,8 5 3,-1-3-5,4-5-2,4 9-1,-1-2 1,8 0-5,-3 0 1,4-3-3,2 2-5,0-1-8,2-2 3,6 1-15,-2-8-11,6 0-9,0-3-8,3-4-15,2-2-11,-2-8-12,3-1-6,5-6 4,-5-3 10,-4-1 0,3-11 3,-8 3 5,-6-3 16,4-10 2,-1 1 3,-2-11 8,-4-2 3,2-3-3,-3-1 8,1-18 7,0 19 2,-2 1 22,-4 2 4,-2 4 15,-1 6 22,-2 7 6,0 5 32,0 0-14,-3 5 14,-2 6 21,2-4 3,-1 7-13,1 0-7,0 4-5,0 0-11,-3 0-14,1 0-5,2 7-6,0 0-5,0 0-7,0 0-3,0 0-3,0 0 0,8 28-4,-2-6-6,0-2-1,6 6-1,-5 3 0,0 8-2,4 5 0,-2-2-3,2 3 3,-6-1-1,1 1-4,0-3-14,-6 5-18,0 0-29,0 0-32,-3 3-41,-2-4-43,-1-8-46,0 6-185,-2-5-429,2-10 189</inkml:trace>
          <inkml:trace contextRef="#ctx0" brushRef="#br0" timeOffset="1666.2193">2644 585 9,'14'-3'143,"-3"1"-15,3 0-9,6-1-10,-4 0-1,12-3-20,-2 0-7,2 1-7,-5-3-11,4 1-6,-2 0-5,-2-3-5,2 1 1,-10-2 2,-1 0-11,-2 1 4,-6-1-8,-3-4 9,2 5 4,-10-2 17,2 2-6,-3 2 10,-5-2 11,2 2-4,-9-2 0,-2 5 7,3 2 0,-3-1-1,0 4-9,0 0-8,1 4-6,0 0-4,0 4-4,7 1-7,-2 0-1,-6 9-5,6-5-3,7 4-3,0-2-6,1 4 1,6 5 1,6 0-9,1-4 2,9 0-3,1 4-4,11 5-1,6 2-4,9-5-6,-3-4-8,9-1-24,3-4-12,0-3 0,-1-5-5,-1-2 3,3-4-9,-12 1 7,-7-4 0,-5-4 5,3 1 5,-10-9 4,-4 1 5,-7-6 7,0-5 6,-5-3 0,1-3 10,-7 0 0,3-1 3,-3 0 12,-3 0 5,0 2 24,-1 1 2,1 2 0,0 7 4,3 1 10,-4 0 2,1 2 8,3 5-2,-1 2-10,1-2-5,0 4-6,0 5-5,0-7-4,0 7-5,0 0-1,0 0-3,17 12-5,-10-1 2,1-1-3,1 5-3,7-3-1,-3 8-3,3 0 0,2-1-1,-2 4 0,3-3-3,3 3-1,-4-2-2,2-2-1,6 1-1,-4-1-22,4 1-9,-1-2-12,8 6-16,-5-9-23,3-8-15,10 2-16,2-2-30,2-1-6,2-9-12,2 2-3,5-8 3,-2-3 8,2-1 8,-5-3 16,2-1 13,-10-7 11,-1-2 18,-3 0 23,-7-5 26,-8 1 21,-7 5 36,-2 4 32,-6-2 29,-1 6 31,-3 1-10,-3 6 17,-1-3 13,-1 2-5,-4 2-12,-1 3-8,-4 0-5,-5 4-9,-4 0-5,1 6-9,-8 1-7,0 2-11,2 4-4,-2 1-7,1 6-4,1 2-4,2 0-3,5 0-5,-2 3-6,3-2-12,3 4-6,3-3-18,5 1-15,5 1-17,1-2-34,6 2-21,0-5-36,1-1-26,3-4-25,7 3-16,-1-10-4,9 4-122,3-4-347,-2-7 153</inkml:trace>
          <inkml:trace contextRef="#ctx0" brushRef="#br0" timeOffset="2052.8395">4337 755 845,'17'-9'-48,"-3"0"9,-7-3 36,2 2 23,-4-4 17,-2 2 7,-1-4 9,-2 1 1,-5 3 22,0-4-6,-1 4 1,-1-1-10,-3 1 4,6 4 3,-5-2-1,1 6-1,5-3-3,-3 1-6,6 6-7,-8-5-7,5 2-5,3 3-5,0 0-5,0 0 1,0 0-5,23 22-5,-9-9 1,7 2-3,15 8-3,0 0 0,9-1-2,4 0-3,5 3-1,19 0 0,-20-7 0,5-7 2,-4 0-2,-1-8-3,0 1 1,-6-4-1,-5-4-2,-10 1 6,-6-8 1,-3 0 16,0-3 1,-6-6 8,1-3 1,-2-10-2,2-5 1,-15 1 7,2-8-6,-4-5-4,4-20 1,-5 2-3,0 0-8,-5-7 1,2 3-5,0 5 1,0 17 25,3 5-2,-6 6 20,1 2 7,2 12-13,0 7-3,2 4 10,-1 3-13,-1 3-1,3 5-14,0 3 0,0 0-1,-8 19-3,5 2-6,-3 15 2,1 3-6,2 7 3,-1 4-8,-2 5-1,4 14 2,4-1-2,-2-14 2,6 14-1,0-18-5,2-4-3,-1 2 1,6-3-4,0-2-4,-2-3-6,4 0-33,5 0-32,0-5-36,-4 0-34,2-16-55,-4-1-53,0-7-178,-8-4-461,2 0 205</inkml:trace>
          <inkml:trace contextRef="#ctx0" brushRef="#br0" timeOffset="2313.145">5044 525 124,'5'-3'166,"1"-3"-8,2 4-22,3-2-13,-2-2-13,12 0-12,4 5-8,4-4-3,11 4-3,4 0 0,4 3-5,-1 3-7,1-5-4,-2 2-4,0 9-9,-9 1-6,-6-1-4,-4 2-3,1-1-1,-14-4-6,6 11-1,-10-6-4,3 4 2,-3-3-4,-5 3 3,1-2-6,-6 0-2,0 3-1,-1-1-6,-1-3-25,-1 1-40,-2-4-55,2 3-64,-3-4-120,5-2-310,1-8 138</inkml:trace>
          <inkml:trace contextRef="#ctx0" brushRef="#br0" timeOffset="2459.2757">5914 137 29,'0'0'65,"0"0"-50,0 0-34,13 14-19,-13-7 9</inkml:trace>
          <inkml:trace contextRef="#ctx0" brushRef="#br0" timeOffset="2969.2171">6129 428 174,'-4'6'207,"-2"1"-8,-5-2-12,2-2-14,-2 4-10,2 1-5,-4-1-12,1 0-13,3 0-17,-2-1-7,2 6-7,-3 1-9,1-1-15,5 2-2,-2 2-14,2-2-11,1-1-9,2 0-17,0-1-11,3 3 0,0-7-8,0 2 0,3-2-1,2-1 1,-2-3 1,6-2-3,-1-2 2,-8 0-2,20-7 1,-12 0 0,-1-3 2,4-5-3,-2 0 1,2 1 1,-3-3-4,7-2 2,-4 1 7,1 4-2,-3 2-4,0-1 3,2 2-2,-2-3-3,-1 8 1,3 1 1,1 2-4,-6-3-1,8 4 2,-6 2-1,-8 0-2,24 8 3,-15-1 7,-1 0-6,1 6-3,-1 0 0,1 4 0,-6-5 3,-1 3-1,1 2-3,-3-3-2,0 3 2,0-6 2,3 0-2,-3-3 0,0-1-3,3 0 9,-3 0-6,0-4 0,0-3 3,0 0-1,0 0-3,0 0 0,28-13-1,-13 5 5,-1-3-4,1-2 2,8-2 0,-1-3-2,-2 0 1,1-3-1,0 2 2,2-3 1,2 3 6,-2 4-11,0 3 3,-9 1 3,0 4-3,-8 2 2,2-1-3,1 4 0,1 2 4,-3 2-2,0 5 3,2 0 1,-1 3 0,-2 2 1,0 6 3,1 0-5,-4 3 1,6 4 2,-6-2-1,-2-1-4,6 2-32,-3 4-36,1-5-59,-1 4-54,3-4-171,0-7-379,5 7 167</inkml:trace>
          <inkml:trace contextRef="#ctx0" brushRef="#br0" timeOffset="3126.3305">7170 203 109,'0'-8'299,"0"0"-31,1 1-27,-1 7-26,0-10-19,0 10-28,0 0-49,0 0-54,0 0-36,0 0-77,-1 25-92,7-12-114,-3-2-275,8 1 122</inkml:trace>
          <inkml:trace contextRef="#ctx0" brushRef="#br0" timeOffset="3277.8112">7784 679 33,'0'0'327,"-3"8"-6,3-8-20,0 0-25,-7 6-31,7-6-25,-9 0-40,0 4-57,-5-1-68,2 2-83,1-5-106,0 0-187,11 0-346,0 0 154</inkml:trace>
        </inkml:traceGroup>
        <inkml:traceGroup>
          <inkml:annotationXML>
            <emma:emma xmlns:emma="http://www.w3.org/2003/04/emma" version="1.0">
              <emma:interpretation id="{F275ECB8-030C-483F-AB24-2FFB928F1658}" emma:medium="tactile" emma:mode="ink">
                <msink:context xmlns:msink="http://schemas.microsoft.com/ink/2010/main" type="inkWord" rotatedBoundingBox="11235,3531 16142,3717 16053,6069 11146,5882"/>
              </emma:interpretation>
              <emma:one-of disjunction-type="recognition" id="oneOf1">
                <emma:interpretation id="interp5" emma:lang="en-IN" emma:confidence="0">
                  <emma:literal>Rate-of</emma:literal>
                </emma:interpretation>
                <emma:interpretation id="interp6" emma:lang="en-IN" emma:confidence="0">
                  <emma:literal>Ratif</emma:literal>
                </emma:interpretation>
                <emma:interpretation id="interp7" emma:lang="en-IN" emma:confidence="0">
                  <emma:literal>Rat-of</emma:literal>
                </emma:interpretation>
                <emma:interpretation id="interp8" emma:lang="en-IN" emma:confidence="0">
                  <emma:literal>Rate-ff</emma:literal>
                </emma:interpretation>
                <emma:interpretation id="interp9" emma:lang="en-IN" emma:confidence="0">
                  <emma:literal>Rotif</emma:literal>
                </emma:interpretation>
              </emma:one-of>
            </emma:emma>
          </inkml:annotationXML>
          <inkml:trace contextRef="#ctx0" brushRef="#br0" timeOffset="4741.2032">8882 206 38,'3'13'120,"-3"-6"-5,0 11 15,-3 4 5,3 4-3,-6 9-7,2 7 12,-2-2-5,-4 4-8,6 0-18,-9 1-15,9 3 4,-5 2-7,-1 3-2,6-2-11,1 1-2,1 1-5,-2 0-7,2-3-7,2-3-5,-3 0-8,3-1 0,-2-6-3,4-1-6,-2-9-16,0-3-26,0 2-27,0-11-40,5-4-44,-1-7-41,-4-1-138,2-4-324,-2-2 144</inkml:trace>
          <inkml:trace contextRef="#ctx0" brushRef="#br0" timeOffset="5180.9178">9001 115 29,'36'-14'107,"-5"2"-28,9-1 4,-6 7-13,7-1 0,-2 1 4,8 2-11,-2 9 4,-1 6-6,1 2-8,-4 6 21,-4 6-1,-3 7-1,-11 4-3,-5 7 3,-3-4 2,-11 8-1,-8-4-3,-5-1 4,-11-3 4,-4 4 8,-7-8 1,-6 0 2,-4-5-2,-5 1-1,-5-6-2,-16 2-11,8-10 1,1-2-3,4-5-2,2 0-1,3-2-2,3-2-7,12-2-2,10-1-2,4-1-3,3-2 5,6 0-6,2 0-6,9 0-8,0 0-3,0 0-6,0 0-1,40 10-4,-13 0-1,4 2-2,14 9-6,1 2 2,1 4 0,13 14-1,-19-5 0,13 10-3,-12-8 0,10 16-2,-14-17 0,11 20-2,0 2-23,-15-19-15,-3 5-22,-1-2-22,-2-3-26,-3-4-17,-2-2-37,-5-12-19,1-3-50,-10-8-141,1-6-394,0-3 175</inkml:trace>
          <inkml:trace contextRef="#ctx0" brushRef="#br0" timeOffset="6079.0262">10133 757 91,'-24'5'179,"-6"1"-20,3 8-14,1-2-13,0 6-15,3-2-8,1 2-9,4 4-12,-2-1-2,4 0-13,1 6-3,6-1-12,0-1-3,4-1-11,5-6 4,0-2-14,9 1-6,-4-2 0,7 1-4,2-7-1,0 2 0,4-6-13,2-4-8,-3-1-9,1-3 6,-2-5 0,2-5 5,-2 4-3,0-11-1,-2-1 4,-5 9-3,5-9 6,-3 6 3,-6 1 0,4 1 1,-8 2 5,2 3 2,4-2 2,-4 5-10,-3-1-2,0 6-1,0-4-4,0 4 5,0 0 3,0 0-9,0 0 5,-3 26-5,6-10 4,-3-7-6,4 7 10,5 0-10,-1 1-1,7 5 6,1-2-2,7-2-6,12 4 6,7-5-4,-3-4 1,3 1-2,-2-3 2,-6-5-1,-4-6-3,1-1 9,0 0-8,-1-9 6,-5-3-3,1 0 0,-2-5 5,1-12-4,1-8 2,-1 1 1,-7-9 8,-1-5-9,0 3-3,6-20 5,-5 2-4,2-3-2,-6 18 0,-2 5 4,1-3 16,-4-1 16,-3 1 6,0 7 23,-4 2 4,-2 4 14,0 8 4,-3 2 5,-2 1-7,3 8 1,-2 2-2,2 5-14,-2-2-8,4 5-9,-2 7-1,2 0-6,-12 9-8,-2 11 0,3 1-6,-3 16 1,1 3-1,-4 5-7,6-1-1,-3 8-5,2 0 1,4 3-3,-1 13 3,6 3-8,9-18 0,0 2 0,10 11 7,-1-16-10,2-4 0,1 0 1,8-3-2,-4-4-4,4-7-1,2-2 0,-7-5-2,4-7 2,-4-4-9,4-3-2,-1-4-2,4-7-8,-4-6 1,6-2 6,-6-9-1,2-1 0,-1-12 0,-4-2 2,-1-2-2,0-4 0,-1-2-1,-1-2 0,-4 6 4,-3 3 4,-1 6-2,-4 4 2,-3 7 6,2 0 10,-3 5 10,-2 0 0,1 4 0,2 2-3,-3-2-4,0 7-6,0 0 2,-18 11-2,9 3 2,-5 2 0,1 9-6,0 0 3,-1 8 8,6-5-9,2 11-3,1-6 1,7 6 1,3-10-5,8 5 0,7-1-4,6 0-3,10-6-24,4-2-31,10-3-33,6-5-34,17-4-36,4-6-46,-19-2-219,2-11-466,-8-7 207</inkml:trace>
          <inkml:trace contextRef="#ctx0" brushRef="#br0" timeOffset="6248.2415">10853 632 100,'26'0'91,"5"-3"-32,12-3-53,-3 1-49,4 1-46,4-6 20</inkml:trace>
          <inkml:trace contextRef="#ctx0" brushRef="#br0" timeOffset="6411.351">12056 409 145,'0'0'134,"0"0"-16,14 0-12,-14 0-9,14 1-14,-4-1-21,-2 0-47,4 0-27,-4 3-42,-8-3-62,18 0-126,-13 2 57</inkml:trace>
          <inkml:trace contextRef="#ctx0" brushRef="#br0" timeOffset="7101.8157">12800 555 189,'-29'3'191,"2"-1"-17,2 3-13,-3 2-12,2 1-19,0 2-8,3 4-13,0 0-11,3 4-10,5 3-7,1-2-7,2 4-8,3 2-9,4 1-6,3 4-5,4-5-7,3 0-2,4-2-3,0-7-8,0 0-3,3-3 3,4-1-7,-5-6 1,-2-6 0,-2 1-2,-7-1 0,14-11 0,-9 3-6,-4-6 0,-1-1-2,-4-3 2,-1-5 1,-1 0-6,-2 0-4,-2 2 8,0 4 2,0-1 18,0 7-4,0-4-1,0 5-3,3 0-4,1 5-2,0-2-4,1 1-7,5 6-11,-3-4 2,3 4 3,0 0-8,0 0-9,29 6-12,-9-2-12,21 1-14,5 1-20,8 2-1,4-6-2,18 2-6,-15-10 2,17-1 8,1-5 7,-4-1 12,-20-2-1,17-11 9,-4-3-8,-18-1 31,12-11-2,-7-8 15,-7-8-9,-2-2 18,-5 2 18,-15 13 0,-6-3 41,-6-1-1,-8 3 22,-6 6-1,-6-4 3,-5 6 7,-6 2-7,0 12 3,0 3-14,-4 3-8,-5 9-5,-2 8-8,-2 7-7,-12 14-1,-1 8-3,-14 17-6,1 10 1,5 7-3,-1 7-1,10 7-2,2 5-4,-7 34 4,15 2 0,15-34-2,8 48 1,5-9 4,1-35-3,16 48-3,-3-6 2,4-10 0,6-35-1,-6 3-1,4 0-3,1-2-1,-1-3-3,1-2 1,-6-4-1,0-5-2,-6-23-3,0-6-1,-4-14 2,0-4-3,-2-10 8,-2-4 17,-2-4 9,1-3 3,2-4-6,0 0-3,-17-18-3,6-1 6,2-10-12,-8-16-10,10-6-10,-6-21-3,10-7-14,3 2-13,8-7-14,7-5-17,24-34-21,7 0-2,-5 45-12,7 2 2,4 6 3,8 15-23,-5 4-19,-13 18-38,4 2-22,-5 10-176,2-4-391,0 6 174</inkml:trace>
        </inkml:traceGroup>
        <inkml:traceGroup>
          <inkml:annotationXML>
            <emma:emma xmlns:emma="http://www.w3.org/2003/04/emma" version="1.0">
              <emma:interpretation id="{4043016D-0005-4B04-96AE-67C6E8C7A3C0}" emma:medium="tactile" emma:mode="ink">
                <msink:context xmlns:msink="http://schemas.microsoft.com/ink/2010/main" type="inkWord" rotatedBoundingBox="16892,3876 20156,4000 20093,5654 16829,5530"/>
              </emma:interpretation>
              <emma:one-of disjunction-type="recognition" id="oneOf2">
                <emma:interpretation id="interp10" emma:lang="en-IN" emma:confidence="0">
                  <emma:literal>there</emma:literal>
                </emma:interpretation>
                <emma:interpretation id="interp11" emma:lang="en-IN" emma:confidence="0">
                  <emma:literal>age</emma:literal>
                </emma:interpretation>
                <emma:interpretation id="interp12" emma:lang="en-IN" emma:confidence="0">
                  <emma:literal>Chere</emma:literal>
                </emma:interpretation>
                <emma:interpretation id="interp13" emma:lang="en-IN" emma:confidence="0">
                  <emma:literal>care</emma:literal>
                </emma:interpretation>
                <emma:interpretation id="interp14" emma:lang="en-IN" emma:confidence="0">
                  <emma:literal>chafe</emma:literal>
                </emma:interpretation>
              </emma:one-of>
            </emma:emma>
          </inkml:annotationXML>
          <inkml:trace contextRef="#ctx0" brushRef="#br0" timeOffset="8409.738">14978 441 185,'-23'10'206,"-8"4"-15,-10 6-7,-7 5-18,-4 5-12,-9 12-13,1 1-14,15-7-11,-7 18-11,24-11-13,2 2-6,8 3-10,4-1-8,8-3-3,3 5-4,12-3-9,6-6-2,12-3-5,8 1-4,6-5-8,10-8 2,3-3-8,21-3-4,-15-11-2,15-6-9,2-11-5,-27-4 0,-1-7-7,0-10-7,-7-7 6,6-14-2,-10-12 0,-4-4-9,-1-8-3,-14 0-5,5-3-4,-5-1-2,-1 5 4,-4 0-4,-8 5 9,-1 18 2,-5-3 0,1 4 1,-7 6 25,5 1 6,-6 15 20,1 2 5,0 3 1,2 5-8,-6 5-4,9 5-5,-7 4-3,8 4-3,-18 9-2,4 7 0,-6 16-4,0 7-2,2 4 3,-2 7-2,3 0-4,-3 16-1,3 4 2,6-2 2,7 1-4,4-20 3,0 20-10,4-15 5,7-2 5,3-4-5,3-1-1,0-8 4,-1-3-2,-2-10 0,-1-2-2,-3-10 1,1-2-2,1-5 3,-4-4-4,0-3 2,4-7-1,5-3-1,-3-12-1,1 1-5,0-4 5,4-8-2,-5 11-2,-2-6-3,2 4-2,-4 1 2,1 7-1,-2 1 1,-3 3 0,-1 5-1,-2 2-5,2-1-1,-2 3-1,-3 3 1,9-2 3,-9 2 0,5 9-2,-1-2 5,2 2-2,4 3 3,3 1-3,-2-3 5,9 5-3,3 3 1,-3-5 1,8 1-1,-1-3 2,5-1 1,8-5-2,5-1 4,1-2-2,-3-1-6,-2-4 0,-7 1 3,4-5 1,-8-7-2,-4 3 3,-2 1-2,-8-1 0,-1-2 5,-1-3 1,-8 3 3,5 1-2,-11-4-2,0 0 3,-7 0-4,1 2 2,-1 1 2,-3-1 8,3-1-1,-1 7 4,2 1-1,-3-4-4,1 4-1,0 0-4,-2 1-4,0 1 4,1 2 1,-1 4-1,-3 1-2,-5 5 1,4-2-6,0 8-7,-6 4-8,0 3-9,5 4-5,-5-3-26,5 2-8,1-2 1,6-5-10,2 3 10,6-3 1,0-6 16,6 5-1,2-7 3,1 2-1,5-3 4,3-4 7,3 2 5,0-6-1,7 1 8,-2-4 0,7-5 7,-6 2-6,-3-2 5,-1-1 3,-9 4 2,6-5-1,-5 2 1,-4 4 7,0 2 11,-1-3 1,-3 3-12,-1 0 9,-5 3-2,0 0-2,9 8 3,-9-1-5,-3 7 4,0 3 5,0 5-1,-4 3 3,3 18-2,4 3 9,0 4 7,4 1 3,3 19 3,6-2 12,3-16-11,-2 16 15,2-18-4,4 1-4,-3-3-6,-1-3 2,2-1 2,-4-8-2,-2-9-7,-4-1 1,-1-9-1,-2-3 10,-3-5 27,-1 0 19,-1-5 7,0-1-5,0-3-11,0 0 1,0 0-15,-15-17-6,3 6-3,2-5-7,-2-4-15,-2-4-3,2-1-22,-2 0-2,3-1-11,2-3 3,3 2-1,5 1-1,1 1 3,1 0-7,5 3 0,8 1-3,0-4 1,10 2 1,4-2 2,7 0 3,5-2-5,8 4 3,-1-4 3,21-6 1,2-5 2,-2 7-2,-19-1 1,20-5 4,-4-2-3,-1-4 0,-4 1 3,-17 8 0,-2-5 1,2 3 3,-7 0 1,-3-3 14,-4 2-1,-7 5 18,-2-6 11,-12 13-1,-2 0 7,-5 2-5,2 9-7,-9-1-3,-5 2-10,-7 2-2,-7 5-1,-7 8-7,-9 6 1,-4 7 0,5 8 0,1 3-6,5 3 1,6 7-3,7 1 2,7 8-1,8-2-3,1-4 7,16 9-5,3-3-2,6 3 0,9-2-1,15 11 1,-7-15 2,20 6-9,3-5-18,-13-12-17,2-6-40,24 3-54,0-7-60,-14-10-65,-4-5-155,3-1-445,-1-6 197</inkml:trace>
        </inkml:traceGroup>
        <inkml:traceGroup>
          <inkml:annotationXML>
            <emma:emma xmlns:emma="http://www.w3.org/2003/04/emma" version="1.0">
              <emma:interpretation id="{D83C0BFD-9EB3-4A7D-AACC-880D8E569C73}" emma:medium="tactile" emma:mode="ink">
                <msink:context xmlns:msink="http://schemas.microsoft.com/ink/2010/main" type="inkWord" rotatedBoundingBox="20660,4130 24171,4264 24094,6284 20584,6151"/>
              </emma:interpretation>
              <emma:one-of disjunction-type="recognition" id="oneOf3">
                <emma:interpretation id="interp15" emma:lang="en-IN" emma:confidence="0">
                  <emma:literal>god</emma:literal>
                </emma:interpretation>
                <emma:interpretation id="interp16" emma:lang="en-IN" emma:confidence="0">
                  <emma:literal>girl</emma:literal>
                </emma:interpretation>
                <emma:interpretation id="interp17" emma:lang="en-IN" emma:confidence="0">
                  <emma:literal>good</emma:literal>
                </emma:interpretation>
                <emma:interpretation id="interp18" emma:lang="en-IN" emma:confidence="0">
                  <emma:literal>free</emma:literal>
                </emma:interpretation>
                <emma:interpretation id="interp19" emma:lang="en-IN" emma:confidence="0">
                  <emma:literal>gad</emma:literal>
                </emma:interpretation>
              </emma:one-of>
            </emma:emma>
          </inkml:annotationXML>
          <inkml:trace contextRef="#ctx0" brushRef="#br0" timeOffset="9740.6803">20222 1051 159,'-5'16'178,"-3"6"-1,2 6-18,0 8 0,-8 5-4,7-1-16,-1 3-10,2-1-17,-3-2-8,1 1-8,5 0-14,3-14-3,0-2-5,6-2-10,-4-4-5,4-4 3,0-1 17,-3-8 15,1-3-9,6-3 9,-10 0-8,23-9-9,-9-5-3,1-9 2,5-10-8,0-2-6,4-8-8,1 0-5,3-1-10,4-2-1,17-5-8,-15 12-6,7 4-14,-3 2-9,2 9-22,-3 5-11,-2 0-20,-4 12-7,0 4-23,-4 1-18,4 4-8,-5 7-3,-1 3-9,-2 6-6,0 0-4,-8 0 9,5 6-6,-1-1 0,-4-2 25,2 3 6,-7-3 11,1-5 2,-3-7 16,0 4 7,-2-6 18,-3-2 32,0-2 18,-2 1 28,-1-4 21,0 0 20,0 0 8,0 0 9,0 0 7,0 0 0,-6-15 4,6 15 17,0-15-13,2 8-5,-2 3 0,3-7-9,-2 1-8,6-1-9,-3 0-9,1-7 3,1 7-15,0-4-7,-1 5-4,-2 1 5,0 0-3,-2 1-8,1 0 4,-2 3-17,0 5 1,-12-1-4,-5 6-7,-5 9 3,-5-2-4,-10 7-4,0 5-2,-1 2-8,10 5 1,0 1 5,5 1-8,3 1 0,3 0-3,10-3 0,1-5-2,6 2-4,4 1 4,4-2 2,6-2-2,7-2 1,-1-5 3,14 4-3,6-8 4,-11-3-1,15-4 1,1-10 0,-1-1 0,-2-7 2,1-6-2,-2-2 1,-1-8-1,2-5 1,-4-6-2,10-15 3,-1-8-10,-2-1-8,1-5-9,-5-6-2,-6 4-10,-4-9 1,-8 0 3,-1 5 1,-4 1 4,-13 19 2,-4 3 8,-2 0 4,-5 5 11,-5 7 2,-3 1 8,2 12-2,1 0 3,-3 6-2,-4 2-1,-2 8-3,0 0 3,-5 6-2,-5 9-6,3 7 6,-6 7 2,0 5 9,4 8 0,6 8-2,2 1 2,5 7 3,4 19 0,8 8 2,8-1 1,12 4-1,3 1 1,11-1-1,2 1-3,5-5-4,6-8 4,4-2-1,-2-4-5,-13-19-2,3-7 3,-6-3-3,-1-5-10,-5-9-17,-9-6-16,0 1-20,-5-6-36,-1-7-43,-2 4-37,-6-4-42,7-10-194,-7 10-440,0-19 195</inkml:trace>
          <inkml:trace contextRef="#ctx0" brushRef="#br0" timeOffset="8943.1155">18518 783 57,'-24'8'194,"10"-3"-23,-3 0-11,-6 6-18,-3-2-13,0 1-17,4 3-9,-1-2-6,0 2-13,6-5-7,-1 5-10,7-4-17,-4 2-12,10-3-3,2-1-5,2 0-11,2-1-6,5-1-9,2-1-12,4-2-14,1-1-4,3-6-30,4 3 10,5-10 1,-2-2 2,3-4 5,6-4 12,-1-5-13,0-1 7,-4 1-4,4 2 4,-11 4 9,0 3 4,1 2 22,-7 3-11,3 5-3,-8-5 14,2 6-5,-3 2 6,-1 6-8,-7-1 6,7 13-1,-7 4 1,-5 10 13,-1 15 6,-3 2-1,-10 25 14,-1 3 4,-1 5 12,-1 7 4,4 2 6,4 4 14,6 35 7,5-40 3,3 36-3,6-36-2,8 34-3,-3-37-8,-3 1 0,-2-5-8,0-9-7,-6-16-6,0-10 5,-6-6-1,6-12-3,-6-7 5,6-4 15,-5-3 22,0-9-5,-7-2-4,1-8-11,-5-4-6,-1-13-3,-11-12-11,3-6-3,-1-4-5,2-20-2,-1 0-9,4 2-11,9 14-3,-1 1-1,6 0-6,0 5 0,7 3-2,7 3 1,0 13-6,7 1 0,4 4-7,10-1-9,12 6-7,8-2-13,5 6-24,26-3-16,-20 7-33,21 1-19,3-3-17,1 2-12,-1 1-31,-1-4-26,1-3-131,2-4-370,-2-7 164</inkml:trace>
        </inkml:traceGroup>
      </inkml:traceGroup>
    </inkml:traceGroup>
    <inkml:traceGroup>
      <inkml:annotationXML>
        <emma:emma xmlns:emma="http://www.w3.org/2003/04/emma" version="1.0">
          <emma:interpretation id="{916D6B90-781F-45AA-83FA-B59700205D6D}" emma:medium="tactile" emma:mode="ink">
            <msink:context xmlns:msink="http://schemas.microsoft.com/ink/2010/main" type="paragraph" rotatedBoundingBox="5575,7549 8433,7515 8440,8170 5582,820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67F9BCC-750D-4B03-BE12-0810089C0F74}" emma:medium="tactile" emma:mode="ink">
              <msink:context xmlns:msink="http://schemas.microsoft.com/ink/2010/main" type="line" rotatedBoundingBox="5575,7549 8433,7515 8440,8170 5582,8204"/>
            </emma:interpretation>
          </emma:emma>
        </inkml:annotationXML>
        <inkml:traceGroup>
          <inkml:annotationXML>
            <emma:emma xmlns:emma="http://www.w3.org/2003/04/emma" version="1.0">
              <emma:interpretation id="{DDCFC33E-B570-4E5B-A32C-017AA138C3D2}" emma:medium="tactile" emma:mode="ink">
                <msink:context xmlns:msink="http://schemas.microsoft.com/ink/2010/main" type="inkWord" rotatedBoundingBox="5575,7549 6702,7536 6710,8190 5582,8204"/>
              </emma:interpretation>
              <emma:one-of disjunction-type="recognition" id="oneOf4">
                <emma:interpretation id="interp20" emma:lang="en-IN" emma:confidence="0">
                  <emma:literal>a</emma:literal>
                </emma:interpretation>
                <emma:interpretation id="interp21" emma:lang="en-IN" emma:confidence="0">
                  <emma:literal>^</emma:literal>
                </emma:interpretation>
                <emma:interpretation id="interp22" emma:lang="en-IN" emma:confidence="0">
                  <emma:literal>A</emma:literal>
                </emma:interpretation>
                <emma:interpretation id="interp23" emma:lang="en-IN" emma:confidence="0">
                  <emma:literal>n</emma:literal>
                </emma:interpretation>
                <emma:interpretation id="interp24" emma:lang="en-IN" emma:confidence="0">
                  <emma:literal>u</emma:literal>
                </emma:interpretation>
              </emma:one-of>
            </emma:emma>
          </inkml:annotationXML>
          <inkml:trace contextRef="#ctx0" brushRef="#br0" timeOffset="14631.2966">3649 3721 10,'-15'-2'136,"1"4"3,-16 1 0,-1 8-8,-8 0 2,-3 5-8,0 3-12,1 3-10,1 7-10,4-4-8,4 0-10,5 3-5,8-6-12,4 3-4,3-3-4,2 0-5,3 3-2,2-7-2,7 0-6,5 3-7,2-3-4,2-2-2,6-3 0,6 1-3,5-3 4,12-4-5,3-3-6,1-8 3,-4-3-2,1-6-3,-2-3-2,-2-2 2,-4-5-4,-13 3-1,2-3 2,-2-11 2,-9 8-3,5-10-3,-8 11 2,-2 0 6,3 7 8,-7-2 2,1 8 9,3-2-1,-3 8-4,-1 1 3,1 2-9,-3 3 1,6 14 0,-1 3 19,4 6 3,0 5 1,11 8-7,0 3 4,1 1 12,9 0-5,2 3-4,6-8-4,-4 6-3,1 1-5,5-3-3,-2-6-4,-4-4-14,-8-12-50,10 2-70,-4-8-88,0-8-191,11-4-419,3-6 186</inkml:trace>
        </inkml:traceGroup>
        <inkml:traceGroup>
          <inkml:annotationXML>
            <emma:emma xmlns:emma="http://www.w3.org/2003/04/emma" version="1.0">
              <emma:interpretation id="{52E6C6D3-6497-41D0-AC90-9C2A656505F3}" emma:medium="tactile" emma:mode="ink">
                <msink:context xmlns:msink="http://schemas.microsoft.com/ink/2010/main" type="inkWord" rotatedBoundingBox="7453,7538 8433,7526 8438,7984 7459,7995"/>
              </emma:interpretation>
              <emma:one-of disjunction-type="recognition" id="oneOf5">
                <emma:interpretation id="interp25" emma:lang="en-IN" emma:confidence="0">
                  <emma:literal>=</emma:literal>
                </emma:interpretation>
                <emma:interpretation id="interp26" emma:lang="en-IN" emma:confidence="0">
                  <emma:literal>#</emma:literal>
                </emma:interpretation>
                <emma:interpretation id="interp27" emma:lang="en-IN" emma:confidence="0">
                  <emma:literal>t</emma:literal>
                </emma:interpretation>
                <emma:interpretation id="interp28" emma:lang="en-IN" emma:confidence="0">
                  <emma:literal>E</emma:literal>
                </emma:interpretation>
                <emma:interpretation id="interp29" emma:lang="en-IN" emma:confidence="0">
                  <emma:literal>z</emma:literal>
                </emma:interpretation>
              </emma:one-of>
            </emma:emma>
          </inkml:annotationXML>
          <inkml:trace contextRef="#ctx0" brushRef="#br0" timeOffset="10993.4143">5083 3713 95,'0'0'214,"-6"4"-12,6-4-3,0 0-8,0 0 0,-10 4-14,10-4 1,0 0-10,0 0-8,0 0-12,0 0-9,0 0-11,0 0-15,0 0-9,17 3-12,-17-3-7,34-3-9,-6 1-7,4 2-5,14 0-13,1-2-7,0 2-24,9 0-54,0 0-47,-1 0-60,0 0-74,-3-5-192,-3 4-440,0 0 195</inkml:trace>
          <inkml:trace contextRef="#ctx0" brushRef="#br0" timeOffset="11183.883">5238 4132 80,'-6'5'162,"-1"0"-6,6-2-8,-5 1-5,6-4 4,0 0 5,15 7-7,5-1-7,12-6-16,16 0-17,4 4-7,26-4-11,4-3-13,-3-4-44,9 0-68,6-1-59,-7 0-179,-6-1-298,-4-5 132</inkml:trace>
        </inkml:traceGroup>
      </inkml:traceGroup>
    </inkml:traceGroup>
    <inkml:traceGroup>
      <inkml:annotationXML>
        <emma:emma xmlns:emma="http://www.w3.org/2003/04/emma" version="1.0">
          <emma:interpretation id="{03532277-EBB6-4ECE-81B1-0014F6DFD000}" emma:medium="tactile" emma:mode="ink">
            <msink:context xmlns:msink="http://schemas.microsoft.com/ink/2010/main" type="paragraph" rotatedBoundingBox="2426,10078 22763,9045 22935,12423 2598,134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3249CF-4E1B-46D0-9B9B-486979ECD968}" emma:medium="tactile" emma:mode="ink">
              <msink:context xmlns:msink="http://schemas.microsoft.com/ink/2010/main" type="line" rotatedBoundingBox="2426,10078 22763,9045 22864,11029 2527,12062"/>
            </emma:interpretation>
          </emma:emma>
        </inkml:annotationXML>
        <inkml:traceGroup>
          <inkml:annotationXML>
            <emma:emma xmlns:emma="http://www.w3.org/2003/04/emma" version="1.0">
              <emma:interpretation id="{5D194EE5-6960-443B-AC2E-D1765DA70BE9}" emma:medium="tactile" emma:mode="ink">
                <msink:context xmlns:msink="http://schemas.microsoft.com/ink/2010/main" type="inkWord" rotatedBoundingBox="2452,10594 9902,10215 9966,11475 2516,11854"/>
              </emma:interpretation>
              <emma:one-of disjunction-type="recognition" id="oneOf6">
                <emma:interpretation id="interp30" emma:lang="en-IN" emma:confidence="0">
                  <emma:literal>Instantiate</emma:literal>
                </emma:interpretation>
                <emma:interpretation id="interp31" emma:lang="en-IN" emma:confidence="0">
                  <emma:literal>Infantine</emma:literal>
                </emma:interpretation>
                <emma:interpretation id="interp32" emma:lang="en-IN" emma:confidence="0">
                  <emma:literal>Instantiates</emma:literal>
                </emma:interpretation>
                <emma:interpretation id="interp33" emma:lang="en-IN" emma:confidence="0">
                  <emma:literal>Iranian</emma:literal>
                </emma:interpretation>
                <emma:interpretation id="interp34" emma:lang="en-IN" emma:confidence="0">
                  <emma:literal>Instantiated</emma:literal>
                </emma:interpretation>
              </emma:one-of>
            </emma:emma>
          </inkml:annotationXML>
          <inkml:trace contextRef="#ctx0" brushRef="#br0" timeOffset="20823.6586">74 6933 137,'4'-9'173,"4"-2"-20,0-3-17,18-1-3,0-1-21,12-1-13,7 0-9,-1-1-4,8 1-9,-2 4-17,2 0-38,1 1-52,-2 3-61,-5 1-103,-6 5-208,-9 2 93</inkml:trace>
          <inkml:trace contextRef="#ctx0" brushRef="#br0" timeOffset="21006.2993">289 7800 45,'41'-4'70,"4"-2"-23,-1-2-46,-3-7-29,-4 6-29,3-9 13</inkml:trace>
          <inkml:trace contextRef="#ctx0" brushRef="#br0" timeOffset="20609.5063">419 6820 63,'0'0'104,"0"0"-4,0 0-7,-6 24-3,6-10 4,-6 2-3,4 2 17,-2 8-13,2 1 5,-3 11-6,2 1 0,-1 2-2,4 0-15,-6-2-2,6 4-8,-3-3-3,0-2-11,-1-1-4,4 0-1,-6 1-5,0-6-6,5 5-11,-5-9 7,6 1-6,-7 0-18,3-1-57,2-9-41,2-5-43,-1 0-128,1-4-281,-5-3 125</inkml:trace>
          <inkml:trace contextRef="#ctx0" brushRef="#br0" timeOffset="21777.6809">767 7556 34,'2'10'163,"3"-3"-3,2 0-22,-1 7-13,-4-5-4,7 7-12,-3 0 11,2 0-9,3-1 0,-5 0-14,0 0-10,2-1-9,-2-3-6,-2-3-14,1 7-2,1-6-5,0-2-4,-4-2-7,2 1-3,2-3-2,-6-3-1,10 0-5,-10 0-17,23-17 17,-5 0-8,-4-2 0,4-3-1,-2-3-6,2 2 1,-3 2 0,4 1 2,-11 5-5,-1 1 7,1 2 9,-3 5 8,2 0-6,-5 0 0,2 1-5,-2 2-2,2 1-5,-4 3-3,5-5 0,-5 5 0,0 0-4,0 0 1,17 5 1,-11 1 0,2-3-1,6 2 0,-1 1 1,4-1-1,3-2-1,6 1-3,3-1 1,4 0-4,8-2 1,7-1 3,-2 0-6,-6-4 2,1 1 1,-12-1-5,3 0-1,-4-3 2,-2-3-2,-3-1-3,-7 3 3,-4-2 0,0-1 0,-4-4-3,-2 5 3,-5-5 2,-1 1-2,0 0 2,-3-1 1,0 4 7,0-1 3,-3 3 2,0-2 4,4-1 4,-4 6 8,2-1 3,1 1-2,-2 0-3,5 6-6,-2-6-3,2 6-3,0 0-2,0 0 1,-6 13-2,12-1-1,-2 2-3,2 4 5,4 7-7,0 0-1,8 6-1,-3 3 0,4 2-3,-5 3 4,-1 2-2,4 4 1,0-3-2,-9 1 0,7-5-3,-7-4 0,-5-3 1,2-6-1,-5-8 0,3-2 0,-6-4 2,1-3 0,-1 1 2,0-5-4,0-3 2,3-1 0,0 0-3,-11-14 0,8-1-3,3 0-19,-3-13-17,6-1-21,6-10-23,-1-5-29,9-6-11,7-18-20,7-1-8,-2-5 11,10 2 4,-3 3 18,7-3 15,-6 12 6,-9 15 41,-2 6 22,-8 7 26,-4 7 39,-5 8 33,-1 3 25,-2 3 4,-1 3-1,1 1-8,-3-1-2,0 3-7,0 0-6,-1 1-6,-2 4-11,0 0-2,0 0-2,12 14 2,-8 1 2,7 8 7,-2 2-5,5 13-7,0 2-2,0 2-2,3 2-3,-2 3-4,5-1-6,-2 8-2,-10-4-4,6 2-28,-8 1-41,2 17-50,-5-20-46,0-2-46,3-5-220,-6-14-440,2-3 195</inkml:trace>
          <inkml:trace contextRef="#ctx0" brushRef="#br0" timeOffset="21952.9949">2184 7612 10,'0'0'174,"0"0"-15,14-2-15,-2-2-15,3 1-12,5 3-14,6-2-14,2-1-2,6 0-7,10-1-13,-2 0-31,1-3-63,-2 0-58,-12-3-96,11 0-196,-2-6 88</inkml:trace>
          <inkml:trace contextRef="#ctx0" brushRef="#br0" timeOffset="24298.765">3040 7364 41,'0'0'169,"0"0"-6,3-6-4,-3 6-6,0 0-9,0 0-4,0 0-8,0 0-4,0 0-8,0 0-8,0 0-11,0 0-7,0 0-5,0 0-12,0 0-7,0 0-9,0 0-4,0 0-6,0 0-6,0 0-2,0 0-2,0 0-4,0-6-1,0 6-5,0 0 0,0 0-3,0 0-2,0 0 1,0 0-1,0 0-1,0 0 0,0 0-4,0 0-1,0 0-3,8-1-1,-8 1 0,0 0-2,0 0-4,0 0 1,3-6-3,-3 6 1,0 0-1,3-7-2,-3 7-1,0 0 3,0 0-1,3-7-4,-3 7 3,0 0-3,0 0-1,0 0 5,0 0-2,0 0-3,0 0 1,0 0-3,0 0 5,0 0-3,0 0 2,0 0 0,0 0-3,0 0 2,0 0 0,0 0 2,0 0-1,0 0-2,0 0-1,0 0 3,0-5-3,0 5 1,0 0-2,0 0 1,0 0 0,0 0-2,0 0 2,0 0 1,0 0-2,0 0 2,0 0-2,0 0-1,0 0 7,0 0-6,0 0 1,0 0-3,0 0 7,0 0-8,0 0 0,0 0 3,-14-5 0,14 5-1,0 0-1,-6-1-1,6 1 1,0 0 1,0 0-1,0 0 2,-14 0-3,14 0 0,0 0 1,-13 2-2,6 3-1,1-1 2,-1 3 3,-7 1-4,0 4 2,-6 0-2,0 6 5,-1 2-5,1-2 3,1 1-3,-2 2 4,5-2 1,-2 1-6,6-5 5,1-1-2,5 0 1,-2 0 1,5 2 0,3-7-6,3 2 6,-3-3 1,5-2-1,4 1-2,0-2 0,6 6 1,2-9-1,0-2 1,3-2-3,-1-2-2,1 3 1,-5-8 1,-1 4 1,-7-1-4,4-3 3,-3-4 3,-1 3 1,0-5-1,-1 1 1,-5 0-3,4-1 0,-5 1 6,1 0-7,1 3 5,-2 3 0,5 1 4,-10 0-1,10 0 3,-5 0-1,0 7-6,0-8 0,0 8-3,0 0 4,0 0-1,0 0-2,0 0 0,0 0 3,7 19 2,-4-9-5,0 0 2,4-1 1,-6 4-1,8-1 1,0 2-6,-1-1 6,3-1 1,3 1-6,-5-1 2,8 1 2,-3-6-1,-1 2-3,6-2 3,-4-4-1,2 1 0,-3-4-2,1 0 3,-3-1 1,-2-3-2,4-2 3,-2-2-5,0-2 6,-4 0-1,6-5-2,-8 4-1,7-6 1,-6 1 1,2 0 0,-3 0 2,6 0 0,-4 0-1,0 1 0,1 2-2,0 1 3,-1-2-3,-2 1 1,-2 5 5,6-1-4,-3 1-2,-1 3 1,4-1 3,-3 0-3,1 0 1,-2 4-2,0-3-6,-1 3 6,-5 2 1,11-2 3,-11 2-4,12-2 1,-12 2 2,11 0-1,-11 0-2,9 2-1,-9-2 2,8 4 1,-8-4 0,6 4-1,-6-4 3,6 1 3,-6-1-6,0 0 1,0 0-4,0 0 7,6 2-2,-6-2-3,0 0 1,0 0 3,0 0-1,0 0-1,0 0 2,6 4 0,-6-4-2,0 0 1,0 0 2,0 0-3,0 0 2,0 0 0,0 0-2,0 0 2,0 0-4,0 0 3,0 0 1,0 0 0,0 0-1,0 0 0,0 0-1,0 0 0,0 0 0,0 0 1,0 0-2,0 0 1,0 0 1,0 0 1,0 0-3,0 0-4,0 0 6,0 0-3,0 0 0,0 0 1,0 0 3,0 0-3,0 0 0,0 0 3,0 0-3,0 0-2,0 0 0,0 0 2,0 0 0,0 0-2,0 0 2,0 0-2,0 0 2,0 0 0,0 0 1,0 0 0,0 0-3,0 0 9,0 0-7,0 0 0,0 0 0,0 0 1,0 0-3,0 0 1,0 0 4,0 0-3,0 0 3,0 0-6,0 0 3,0 0 2,0 0-1,0 0-3,0 0 1,0 0 1,0 0 1,0 0 0,0 0 8,0 0 6,0 0 4,0 0 4,0 0-1,0 0 1,0 0 1,0 0 0,0 0 1,0 0 2,0 0 0,0 0-2,0 0 1,0 0-1,0 0-2,0 0 5,0 0-2,0 0 9,0 0-1,0 0-3,6 2 5,-6-2-5,0 0-3,0 0 0,0 0 6,0 0 7,0 0 3,0 0-2,0 0-2,0 0-5,0 0 0,0 0-10,0 0 1,0 0-1,0 0 0,0 0-3,0 0-7,0 0 2,-9-15-5,9 15-2,0 0-1,6-4-2,-6 4-1,0 0-2,8-5 1,-8 5 4,11-2-6,-11 2 0,9-1-1,-9 1-3,11 0 2,-11 0 0,0 0-2,9-4 1,-9 4 0,0 0 0,0 0 6,0 0-3,10 0 2,-10 0-4,0 0 1,0 0-2,0 0 1,0 0 1,0 0 2,0 0-5,0 0 4,0 0-1,0 0-3,0 0 2,0 0-3,0 0 2,0 0 3,0 0 1,0 0-2,0 0-6,0 0 14,0 0-7,0 0-2,10-2-4,-10 2 1,0 0 9,0 0-9,0 0 1,0 0-1,0 0 0,0 0 3,0 0 1,0 0-4,0 0-2,0 0 0,0 0 5,0 0-1,0 0 0,0 0 0,0 0-2,0 0 1,0 0-1,0 0 1,0 0-1,0 0 3,0 0-6,0 0 4,0 0 1,0 0-1,0 0 4,0 0-6,0 0 6,0 0-4,0 0-1,0 0-2,0 0 3,0 0-1,0 0 0,0 0 0,0 0-1,0 0-3,0 0 8,0 0-5,0 0 4,0 0-4,0 8-1,0-8 0,0 8 6,0-8-1,4 10-4,-4-3 3,0 2-3,2 1 0,2 5 0,-4 0-1,0 5 6,2-4-2,-1 4 2,4-5-2,-5 3-7,0-3 6,0 2 4,0 1-3,2-4 2,-2 0 1,0-3-3,4 0 0,-4-3 1,0-1 0,0 4-3,0-5 0,2-1 2,-2 4 0,4-4 2,-4-5 0,0 6 0,0-6 4,0 5 13,0-5-20,0 0 1,0 0-2,0 0 3,0 0-5,14-2 2,-14 2 0,9-7 2,1 1-2,-4-2 2,-2-2 2,9 0-4,-6-1 2,2-1 0,2-1-7,0-2 4,6-3-23,-2 0-1,-1-2 6,0 0-2,-2 6 1,0 0 7,-1 1 0,-2-1 3,2 6 0,-5-2 0,2 2-1,-2 3 5,-1 2-1,-2-1-3,3 1-1,-6 3 5,0 0-2,0 0 2,14 10 1,-11-5 1,0 3 1,1 2-3,3-3 1,2 4 0,3 2 5,2-2-1,6 4 2,7-4 5,1 3-5,20 0-3,-5-4-2,6 1 4,4 0 2,6-3-3,-4 2-1,-1-7-2,2 4-6,-6-2 2,-3-5-6,-1 0-7,-14-1 3,-2-3 0,-4-3 4,-2-2 1,-10 0 2,-2-4 4,-1-2 1,-6-3-1,1-9 1,-3 0 2,-6-9-1,-3-8 4,1 0-2,0 0 0,1-1 4,-1-1 1,5 1-2,-3 8 3,3-1 1,0 13 3,3 7 4,-3 2 5,0 0 1,0 7-1,0-2-4,3 6-3,-3 5 2,0 0-2,0 0-3,11 16 6,-11 0 0,3 9 1,-1 2-2,-4 2-2,-1-1 2,0 12-2,-5-1 0,2-2-3,-2-1 0,-1 2 2,-5-1-1,1 2-2,-4 4-3,-6-5-25,1 0-43,-2-5-42,1 3-41,3-4-38,1 4-34,5-16-224,7-5-483,1 0 215</inkml:trace>
          <inkml:trace contextRef="#ctx0" brushRef="#br0" timeOffset="26025.0962">4343 7265 100,'0'0'85,"0"0"2,0 0-27,0 0 1,28 11-8,-1-11 0,7 3-9,11 1-1,7-4-2,5 0-15,19-2-9,-19 0-23,1-6-17,18 2 0,-23-2-1,2-2-3,-1-1 0,-5-4 8,5-2-1,-9 1 7,-4 0 12,-13 7 12,-2-4 11,-8 6 17,-4 0 15,-3-4 11,1 7 9,-7-3 13,1 0 5,-3 0 4,0 3-2,-3 4 0,3-10 0,-3 10-1,-6-5 0,6 5-9,-9-3-4,9 3-8,-11 0-11,11 0 2,-14 7-4,2-3-8,2 6-3,-3 1 2,0 0-11,1 4-3,3-1-5,-8 8-4,3-1-4,5 0 3,-2 1-5,2-1-2,1-6-3,1 9 0,4-7-3,1 3-1,1-6-6,2 3 1,5-1-1,2-6-3,0 3-5,-1-8-1,4 2-2,3-7 2,-2 0-3,2 0 0,-5-2 2,3-3 0,1-7 7,-6 4-5,1-8 3,-2 2-4,0 0 3,2-1-2,-2-1 0,-4 0 4,1 5-4,0 1 2,3-2 0,-6 4 2,3 3-5,-1-2 0,-2 7 0,0-11 1,0 11-2,9 0 5,-9 0-1,0 0-3,14 11 4,-8-6-5,4 2 0,-2-2 3,3 3 1,4-1 0,-1 3-1,4-1-4,2 0 1,-3-1 1,3-1 2,-3 0-2,3-2 1,-3 1-6,1-5 1,-7 0 1,-2 0-1,0-2 2,-9 1 8,19-6-8,-13 4 2,2-2 0,-8-2 3,6 0-2,-5 3 1,-1-5 0,3 0 1,-3 1 1,0 1 0,0-1 0,4 2-2,-4 5-1,0-10 4,0 10 0,0-5-6,0 5 0,3-5 1,-3 5 3,0 0-3,0 0-1,0 0 0,0 0-3,0 0 6,0 0 1,23 10 0,-19-6-2,5 1 4,1 1-4,2-3-2,-1 1 1,9 1 3,-2-4 2,5 4 1,0-4-2,0-1 0,3-1 0,0-3-3,-6 2 5,-1-3 2,-4-2-4,0 1 3,2-3 0,-5 1-6,-1-5 5,0 4 2,-2-1-6,-1-4 3,-2 4 1,2 2-4,-5 0 9,0-2 7,0 2 6,-2 1 5,4-2 3,-5 4 0,0 5-2,5-7-3,-5 7-4,1-7-2,-1 7-2,0 0 0,0 0-4,0 0-2,0 0-4,2 18 1,-2-8-2,0-1 5,1 0-6,8 3 0,-1 3 0,0-2-1,1 1-2,3-3 2,2 3-2,-2-3-2,2 1 6,6-5-6,-3 0 1,1 0 1,1-3-3,-4 1 3,-1-3-2,1-2 3,-4 0-1,1-2 0,-1-3 0,0 1-1,0 2-1,-2-4-1,5 0 1,-8-1 3,4 1 0,-2 0-5,3 0 2,-8 2-1,3-1 1,3 1-1,-6-2 1,3 3 0,-1-1 3,-5 4-5,9-4-2,-9 4 1,8-2 0,-8 2 2,8-2 2,-8 2-1,10-2-2,-10 2 6,0 0-6,14 2 5,-14-2 0,12-2-1,-12 2-1,0 0 0,0 0 1,10 0-1,-10 0 4,0 0-3,0 0 1,0 0 5,0 0-2,0 0 3,0 0-2,0 0 2,7-1-4,-7 1 1,0 0-3,0 0 2,0 0 1,0 0 0,0 0-1,0 0-4,0 0 0,0 0 0,0 0-1,0 0 1,0 0-2,0 0-1,0 0 1,-26 8 0,23-5 3,-3 3-4,-2 0 5,4-1-1,1 2-3,-2-2-1,0-1 2,2 2-1,2-1-4,-4 2 1,5-7 2,0 6-1,0-6 1,0 0 1,0 0 4,0 0-4,0 0-1,0 0 4,0 0-1,22-10 0,-16 3 2,-5 0-2,3-1-1,2 2 1,-3-5 2,1 3-1,-1 0-3,4-2 2,-1 3 0,0 1 0,0-2-2,-3 3 0,2-2 1,1 4 0,-3-3 2,3 2-4,-6 4 1,17-1 1,-8-1 0,3 2 2,-1 0-1,-2 2 2,5-2-3,-3 1-4,0 3 2,2 2 0,0-3 1,0 1 5,-3-1-2,0 2 0,0-5-2,-1 8 1,2-5 1,-4 0 0,2 3-2,7-4 1,-2 5 0,-1-3 0,-2 1 0,3-4 1,0 3 1,-2-2-1,-1-1-3,-2-1-2,0 0 6,-9 0 1,23-1 2,-15-4-6,4 3 6,-7-1-3,4-1-2,-4-2 2,4 1-2,-3-1 2,-5 2-2,6-3 5,-6 4 1,4-2 2,-5 5-5,4-6-3,-4 6 4,3-4-2,-3 4-2,4-6-2,-4 6-1,0 0 1,0 0 2,0 0-1,0 0-2,0 0 3,0 0-1,7 16 0,-7-11 1,3-1 0,3 5-4,-3-4 0,2 2 5,4 1-1,-1-2-4,6 1 3,3-1 7,-2 0-6,3-1-3,-1-3 2,3 3-2,-1-3-1,-2 2 4,-1-4-1,0-5-2,-7 5 5,2-3 1,-4-1 1,0 1-4,0-4 2,-2 0 0,-4-1 0,4 0 4,-5-2-1,0 2-2,0-2 2,-5 2-10,5-2 12,0-1-2,0 5 2,5-5 1,-5 7 1,0-2-1,0 6-1,0-8-4,0 8 1,0 0-3,0 0 5,0 0-6,0 0 3,14 11 0,-10-4-1,6 4-1,-6-4 1,5 4 2,-2 2-2,0-1-2,-1 2 4,5 0-3,-3 1 0,1-1-6,5-3 3,0 5 1,2-3 3,4 0-28,5 0-30,-1-1-35,7 0-44,0-5-48,9 4-181,0-8-394,6 2 174</inkml:trace>
        </inkml:traceGroup>
        <inkml:traceGroup>
          <inkml:annotationXML>
            <emma:emma xmlns:emma="http://www.w3.org/2003/04/emma" version="1.0">
              <emma:interpretation id="{AA99DF3A-25D5-4173-B8F3-053FBE8266A0}" emma:medium="tactile" emma:mode="ink">
                <msink:context xmlns:msink="http://schemas.microsoft.com/ink/2010/main" type="inkWord" rotatedBoundingBox="11443,10700 14401,10550 14437,11263 11479,11413"/>
              </emma:interpretation>
              <emma:one-of disjunction-type="recognition" id="oneOf7">
                <emma:interpretation id="interp35" emma:lang="en-IN" emma:confidence="0">
                  <emma:literal>aid'</emma:literal>
                </emma:interpretation>
                <emma:interpretation id="interp36" emma:lang="en-IN" emma:confidence="0">
                  <emma:literal>aid,</emma:literal>
                </emma:interpretation>
                <emma:interpretation id="interp37" emma:lang="en-IN" emma:confidence="0">
                  <emma:literal>aids</emma:literal>
                </emma:interpretation>
                <emma:interpretation id="interp38" emma:lang="en-IN" emma:confidence="0">
                  <emma:literal>ace,</emma:literal>
                </emma:interpretation>
                <emma:interpretation id="interp39" emma:lang="en-IN" emma:confidence="0">
                  <emma:literal>ace'</emma:literal>
                </emma:interpretation>
              </emma:one-of>
            </emma:emma>
          </inkml:annotationXML>
          <inkml:trace contextRef="#ctx0" brushRef="#br0" timeOffset="27228.9638">9604 7178 75,'-14'-6'212,"0"1"-13,-1 1-11,-4 1 2,1-1-10,-5 1-11,-2 3-15,-2 0-13,-6 4-8,-6 4-16,6-1-11,-3 6-11,6-5-7,3 9-10,-2-1-9,4 2-5,2 1-8,-2 1-3,4-2-7,7 3-9,-3 2-2,8-5-5,4 6-2,5-8-6,2 1 0,9-2-3,1-2-4,2-2-11,6-1-10,4-2-5,-1-7-3,5-1 2,0-1-11,-5-6 3,1-1 1,1-3 3,-2-5 3,-8 7 0,2-9-1,-2 4 5,1-8-1,-3 8 3,0 1 0,-6-1 1,1-2 2,-2 9 0,0-4 0,1 4 3,-6 0 2,2 0 1,3 2-6,-3-1 5,-3 6-4,5-2-2,-5 2 0,0 0 3,0 0 2,9 9-1,-4-2-4,1 0 5,3 1-3,-1 2-1,2 0 4,4-2-2,6 3 0,6 1 0,0-2 0,7-1 1,8-2-1,-3 5 2,5-7-2,-1 1 1,-8-5-1,-2-1-4,-3 0 5,2-5 1,-5-2 1,-3 1-4,-5-1 5,-2-5-1,-3 1 1,0 1 1,-3-6 0,-5 3 1,4-1 1,-4-1 1,-1 1 16,1 3-2,0-4-1,-5 5-2,0-1-3,3 4-1,-3-3 5,0 2 2,0 3 0,1-1-3,-1 6-1,0-10-7,0 10 2,0-7-1,0 7 0,0 0-4,0 0-1,0 0 4,0 0-5,0 0 3,0 0-1,6 21-4,-1-18 0,-5 4 0,5 0 0,-1-3 1,1 2-2,-4-4 0,2 4 4,4-1-4,-7-5-2,3 3 3,-3-3 4,0 0-4,4 3-1,-4-3 2,0 0-2,0 0 0,0 0 1,0 0 2,9-10-2,-9 10 2,0 0 0,0 0-1,-12-9-8,12 9 9,-11-2-1,11 2-1,-13 0 0,13 0-1,-16 4 1,7 2 1,0-1-2,-2 0 0,3 2 5,-5 0-3,2 4-1,-1 2-3,1-3 2,2 1 0,1 5 1,0-3-1,5 1-1,-3-1-1,3 3 6,3-2-4,5 0-1,2 4 3,4-5-3,7 10 0,5-11 2,13 3 1,5 1-3,2-5-5,8-4 0,6-2-6,-5-5-1,5-4-11,-1 1-1,1-2-1,-6-5 1,-2 2 4,-2-9 6,-2 5-3,-10-8 6,-9 4 0,-1-5 2,-8-1 6,3 1 3,-10-1 16,0 7 7,-7-2 17,-2 3-3,-1 2 5,3-2 14,-6 2-1,3 0 3,-1 7 2,1-5-2,-3 3-4,3 2 1,-7 0-13,7 5-2,-9-5-8,5 2-4,4 3-1,-14 10-5,5-3-2,1 1-2,-3 5 5,2 0-9,3 1 8,-3 4-11,1 2-1,0 4 0,4-6-6,1 2 1,3 5-4,0-11-2,0 4-4,4 2-2,5-4-1,1-4-3,5 1-5,2-4-2,7-2-7,3-3-7,3-1 3,-1-4 2,4-2-1,-3-5 3,10-6-3,-1-3 5,-7 1 5,5-9 0,-4 0 1,-2-3 3,-3-1 2,-1-3-2,4-8 3,-2 0 1,-1-3 2,12-21 0,-17 17 3,4 2 0,-4-1 8,-3 5 21,-1 0-1,-10 15 34,-4-1 15,1 5-7,-3 4-3,3 5 15,-6 4-5,0-3-8,-3 6-7,-3-1-6,6 7-6,-11 0-4,-3 7-3,0 2-6,1 7-8,-6 7 3,4-1 1,1 14-5,3-9-6,2 17 4,4-1-6,4 4-9,4-1 3,6 1-29,-1-1-27,6 0-26,1-3-34,0-2-38,5 0-51,5-9-68,1-1-29,-8-11-176,8-1-506,2-4 224</inkml:trace>
          <inkml:trace contextRef="#ctx0" brushRef="#br0" timeOffset="27554.104">11872 7081 67,'0'0'165,"1"-6"-20,-1 6-11,0 0-20,0 0-10,2-4-6,-2 4-16,0 0-3,0 0-9,0 0-7,0 0-3,0 0 13,0 0-4,0 0 7,0 0 8,0 0-5,0 0-6,-8-8-8,4 5-5,2-3-7,1-1 0,1 7-8,0-14-5,1 5-2,1-2-9,2-1 0,2-1-7,1-1-2,2 2 3,1-1-4,-5 6 2,7-2-9,-4 0 5,3 4-3,-2 4 0,2-2-2,-2 3-3,2 4-2,-2 1 3,3 6 0,-4 3-4,-1 2 3,0 2-3,-1 5 3,0 2-4,-5 2 3,-1 0-8,-1-2-28,-5 1-58,0-1-53,-2 0-203,-4-5-369,4 2 163</inkml:trace>
        </inkml:traceGroup>
        <inkml:traceGroup>
          <inkml:annotationXML>
            <emma:emma xmlns:emma="http://www.w3.org/2003/04/emma" version="1.0">
              <emma:interpretation id="{B835C309-F6E4-47D2-B021-7324C69BD919}" emma:medium="tactile" emma:mode="ink">
                <msink:context xmlns:msink="http://schemas.microsoft.com/ink/2010/main" type="inkWord" rotatedBoundingBox="16644,9790 19070,9666 19142,11078 16716,11201"/>
              </emma:interpretation>
              <emma:one-of disjunction-type="recognition" id="oneOf8">
                <emma:interpretation id="interp40" emma:lang="en-IN" emma:confidence="0">
                  <emma:literal>Ion</emma:literal>
                </emma:interpretation>
                <emma:interpretation id="interp41" emma:lang="en-IN" emma:confidence="0">
                  <emma:literal>item</emma:literal>
                </emma:interpretation>
                <emma:interpretation id="interp42" emma:lang="en-IN" emma:confidence="0">
                  <emma:literal>Elm</emma:literal>
                </emma:interpretation>
                <emma:interpretation id="interp43" emma:lang="en-IN" emma:confidence="0">
                  <emma:literal>Eton</emma:literal>
                </emma:interpretation>
                <emma:interpretation id="interp44" emma:lang="en-IN" emma:confidence="0">
                  <emma:literal>Ebon</emma:literal>
                </emma:interpretation>
              </emma:one-of>
            </emma:emma>
          </inkml:annotationXML>
          <inkml:trace contextRef="#ctx0" brushRef="#br0" timeOffset="28356.1184">14327 7333 167,'9'5'226,"2"-4"-3,1 0 0,4 4 5,4-5-12,7 2-16,6 2-11,13-4-12,-2 1-5,8-1-28,-1 0-15,3 0-16,-2-1-8,-3-4-13,-1 3-8,-1-2-5,-4 1-13,-12-1-3,-1 0-9,-2-3-6,-8 4-8,0-2-25,-6-1-30,-7 2-44,-2 1-37,-5 3-39,2-5-40,-2 5-46,-20-6-171,6 6-425,-6 0 187</inkml:trace>
          <inkml:trace contextRef="#ctx0" brushRef="#br0" timeOffset="28097.934">14537 6949 23,'-6'-4'237,"6"4"-10,-9-3-7,9 3-12,-6-4-11,6 4-17,0 0-13,0 0-14,0 0-8,0 0-16,0 0-8,0 0-14,0 0-7,0 0-10,0 0-10,0 0-7,35 4-7,-15-4-6,0 2-5,9-1-8,-1 3-5,1-4-14,-1 0-30,2 0-43,-2 0-53,4-4-56,-6 4-81,-1 0-136,-5 0-401,-2 0 178</inkml:trace>
          <inkml:trace contextRef="#ctx0" brushRef="#br0" timeOffset="31751.6583">14682 6920 86,'20'-2'113,"6"-1"-4,1 0-10,-7 0 4,2-1 4,-2 0-15,0 2-12,-5-2 9,-1 2-7,-2 1-3,-1-4-5,-3 5-2,-1-3-11,1 0-15,-8 3 7,9 0-6,-9 0-8,15 0 1,-10 3-11,4 0 0,-4-2-20,6 5-46,1-1-62,-4-2-135,8 4-253,4-3 112</inkml:trace>
          <inkml:trace contextRef="#ctx0" brushRef="#br0" timeOffset="45233.9324">15690 7147 59,'0'0'106,"29"-8"2,-29 5-4,0 3 1,6-7-5,-6 7-12,5-8-12,-2 4 4,2-2-8,-4 1-10,5-1 17,0 2 9,-4-3-14,2-1-6,3-1-1,0-3-13,1-1 2,-2-1-7,2-2-2,4-6-7,-4 1 0,4-4-9,-1 2 3,1-4-3,6-5-6,-5 3-3,5-7-1,-4 3-3,1 0-4,-4 6-2,0 1-1,6-16 0,-4 4-2,-3 10 7,-6-9-11,2 1 2,2 5 3,-8 3 1,5-1 4,-4 1-2,-1-11-3,-1 12 4,-4-12-1,5 3-5,0-1-1,-1-5-2,1 8-6,0 7 8,-4 1 33,1-3-3,3 4-7,-3-2 1,0 8-7,3 1-5,3 0 1,-6 4 0,3 3-2,0-2 0,0 5-5,0 2 0,0-3-5,0 4-1,0 5 2,0 0-2,0 0-1,0 0 0,0 0-4,-14 22 2,8-6-1,-1 10-2,-7 6-2,0 4 3,3 2-3,-7-5 4,4 5 1,-4-4-4,4 5-3,-2-3 4,3 2-2,-1 1 6,0 3 1,0-6-3,3 6-1,2 1 2,-1 0 0,-1-3-4,0 3 2,2-3 2,3-3-2,0 1 3,-1-2-1,1-7-3,6-3 6,0 2-7,0 0 1,6-2 4,-4-2-2,4 1-2,3 1 3,-4-12-5,6 4 5,-2-3 0,3 0-12,2-2 6,1 2-3,-1-5-32,3-1-32,6 0-54,-3-5-39,-2-3-173,-1-2-362,2-6 161</inkml:trace>
          <inkml:trace contextRef="#ctx0" brushRef="#br0" timeOffset="45536.6346">16204 6677 33,'-5'20'85,"2"-8"-13,-3 1 8,3 2-1,2 2-23,-6 2 16,-2 2 5,6 2-5,-1 2-3,2 0 0,-4 0-10,3-2-4,-2 2-12,-1-3-2,3-3-4,-6-3 5,1 0-11,5-1-1,-1-1 2,-3-2-9,4-1-1,-3-4-8,3-1-37,0-3-38,3-3-125,0 0-200,0 0 90</inkml:trace>
          <inkml:trace contextRef="#ctx0" brushRef="#br0" timeOffset="46135.6438">16333 6924 48,'-2'11'88,"-2"-2"-12,-1-1-10,-1 3-3,3-4-10,1 4 0,-1-4-7,-3 0 2,3-1-2,3-1-10,0-5-7,-6 9 1,6-6 11,0-3 5,0 0 5,0 0 11,0 0-13,0 0-5,0 0 0,0 0 2,0 0-3,0 0-5,15-10-2,-7 5-3,-2-3-7,5 1 5,1 0-4,-3-6-13,5 5 8,-1-3-2,0 4-1,1 0 2,0-2-6,3 2-2,-2 3 2,-6 2-6,4-2 7,-3 3-15,-2 1 4,-8 0 2,14 1-6,-8 2 1,2 0 0,-5 2 1,0 5-1,0-3 1,-3 0-6,0 5 0,3 2 9,-1-1 10,-2-3-18,-2 5 4,4-1-2,-4-3-3,4 2 4,-4-1 1,4-3 2,-4-1-7,2 2 3,2-5-3,-2 1 3,0-2 10,0-4-1,3 4-7,-3-4 9,0 0-1,0 0-4,13-15 11,-10 5 24,1-1-3,5-1 1,-5-4-11,7 2 6,-2-6-7,-1 2-3,1 0-3,2 4 0,-3 0-1,1 3 2,2 0-5,-2 4 1,2 2-5,-5-2-2,1 5 0,1 2-1,-8 0-1,15 2-2,-10 6 0,1 1 0,5 4-4,-8 1 4,1 6-3,0 3-1,2 2 1,-8 4-2,2-4 0,-8 1-24,2 2-51,2-2-38,-5 5-68,-10 1-94,10-9-294,-9 2 130</inkml:trace>
        </inkml:traceGroup>
        <inkml:traceGroup>
          <inkml:annotationXML>
            <emma:emma xmlns:emma="http://www.w3.org/2003/04/emma" version="1.0">
              <emma:interpretation id="{F2AF221F-C2F5-4C00-BDD5-9E35B22FDA3E}" emma:medium="tactile" emma:mode="ink">
                <msink:context xmlns:msink="http://schemas.microsoft.com/ink/2010/main" type="inkWord" rotatedBoundingBox="20787,9145 22763,9045 22864,11029 20887,11130"/>
              </emma:interpretation>
              <emma:one-of disjunction-type="recognition" id="oneOf9">
                <emma:interpretation id="interp45" emma:lang="en-IN" emma:confidence="0">
                  <emma:literal>de</emma:literal>
                </emma:interpretation>
                <emma:interpretation id="interp46" emma:lang="en-IN" emma:confidence="0">
                  <emma:literal>dr_</emma:literal>
                </emma:interpretation>
                <emma:interpretation id="interp47" emma:lang="en-IN" emma:confidence="0">
                  <emma:literal>do</emma:literal>
                </emma:interpretation>
                <emma:interpretation id="interp48" emma:lang="en-IN" emma:confidence="0">
                  <emma:literal>dr.</emma:literal>
                </emma:interpretation>
                <emma:interpretation id="interp49" emma:lang="en-IN" emma:confidence="0">
                  <emma:literal>dry</emma:literal>
                </emma:interpretation>
              </emma:one-of>
            </emma:emma>
          </inkml:annotationXML>
          <inkml:trace contextRef="#ctx0" brushRef="#br0" timeOffset="37555.6173">19022 6392 32,'0'0'60,"0"-7"2,0 7 6,1-6-6,-1 6-8,-1-8 7,1 8-14,0-10-5,-2 5-3,2 5-2,-1-7-5,1 7-4,-7-7 0,4 4 14,3 3 4,-7-10-6,-1 6-4,0-1 6,2 0-8,-6-1-8,3-1 0,-5 2 1,-1-2-2,-1 1-2,2 1-1,-1 0-2,-5 1-2,3 4 1,0 0-6,-3 0-2,-3 4 3,2 1 8,-7 0-1,1 6-1,-1 1 2,-3 5-2,5-1-10,3 1 4,-1 1 0,-6 7-2,11-4-4,2 1 7,0-2-3,1-1-2,7 3 4,3-1-7,3-3 2,3-3-4,5 2 6,1-1-4,3-4 3,5 1 1,3-2 1,4-2-2,5 2-1,3-4 2,-1 0-4,0-3-2,1-4 3,-2-4-4,3 3 4,-12-5 0,2-1-3,-3 3 3,-2-3-3,-1 0-2,-2 0 4,-1-4 1,1 3 14,-4-2-7,-2 0 4,2-3-4,-2 3-1,0 0 28,-4-2-16,4-4-2,-3 5-1,0-5 0,-2 0 15,-1-2 1,7-5-7,-7-1 21,0-1-1,-7 0-10,7 1 0,-4-14-11,1 10-4,-3-14 0,4-2-11,-1-11 4,0 2-3,0-16 0,0 1-4,6 14 2,-3 1-7,3-1 1,0 4-1,2 4-2,1-1 0,6 1-3,2 7 6,1 1-3,4 2-2,7 4 1,-3 3 0,1 8-3,5-1-2,7 0 4,0 4-2,3 1 0,-2 2-2,1 5-3,-4 2-3,6-2-5,-11 7-4,3 3-16,0 0-13,-3 3-15,1 1-8,-4 2-32,1 2-27,-5 6-21,-8 3-138,-2 2-307,0 5 137</inkml:trace>
          <inkml:trace contextRef="#ctx0" brushRef="#br0" timeOffset="38900.6126">19322 6163 47,'-6'-8'85,"6"8"-6,0 0 8,0 0-17,-1-5 0,1 5-12,0 0-6,0 0-3,0 0-4,0 0 0,4 23-4,-7-8-9,8 3 4,-5 3 18,-2 6-3,2-2-9,0 3-8,2 0 2,-1 0 4,6 9 7,-1 1 1,1-5-3,-2-2 3,3 5 11,-1-7 2,1-5-1,3 3 6,-2 0-6,2-6-3,-2-2 0,0-6 0,0 5-10,0-5 4,-2-5-4,-1-1-4,1 3-7,-2-5 17,0-2 16,-2 2 23,3-3 12,-2-1-11,-4-1-5,0 0-8,13-5-10,-6-1-3,0-1 6,0-8-3,2 0 3,2 2-17,1-12-5,-2-5-3,10-2 3,0 0-6,1-6-5,5 3 4,2-7-14,4 6-1,2-3-8,3 2 1,-1 1-2,3 4-1,-5 0-4,-1-4-2,1 11 0,-2 0-1,-10 6 0,-4 1-6,-4 5 5,-3 4-11,-1 0-18,-3 1-42,-4 4-62,0-2-63,-3 6-43,0 0-243,0 0-508,0 0 225</inkml:trace>
          <inkml:trace contextRef="#ctx0" brushRef="#br0" timeOffset="38276.1285">19876 6245 37,'0'0'64,"0"0"-3,0 0-3,0 0-7,0 0-4,0 0-3,0 0-2,0 0 3,0 0-3,0 0-6,0 0-14,0 0 11,0 0 1,0 0-6,0 0-2,0 0-2,0 0-3,0 0-1,0 0 0,0 0-3,0 0 1,0 0-8,0 0-5,0 0 3,-9-4 3,9 4-3,0 0-7,0 0 6,0 0 4,0 0-11,-15 0-2,15 0-28,-11 4-38,11-4-58,-17 0-135,17 0 60</inkml:trace>
          <inkml:trace contextRef="#ctx0" brushRef="#br0" timeOffset="39968.3699">18534 7179 19,'0'0'87,"-10"-5"1,10 5-15,0 0-3,-3-3 1,3 3-9,0 0-4,0 0-3,0 0-8,-6-4-4,6 4-4,0 0-9,0 0-2,0 0-2,0 0 2,0 0-5,0 0 8,0 0-15,0 0-1,0 0 8,0 0-9,0 0 2,0 0-6,0 0 10,0 0-3,0 0 1,0 0 6,0 0 9,0 0 8,23 7-4,-9-2-6,6-2 15,8 3-1,-1-1 3,5-2 2,11 4-2,3-4 4,4 1 0,3-1-4,3-1 5,2 1-2,23 1 3,0-2 5,-1 2 1,0-4 4,3 1-8,-5 1 0,2-2 0,-5 1 0,-16 0-3,0 2-2,-3-6-2,-1 2 1,-4 0 5,1-1 0,-6 1 5,-5 1 1,-10-2-1,1 0-1,0-1-6,-4 0-6,0-1-4,-4 1 5,1-1-1,-10 1-4,6 0-2,-2-1-8,1 0 0,0 3-3,-3-2-6,1 3 1,1-3-2,-9 3-8,7-4-1,-8 4 1,4 0-1,2-1-2,-7 1 0,2-2-3,-10 2 1,10-1-5,-10 1-3,0 0-1,13-4-16,-13 4-26,0 0-35,0 0-61,0 0-64,0 0-67,0 0-160,-30 5-461,30-5 204</inkml:trace>
        </inkml:traceGroup>
      </inkml:traceGroup>
      <inkml:traceGroup>
        <inkml:annotationXML>
          <emma:emma xmlns:emma="http://www.w3.org/2003/04/emma" version="1.0">
            <emma:interpretation id="{C470231B-ABF9-428B-8AFC-452E97EDA45D}" emma:medium="tactile" emma:mode="ink">
              <msink:context xmlns:msink="http://schemas.microsoft.com/ink/2010/main" type="line" rotatedBoundingBox="17947,10986 22699,11183 22646,12472 17894,12274"/>
            </emma:interpretation>
          </emma:emma>
        </inkml:annotationXML>
        <inkml:traceGroup>
          <inkml:annotationXML>
            <emma:emma xmlns:emma="http://www.w3.org/2003/04/emma" version="1.0">
              <emma:interpretation id="{7269606E-6574-48A5-8808-AF931C2D07F5}" emma:medium="tactile" emma:mode="ink">
                <msink:context xmlns:msink="http://schemas.microsoft.com/ink/2010/main" type="inkWord" rotatedBoundingBox="17931,11442 20193,11566 20148,12369 17887,12245"/>
              </emma:interpretation>
              <emma:one-of disjunction-type="recognition" id="oneOf10">
                <emma:interpretation id="interp50" emma:lang="en-IN" emma:confidence="0">
                  <emma:literal>trot</emma:literal>
                </emma:interpretation>
                <emma:interpretation id="interp51" emma:lang="en-IN" emma:confidence="0">
                  <emma:literal>t soft</emma:literal>
                </emma:interpretation>
                <emma:interpretation id="interp52" emma:lang="en-IN" emma:confidence="0">
                  <emma:literal>t so at</emma:literal>
                </emma:interpretation>
                <emma:interpretation id="interp53" emma:lang="en-IN" emma:confidence="0">
                  <emma:literal>t root</emma:literal>
                </emma:interpretation>
                <emma:interpretation id="interp54" emma:lang="en-IN" emma:confidence="0">
                  <emma:literal>t so of</emma:literal>
                </emma:interpretation>
              </emma:one-of>
            </emma:emma>
          </inkml:annotationXML>
          <inkml:trace contextRef="#ctx0" brushRef="#br0" timeOffset="47203.3255">15533 7846 110,'-1'4'140,"1"-4"1,0 0 2,8 10 15,-2-6 0,0-3-9,5 5-13,2-2-4,7-3-11,-3 6-12,8-4-6,-2 0-11,1 0-6,4 1-9,3 0-11,-4-4-5,-1 1-7,-6 2-10,-1-3-33,-1 0-39,-2 0-45,-3-4-60,1 3-177,-8-2-336,2-1 150</inkml:trace>
          <inkml:trace contextRef="#ctx0" brushRef="#br0" timeOffset="46765.385">15672 7638 44,'0'0'109,"0"-7"-6,0 7-7,0 0-4,0-7-10,0 7-4,0 0-15,0 0-10,0 0 1,0 0 16,0 0-1,0 0-3,0 27 24,0-16 4,0 5-10,0-2 17,0 4-2,0 7 2,-5 4-4,5-4-7,-9 3 19,4 2-11,-4 9-4,3-11-5,6 0-7,-2 2-6,-4-2 0,6-3-13,0 5-4,0-4-9,0-1 4,0-1-6,-3-8-4,3 1-4,-3-3-5,6 0-2,-3-3-4,3-3-1,0-2-4,0 1-1,-1 0-6,1-2-15,0-1-14,3-1-30,2 0-42,-8-3-44,26-4-54,-11-2-48,10-2-142,1-6-403,-3-1 178</inkml:trace>
          <inkml:trace contextRef="#ctx0" brushRef="#br0" timeOffset="48264.26">16141 8012 65,'0'0'95,"-9"0"-4,9 0-3,0 0-10,0 0 3,0 0-1,0 0 0,0 0-4,0 0 0,0 0-2,0 0-10,0 0-4,0 0 6,0 0-9,0 0 2,-8 0-5,8 0 2,0 0-5,0 0-6,0 0-1,0 0-5,0 0-1,0 0-4,0 0 0,0 0-4,0 0-3,0 0-4,0 0 1,0 0-2,-9 2-5,9-2 1,0 0-3,0 0-1,0 0-2,-9 1-3,9-1 3,0 0 0,0 0-2,0 0 1,0 0-5,0 0 0,0 0 4,0 0-1,-8 4-4,8-4-2,0 0 1,0 0 1,0 0 3,0 0 1,0 0-2,0 0 3,0 0-3,0 0 4,0 0 0,0 0-2,0 0 4,0 0 0,0 0-1,0 0 2,0 0 0,0 0 0,29 5-3,-16-4-1,2 0 2,5-1 0,6 4-1,2-3 1,1 0 0,1 0 1,15 3 4,-13-4 4,8 0 3,5 2 7,-4 3 2,-9-5 2,13 0 10,-18 0 1,4 0-5,-3 0-5,-1 0 1,-7 0-5,-1 0 1,-2 0 1,1 4 2,-3-4 4,-4 0 8,1 1-9,-2-2-7,2 1-4,-12 0-2,21-4-1,-11 4-1,6 0-4,1-4-12,-3 4 1,3-1-5,0 1 0,3 0 2,-3 0-1,0 0 1,-2 1-3,-3-2 0,-4 2 2,6-2-1,-8 2 6,-6-1-11,14-1 2,-14 1 1,13 0-2,-13 0 1,0 0-2,11-2 0,-11 2-1,0 0 0,0 0 0,0 0-6,-6-7-5,6 7-10,-12-11-6,4 7-14,0 1-8,-2-2-13,0 3-16,0-4-2,-6-1-15,3 2 18,-1-2-3,1-1-12,0 1 7,2-3 6,-3 2 16,2 0 1,-2-2 7,3 0 10,2 1 4,-2-2 8,4 1-7,-3-3 11,0 4 9,2 2-1,2-3 0,-3 3 4,3 0 0,-1 3 23,4-6 3,-1 5 5,-1 2 1,5 3 8,-4-6-2,4 6 1,-5-4 3,5 4-6,0 0 1,0-7 2,0 7-8,0 0 2,0 0-3,0 0 2,0 0-6,0 0 4,20 11 0,-12-2-3,5-3 0,1 4 0,2 0 8,2 4 4,5-3 1,3 4-1,2 1-2,-2-1-2,1-3 0,1 5 4,0-2 2,-4 2 1,-1-2-3,2 0-1,-8-1-1,-4-1-3,-3-1 3,-6 2 1,-4 2 10,-1-1 9,-7 2 8,-4-4 6,-5 9 4,-14 1 6,-4 4-2,-5-5-8,-1-1-2,-2 1-6,-2-1-2,2 0-3,0-2-4,5 3-5,-2-1-1,12-4-6,2-5-5,12 4-36,1-2-36,5 0-64,2-1-77,0-1-218,10 1-446,4-1 197</inkml:trace>
          <inkml:trace contextRef="#ctx0" brushRef="#br0" timeOffset="48742.4282">17542 7861 96,'-21'7'112,"12"0"-2,-5 3-12,3 1 0,-3 1-2,3 2 5,-5 6-12,0 0-10,1 0-7,1 3 6,2-2 2,-1 4-10,6-1-4,-1 2-6,4 3 3,4-8-4,6 6 3,1-3-8,6-2 15,5 0-7,-1-4 4,4-2 4,6-4-4,0-2-10,1-2-5,-1-8 2,1-1 5,0-5 18,-4-5-5,-1-3-9,2-2 9,-4-5-7,-1-3-10,0-11-5,-1-1-2,-4-1-7,-3-1-3,-7 11-5,-2-2-3,-3 4-2,-3 0-4,-5 9-4,-1-1-16,-6 4-45,-12 5-63,-3 2-83,-12 5-223,-5 5-444,-1 3 196</inkml:trace>
        </inkml:traceGroup>
        <inkml:traceGroup>
          <inkml:annotationXML>
            <emma:emma xmlns:emma="http://www.w3.org/2003/04/emma" version="1.0">
              <emma:interpretation id="{DC3F01E2-8099-4E9E-A945-BDED8956AA8B}" emma:medium="tactile" emma:mode="ink">
                <msink:context xmlns:msink="http://schemas.microsoft.com/ink/2010/main" type="inkWord" rotatedBoundingBox="21051,11115 22699,11183 22646,12472 20998,12404"/>
              </emma:interpretation>
            </emma:emma>
          </inkml:annotationXML>
          <inkml:trace contextRef="#ctx0" brushRef="#br0" timeOffset="42362.5662">19362 8082 21,'0'0'62,"0"-8"-9,0 8-5,0 0 1,2-10-13,-2 10 2,0-7-2,0 7 3,-2-6 3,2 6 2,-4-3 3,4 3 1,-3-8 0,-2 5-3,2-2-13,-2 3-2,-1-5 2,-1-1-5,-1 5 5,-4-2 3,-4-1 3,2-1 7,-6 3 6,1 1-6,-1-2-5,-7-1 4,0 5 1,-2-2 1,0 5-3,-4 0 4,1 4-4,-9 2 4,1 3-4,3 3-3,8 2-2,-14 8-6,6 2-4,2 0 1,-1 5-5,7-3 2,5 4-5,-1 1-1,11-5-2,2-3-6,-2 1 3,11 3-1,-1-4 3,4 5-1,6-5-4,6 0 9,3 0-1,5-5-6,2-1 6,4-2-5,1-2 4,3-1-3,0-7 4,1 3-3,-2-5 0,-4-3-2,-4-4 4,-1 2 20,5-5 6,-10-4-5,5 1-6,-6-3 1,4-7-5,-9 0-1,2-3 3,0-7-10,1 2-2,0-12 0,-5-1 0,-1-4 2,-2 2 1,-4-3-1,0-1-1,-3-3-2,2 2-3,-4-2-3,4 1 5,-4-2 14,5 1-2,-2-1-1,4 2-3,0 0-1,4 0-5,-2 3 0,9-1-4,-3 6-1,4-1-3,6 8-4,8 3 4,-1-3-3,7 6-3,7 2 0,4 5-2,3 1-2,5 5-11,6 5-17,20 2-11,-2 6-20,3 6-19,-5 1-49,-18 0-42,3 0-49,-7 5-131,-8 1-373,-14-1 165</inkml:trace>
          <inkml:trace contextRef="#ctx0" brushRef="#br0" timeOffset="43282.3242">19790 7800 30,'0'0'62,"0"0"-2,0 0-4,0 0 0,0 0-2,0 0-2,0 0-6,0 0 2,0 0 6,4-8 2,-4 8-5,0 0-1,0 0-16,0-6 0,0 6 0,0 0-1,-4-7-7,4 7 1,0-5-3,0 5 1,0 0-3,0 0 10,-3-7 1,3 7 2,0 0-5,0 0 0,0 0 2,0 0-5,0 0-1,0 0-2,0 0-2,0 0 6,0 0-9,0 0 8,0 0-12,0-6 2,0 6-2,0 0-3,0 0-4,0 0-3,0 0-1,0 0 3,-3 25 3,-3-14 9,2 7-3,-3-1 26,3 5 1,-5 6 0,4 0 6,-1 1-1,-2 6 11,2 3 1,0-2-2,0-1 19,0-4-5,0 6-8,-1-6-6,7-3 1,-3 1 2,0-1-8,2 0-3,1-2-4,-2-2-1,1 0-5,-2-4-5,3-1-2,-4-1-2,4-1-5,-3-2 1,0 2-3,3-3-5,-1-2 0,1 1 0,0-2 0,-3-3-3,3 2-4,0 0 0,3-4 3,-2 4-4,2 0 3,7-3-2,-1 7-1,6-7 2,5-3-8,11 1-1,0 5-8,10-6-22,7-4-21,-7 0-23,3-2-15,1-7-25,1-1-47,-5 1-30,1-8-171,-15 5-388,0-2 173</inkml:trace>
          <inkml:trace contextRef="#ctx0" brushRef="#br0" timeOffset="43699.6199">19705 8196 47,'0'0'106,"-8"2"0,8-2-8,0 0-1,0 0-10,-6 5 0,6-5 0,0 0-2,0 6 6,0-6 10,0 0 19,6 7 1,2-3 5,2-1-7,7-2 4,3 3-4,12-1-8,11 0-9,2 2-8,4-5-13,-2 2-3,1-4-6,-3 2-10,-1-1-8,-1 1-6,-15-3-5,-1 2-19,-8-3-30,1 2-39,-5 1-54,-7-2-64,-2 0-200,0 2-393,-6 1 174</inkml:trace>
        </inkml:traceGroup>
      </inkml:traceGroup>
    </inkml:traceGroup>
    <inkml:traceGroup>
      <inkml:annotationXML>
        <emma:emma xmlns:emma="http://www.w3.org/2003/04/emma" version="1.0">
          <emma:interpretation id="{C91BEC38-2435-4959-9130-86FA4F7C4A6D}" emma:medium="tactile" emma:mode="ink">
            <msink:context xmlns:msink="http://schemas.microsoft.com/ink/2010/main" type="paragraph" rotatedBoundingBox="16430,13640 20132,13021 20584,15728 16882,1634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7986145-69DC-4989-8C14-B176A33D7C1F}" emma:medium="tactile" emma:mode="ink">
              <msink:context xmlns:msink="http://schemas.microsoft.com/ink/2010/main" type="line" rotatedBoundingBox="16430,13640 20132,13021 20346,14304 16644,14923"/>
            </emma:interpretation>
          </emma:emma>
        </inkml:annotationXML>
        <inkml:traceGroup>
          <inkml:annotationXML>
            <emma:emma xmlns:emma="http://www.w3.org/2003/04/emma" version="1.0">
              <emma:interpretation id="{9ABB3DB1-E246-4EBD-B6B6-57CA0F5E51AF}" emma:medium="tactile" emma:mode="ink">
                <msink:context xmlns:msink="http://schemas.microsoft.com/ink/2010/main" type="inkWord" rotatedBoundingBox="16512,14133 17099,14035 17181,14525 16594,14624"/>
              </emma:interpretation>
            </emma:emma>
          </inkml:annotationXML>
          <inkml:trace contextRef="#ctx0" brushRef="#br0" timeOffset="52496.2045">14189 10687 198,'8'4'195,"3"-1"-8,4-2 6,3 1-13,7 0-10,4-2-1,9 0-24,4-2-12,5 0-13,-5 1-12,1-2-12,0 6-7,-11-3-11,2 1-8,-5-1-8,3 2-24,-4 0-36,-10 0-51,13-1-69,-14-1-73,-7 0-122,-3 0-339,-7 0 151</inkml:trace>
          <inkml:trace contextRef="#ctx0" brushRef="#br0" timeOffset="52254.6143">14243 10289 75,'-8'3'96,"8"-3"-5,0 0 1,0 0 1,0 0-12,0 0-4,0 0-1,0 0 10,0 0-1,3 8 10,-3-8-9,0 0 4,0 0 0,12 6 6,-4-2 1,0-3 2,9 2-12,3 1-8,4-2-2,8 3-12,10-2-4,-1 0-7,-1 4-5,6-3-15,-3-1-35,-11 2-46,13-4-58,-11 5-205,-7-6-335,2 4 147</inkml:trace>
        </inkml:traceGroup>
        <inkml:traceGroup>
          <inkml:annotationXML>
            <emma:emma xmlns:emma="http://www.w3.org/2003/04/emma" version="1.0">
              <emma:interpretation id="{33E6A031-2C3A-4B61-AB62-F8B358B77BCF}" emma:medium="tactile" emma:mode="ink">
                <msink:context xmlns:msink="http://schemas.microsoft.com/ink/2010/main" type="inkWord" rotatedBoundingBox="18658,13268 20132,13021 20346,14304 18873,14550"/>
              </emma:interpretation>
            </emma:emma>
          </inkml:annotationXML>
          <inkml:trace contextRef="#ctx0" brushRef="#br0" timeOffset="53538.4405">16954 10052 37,'-6'-5'95,"2"2"-7,-2-1-10,-2-2 11,-1 3-10,1-1-5,-6 0 5,5 1-3,-5-4 3,-3 3-2,-4 3-13,-5 1 6,-3 0 9,-4 4-9,-2 0-3,7 6-6,-5-2-8,7 5-3,-13 3-5,12-2-6,1 4-2,-1 0 0,-5 5-8,14 0-2,-1 0-6,9-1-1,0 1-4,4 0 5,5 4-9,2-9-2,5 7 2,2 0-5,6-3 2,3-1-2,4-5 6,5 0-1,2-4-3,10 2-4,-4-7 0,8 0 5,-10-6-7,-3-2 5,-3-5-1,2-2-4,-2-5 3,-3-3-3,0-2 2,-6-7-1,-4-4 4,6-6-5,-5-5-1,-5-5 6,0 1-4,-1-6 2,-5-2-2,8-19 1,-5 21-1,-3-2 9,-2-14 30,-2 12-2,2 7-2,-2-1 13,-5 2-2,6 1-4,0 2-1,0 7 1,0 6-3,0 4-2,0 1-4,0 1-5,6 6 1,-6 3-3,1 1-3,4 3-2,-4 1-2,-1 2 2,0-2-11,0 9 1,0 1-3,0 0-2,0 0 0,14 11-3,-14 1-8,5 8 5,-5 6-1,0 13 4,-6 4 0,-7 2 0,0 4 5,5 1 3,-4 0-4,1-1 0,3 2 2,-4-1-4,1-1 0,5 0 0,-3-5 3,4 2-3,-2-3 3,7-4-6,0-4 2,0-8-2,3-4 1,1-3-2,-4-2 2,5-3 0,0 2-2,-4-6-3,5-1-3,-3-3-9,0 1-15,-1 0-21,1-6-46,3 2-36,-6-4-28,0 0-19,20-7-26,-12 0-129,-2 1-357,2 1 158</inkml:trace>
          <inkml:trace contextRef="#ctx0" brushRef="#br0" timeOffset="54074.3213">17341 10056 56,'-4'-4'146,"2"0"-16,-3 0-6,5 4-21,-1-10-9,1 10-7,0 0 1,0 0 10,-6 22-2,6-6-9,0 2 0,-2 0 11,-2 5-7,8 5 3,-8 1 9,2-4-10,-1 14-1,6 1-7,-1-4-6,2 3 2,-2-11-3,4 1-6,2 5 1,-2-9-7,1 0 4,0-7 2,3-4 1,-1-1 3,-2-5 20,0 3 1,1-11 1,0 0-11,2-7-10,4-4-7,2-8-3,0-1-8,0-10-4,4-9-11,0 0 4,4-5-12,2 1-2,8-21 5,6 3-13,-5-1 0,-1 17-7,-2 2-5,2 3 3,-5 5-36,-4 5-35,-10 14-48,-6 5-67,-4 3-38,-2 3-47,-3 5-212,0 0-506,0 0 224</inkml:trace>
        </inkml:traceGroup>
      </inkml:traceGroup>
      <inkml:traceGroup>
        <inkml:annotationXML>
          <emma:emma xmlns:emma="http://www.w3.org/2003/04/emma" version="1.0">
            <emma:interpretation id="{E14A8250-E98D-4649-A183-51E20E0BDA92}" emma:medium="tactile" emma:mode="ink">
              <msink:context xmlns:msink="http://schemas.microsoft.com/ink/2010/main" type="line" rotatedBoundingBox="18504,14811 20183,14824 20174,15933 18496,15919"/>
            </emma:interpretation>
          </emma:emma>
        </inkml:annotationXML>
        <inkml:traceGroup>
          <inkml:annotationXML>
            <emma:emma xmlns:emma="http://www.w3.org/2003/04/emma" version="1.0">
              <emma:interpretation id="{0582DBC4-C323-4F6D-AA90-74E002C495C3}" emma:medium="tactile" emma:mode="ink">
                <msink:context xmlns:msink="http://schemas.microsoft.com/ink/2010/main" type="inkWord" rotatedBoundingBox="18504,14811 20183,14824 20174,15933 18496,15919"/>
              </emma:interpretation>
            </emma:emma>
          </inkml:annotationXML>
          <inkml:trace contextRef="#ctx0" brushRef="#br0" timeOffset="55486.3221">17123 11758 87,'-4'-3'223,"4"3"-8,0 0-3,0 0-13,24-7-12,2 7-20,5-1-16,17 0-14,5 1-14,7-4-16,15 8-18,-19-3-55,3-2-52,18-5-80,-23 5-205,4-8-327,-7 1 144</inkml:trace>
          <inkml:trace contextRef="#ctx0" brushRef="#br0" timeOffset="54448.5861">16118 10986 76,'2'10'120,"-1"-3"-5,2 1 4,2 2 5,4-3-1,2 1 2,6 0 6,6 2 4,6-3-2,11 7-11,10-8-2,3-2 2,2-3-4,26 0-9,5-1-7,5 2-1,1-1-2,1-2-8,6 5-7,-3-3 4,-1-1-16,-6 2-10,-4-1-2,-25 5-11,-5-5-5,-1 1 3,-8-2-13,-16 0 0,-2 1-8,-11 3-13,3-1-27,-5-2-35,-6-1-34,-1 0-43,-2 3-49,-6-3-47,0 0-134,0 0-383,0 0 169</inkml:trace>
          <inkml:trace contextRef="#ctx0" brushRef="#br0" timeOffset="55206.6249">16562 11548 119,'-31'11'139,"-9"3"-6,12-3-1,1-3-6,-1 6-14,5 1 2,-3-2-11,0 4-6,4-2-6,3 4-10,-4-1-8,3 1-5,3 5-4,-2-4-7,5 4-7,2-3-9,4 4 4,4-4-12,-1-2 3,8 5-6,3-5-3,5 2 3,3 0-1,6-6 0,5-2-5,5-4-1,4-6 4,-2-3-10,8-5 2,0-2-1,-11-6-1,6-2-1,-10-3 1,9-10 9,-10-4-7,4-1 10,4-9-5,-4-2 0,1-4-1,-3-1-4,-6 4-1,0 4-1,-5 2 27,-2 13-4,-6 1 0,-1 0 19,1 7 3,-3 4 2,-1 0-5,2 7-2,-4-1-4,1-2-10,-2 6-2,5-2-2,-4 1-6,1-1-1,-2 6-5,4-7-2,-4 7 1,5-5 0,-2 3-3,5-2-3,1 3-3,0-1-4,6 2 9,2 0-9,-3 2-5,3 1-1,-3 2 1,-1 5-1,0-2 0,-6 6-2,6 4 1,-12 7 1,4 3 0,-10 11-2,-1 0 1,-2 0 1,1 2-3,-7 1 2,-4 2 0,4-1-2,0 0 3,-3-2 3,6 2-5,5-5-1,3 2-4,3-11 2,9 0-5,2-6 4,6-3-8,3-3-5,1-2 0,8-8 1,2-3-1,-3-10 3,13-3 2,-2-4-1,-3-5-1,-3-3 5,0-2-1,-3-7 0,-3-4 0,1-2 0,-1-7-2,4-1 4,-3-1 1,-2 0-1,-2 2 1,-4 4 1,-3 3 1,-9 10-3,1 1 17,-4 8 20,1-1-4,-5 4-1,-1-4 0,0 6 15,0-2 2,0 7 1,0-3-8,0 3-2,0 2-3,0 5-4,0-7-4,0 7-6,0 0-3,0 0 0,-9 18 2,5-3-6,-1 6 0,0 1 2,1 5-5,-2 2-1,-2 5-1,0 3 1,2 1 0,0 0-2,0-8 1,0-3-7,0 0-14,1-1-24,-1-2-32,0-5-43,-2-1-51,3-5-44,1-1-48,1-6-223,-2-1-517,2-3 228</inkml:trace>
          <inkml:trace contextRef="#ctx0" brushRef="#br0" timeOffset="55868.0921">16589 11590 100,'0'0'145,"0"0"-5,-6 1 2,6-1-8,0 0-1,0 0-7,0 0-2,0 0-7,0 0-6,0 0-7,0 0 1,0 0-4,17 5 0,-11-2-5,-6-3-5,17 2-6,-6-2-2,7 2-4,2 1-5,3 0-12,8-2-4,-2 3-11,0-1-4,3 2-7,-2 1-7,0-6 0,-2 6-5,-2-1-2,-8-2-13,1 1-38,-5-3-39,-7 3-50,6-2-42,-12 2-203,-1-4-392,0 0 173</inkml:trace>
          <inkml:trace contextRef="#ctx0" brushRef="#br0" timeOffset="56396.968">16933 11315 104,'0'0'170,"0"-5"-5,0 5-3,2-7-5,-2 7-3,0-6-2,0 6-6,0-5-7,0 5-3,0 0-5,0 0-14,0 0-10,6-3-13,-6 3-4,0 0-8,7 16-5,-7-6-3,5 8-7,-10 7-4,4 4-7,-8 8-13,1 5-5,-1 0-3,1-1-5,-1 1-22,-5 0-69,6-2-93,-4 1-243,7-7-431,2-7 191</inkml:trace>
        </inkml:traceGroup>
      </inkml:traceGroup>
    </inkml:traceGroup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6:05.37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AC3CCC0-7F54-4EE3-8C64-D7E6C5FB2402}" emma:medium="tactile" emma:mode="ink">
          <msink:context xmlns:msink="http://schemas.microsoft.com/ink/2010/main" type="inkDrawing" rotatedBoundingBox="3048,5690 10094,5495 10096,5569 3050,5765" semanticType="underline" shapeName="Other">
            <msink:sourceLink direction="with" ref="{79FCBD22-D81C-486C-B137-74C3DDC33E7E}"/>
          </msink:context>
        </emma:interpretation>
      </emma:emma>
    </inkml:annotationXML>
    <inkml:trace contextRef="#ctx0" brushRef="#br0">73 242 47,'0'0'59,"0"0"-4,-1-6-8,1 6-1,0 0-7,-8-3-2,8 3-4,-6-4-2,6 4-6,-14-5 0,14 5-1,-12 0 3,12 0 11,-8 0-5,8 0 0,0 0-1,-14 0-4,14 0-4,-10-2-1,10 2 4,0 0-5,0 0 0,0 0 0,38-4-2,-7 3-2,16-1-6,13-2 11,34-4-9,44-3 4,9 9 3,11-4 6,9 4 17,11-2 1,10 10 0,7 0 13,-8-6-3,6 0-4,10 2-1,-2-1 1,4-2-2,-8-1 3,4-4 10,-8 4-1,11-2-2,-4 0-4,4-2-16,-5-2 12,2 1-5,-7 1-3,-2 1 5,-4-1-5,6 2-8,-6-3-6,-2 0 5,-8 3-5,-9-3-5,-2-1 3,-6-1 3,-7 4 2,-4-2 0,-4-1-2,-8-5 1,-44 6-2,-5 2 0,-5-1 7,-26 1-7,1-2 0,-4 4-4,-14-1-2,-7 2-1,-6-2-2,-10 3-3,-2-2 2,-6 2-2,0-2-1,-3-1-16,-7 4-27,9 0-33,-9 0-45,0 0-49,0 0-70,0 0-116,0 0-366,-36-2 162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6:14.24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4FA8AB5-E858-4C36-8C38-EF55561560B9}" emma:medium="tactile" emma:mode="ink">
          <msink:context xmlns:msink="http://schemas.microsoft.com/ink/2010/main" type="writingRegion" rotatedBoundingBox="9822,6704 11259,6704 11259,9624 9822,9624"/>
        </emma:interpretation>
      </emma:emma>
    </inkml:annotationXML>
    <inkml:traceGroup>
      <inkml:annotationXML>
        <emma:emma xmlns:emma="http://www.w3.org/2003/04/emma" version="1.0">
          <emma:interpretation id="{C9D433C3-7D7B-49AB-B65F-5B54355FE4E6}" emma:medium="tactile" emma:mode="ink">
            <msink:context xmlns:msink="http://schemas.microsoft.com/ink/2010/main" type="paragraph" rotatedBoundingBox="9822,6704 11259,6704 11259,9624 9822,96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4B5F0E-968F-4FA9-A7B8-51350AE984B6}" emma:medium="tactile" emma:mode="ink">
              <msink:context xmlns:msink="http://schemas.microsoft.com/ink/2010/main" type="line" rotatedBoundingBox="9822,6704 11259,6704 11259,9624 9822,9624"/>
            </emma:interpretation>
          </emma:emma>
        </inkml:annotationXML>
        <inkml:traceGroup>
          <inkml:annotationXML>
            <emma:emma xmlns:emma="http://www.w3.org/2003/04/emma" version="1.0">
              <emma:interpretation id="{B4349DD4-46F1-423C-9E8F-50060973055A}" emma:medium="tactile" emma:mode="ink">
                <msink:context xmlns:msink="http://schemas.microsoft.com/ink/2010/main" type="inkWord" rotatedBoundingBox="9822,6704 11259,6704 11259,9624 9822,9624"/>
              </emma:interpretation>
              <emma:one-of disjunction-type="recognition" id="oneOf0">
                <emma:interpretation id="interp0" emma:lang="en-IN" emma:confidence="0">
                  <emma:literal>¥</emma:literal>
                </emma:interpretation>
                <emma:interpretation id="interp1" emma:lang="en-IN" emma:confidence="0">
                  <emma:literal>€</emma:literal>
                </emma:interpretation>
                <emma:interpretation id="interp2" emma:lang="en-IN" emma:confidence="0">
                  <emma:literal>E</emma:literal>
                </emma:interpretation>
                <emma:interpretation id="interp3" emma:lang="en-IN" emma:confidence="0">
                  <emma:literal>[</emma:literal>
                </emma:interpretation>
                <emma:interpretation id="interp4" emma:lang="en-IN" emma:confidence="0">
                  <emma:literal>F</emma:literal>
                </emma:interpretation>
              </emma:one-of>
            </emma:emma>
          </inkml:annotationXML>
          <inkml:trace contextRef="#ctx0" brushRef="#br0">7969 4689 25,'-4'7'157,"-2"0"-9,1 4-14,5 1 23,-3 6-9,0-2 1,0 9-3,-2 2 9,5 10-3,-6 1 3,3 2-2,-3 3 6,1-4-7,2 5-8,3-1-3,-6 2-7,4 3-1,-4-4 12,3 2-14,0 5-8,0-1-15,2 2-12,-2-6-10,-1 3 2,4-5-9,0-2-9,0-6-12,4-10-3,-1-1-2,4-1-7,2-2-2,-1-7-6,6-1-6,4-3-14,5-2-32,10-5-51,-1-4-53,15-6-65,9-6-56,17-8-294,-2-10-576,-2-8 255</inkml:trace>
          <inkml:trace contextRef="#ctx0" brushRef="#br0" timeOffset="217.1539">7827 5153 109,'-8'0'164,"8"0"-13,0 0 8,0 0 8,0 0-2,0 0 8,28 6-11,4-2-13,9-1-6,2-1-14,6 0-14,3-1-1,4-2-20,4 1-15,-5-2-50,3-2-68,0-1-88,-8-1-196,-4-1-350,-5-5 156</inkml:trace>
          <inkml:trace contextRef="#ctx0" brushRef="#br0" timeOffset="-385.2729">7446 4385 24,'0'0'166,"0"0"-5,0 0-4,0 0-5,0 0-5,0 0-13,0 0-4,0 0-11,-11-4-7,11 4-6,0 0 0,0 0-7,0 0-5,0 0-5,0 0-2,42 0-7,-13-1 8,17-2-8,6-3-5,26-5-1,-1 4-7,14 0-4,4-5-7,0 11-5,3-5-3,-1 0-6,-1-7-7,-2 3-3,-8 4-4,-5-2-16,-25 4-12,-3 0-27,-4 2-33,-6-5-47,-13 4-56,-10 2-54,-4 1-140,-6 0-387,-7-3 171</inkml:trace>
          <inkml:trace contextRef="#ctx0" brushRef="#br0" timeOffset="-811.5742">7744 2891 106,'3'-4'142,"0"1"-21,-3 3-3,0 0-22,0 0-7,0 0-4,6 15 10,-3-5-3,2 8 2,1 7 2,1 11 20,1 1-7,4 6-11,2 0-2,-5 0 15,7 4-11,1-2-5,3 1-4,-3 2-11,4-5-8,8 0 4,-1-4 1,1-2-6,5 1 0,-1-4-8,1-4-3,0-5-4,-9-7-6,-2-5-4,-2-1-1,-4-5 22,-3-5 6,-2-3-8,3-5-4,1-1-3,-6-7 1,7-10-10,-6-3-5,3-12 1,-3-4-9,1 0-1,-1-7 1,9-18-13,-2-5-5,10 1 11,-1 4-16,7 4-4,-8 20-8,5 5-9,-5 2-21,-2 6-22,-7 12-26,-3 8-47,1-3-52,4 8-51,-4 4-231,-2 2-496,-6 2 219</inkml:trace>
        </inkml:traceGroup>
      </inkml:traceGroup>
    </inkml:traceGroup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6:01.3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190 83 36,'-3'14'112,"0"11"17,0 11-11,-8 4-9,1 4 6,-4 6-1,0 2-8,-6 14-6,14-10-3,-9 10 2,-4 2 4,12-17-7,-1-2-9,2 2-4,-5 5 3,8-8-8,-3 2-4,0-2-9,-1-6-6,1 0-5,6-13-1,0-1-10,-6-5 0,5-6-2,1 1-5,0-2-4,-2-7-4,-1 3 4,3-7 18,0 2 4,0-7-1,0 0-9,0 0 1,0 0-6,0 0-7,0-37-1,3 15-3,-1-13-7,4-9-2,0-2 0,3-5 2,10-21-6,-4 1-6,5-4 2,9 0-2,8 6-5,-6 0-3,-4 1 2,-4 18-3,-6 2 3,3 2-2,0 0-2,-5 11 4,-2-4-3,-1 13 0,2 0 3,-7 1-3,1 2 0,4 7-3,-6 1 3,1 0 3,2 4-3,-2-2-1,6 2-6,-1 3 6,2-2 0,-3 7 0,-1 2-1,10 2 4,-3 5-2,0 2 1,6 5 4,2 10-7,-1 8 3,2 2 3,-1 5-3,2 3 21,-5 3 0,4 2-3,-6-4-2,0 3-1,-5-1-1,2-1-2,-6 2-4,1-2-20,-4-4-15,6-1-17,-8 1-23,0 0-20,-3-10-26,-1 2-32,2-5-16,-2-1-36,-4-4-144,-2-5-366,-1 1 162</inkml:trace>
  <inkml:trace contextRef="#ctx0" brushRef="#br0" timeOffset="188.96">167 714 20,'26'-14'106,"4"3"-4,11-5-18,2 1-2,8 3-13,-4-4-9,1 4-3,4-1-3,-4 0-19,2-1-36,-1 1-42,-6 1-62,8-6-112,-13 8 49</inkml:trace>
  <inkml:trace contextRef="#ctx0" brushRef="#br0" timeOffset="919.487">1269 406 6,'-7'-3'198,"0"-1"-8,0 3-7,7 1-15,-9-4-15,2 2-15,7 2-14,0 0-1,-13 11-9,6-1-8,-2 5-7,-2 6-6,2 2-8,3 2-8,-2 6-6,-1-4-8,5 3-4,4 11-7,0-5-6,0-5-2,3-3-4,4 12-6,1-3-8,1-9 2,7-3-15,2-5-9,0-2-12,7-4-24,1-1-13,2-5-16,5-5-23,9-7-22,-1-3-1,5-7-7,-7-8-5,1 1 11,0-8 7,-5-1 9,-3-8 9,2-3 10,-7-1 11,1 0 16,-2 3 23,-9 1 8,0 3 18,-9 9 47,-2 5 1,-2 7 15,-1-8 10,-3 11 7,-3 1 2,2 2 3,-2-2-5,-2 8-2,-4-1-9,3 1-4,6 2-3,-25 3-1,8 1-8,4 1-1,-1 2-6,1 4-5,0-2-6,0 5 0,4 2-4,3-3-4,-5 8-5,8 5 3,-1-3-5,4-5-2,4 9-1,-1-2 1,8 0-5,-3 0 1,4-3-3,2 2-5,0-1-8,2-2 3,6 1-15,-2-8-11,6 0-9,0-3-8,3-4-15,2-2-11,-2-8-12,3-1-6,5-6 4,-5-3 10,-4-1 0,3-11 3,-8 3 5,-6-3 16,4-10 2,-1 1 3,-2-11 8,-4-2 3,2-3-3,-3-1 8,1-18 7,0 19 2,-2 1 22,-4 2 4,-2 4 15,-1 6 22,-2 7 6,0 5 32,0 0-14,-3 5 14,-2 6 21,2-4 3,-1 7-13,1 0-7,0 4-5,0 0-11,-3 0-14,1 0-5,2 7-6,0 0-5,0 0-7,0 0-3,0 0-3,0 0 0,8 28-4,-2-6-6,0-2-1,6 6-1,-5 3 0,0 8-2,4 5 0,-2-2-3,2 3 3,-6-1-1,1 1-4,0-3-14,-6 5-18,0 0-29,0 0-32,-3 3-41,-2-4-43,-1-8-46,0 6-185,-2-5-429,2-10 189</inkml:trace>
  <inkml:trace contextRef="#ctx0" brushRef="#br0" timeOffset="1666.2193">2644 585 9,'14'-3'143,"-3"1"-15,3 0-9,6-1-10,-4 0-1,12-3-20,-2 0-7,2 1-7,-5-3-11,4 1-6,-2 0-5,-2-3-5,2 1 1,-10-2 2,-1 0-11,-2 1 4,-6-1-8,-3-4 9,2 5 4,-10-2 17,2 2-6,-3 2 10,-5-2 11,2 2-4,-9-2 0,-2 5 7,3 2 0,-3-1-1,0 4-9,0 0-8,1 4-6,0 0-4,0 4-4,7 1-7,-2 0-1,-6 9-5,6-5-3,7 4-3,0-2-6,1 4 1,6 5 1,6 0-9,1-4 2,9 0-3,1 4-4,11 5-1,6 2-4,9-5-6,-3-4-8,9-1-24,3-4-12,0-3 0,-1-5-5,-1-2 3,3-4-9,-12 1 7,-7-4 0,-5-4 5,3 1 5,-10-9 4,-4 1 5,-7-6 7,0-5 6,-5-3 0,1-3 10,-7 0 0,3-1 3,-3 0 12,-3 0 5,0 2 24,-1 1 2,1 2 0,0 7 4,3 1 10,-4 0 2,1 2 8,3 5-2,-1 2-10,1-2-5,0 4-6,0 5-5,0-7-4,0 7-5,0 0-1,0 0-3,17 12-5,-10-1 2,1-1-3,1 5-3,7-3-1,-3 8-3,3 0 0,2-1-1,-2 4 0,3-3-3,3 3-1,-4-2-2,2-2-1,6 1-1,-4-1-22,4 1-9,-1-2-12,8 6-16,-5-9-23,3-8-15,10 2-16,2-2-30,2-1-6,2-9-12,2 2-3,5-8 3,-2-3 8,2-1 8,-5-3 16,2-1 13,-10-7 11,-1-2 18,-3 0 23,-7-5 26,-8 1 21,-7 5 36,-2 4 32,-6-2 29,-1 6 31,-3 1-10,-3 6 17,-1-3 13,-1 2-5,-4 2-12,-1 3-8,-4 0-5,-5 4-9,-4 0-5,1 6-9,-8 1-7,0 2-11,2 4-4,-2 1-7,1 6-4,1 2-4,2 0-3,5 0-5,-2 3-6,3-2-12,3 4-6,3-3-18,5 1-15,5 1-17,1-2-34,6 2-21,0-5-36,1-1-26,3-4-25,7 3-16,-1-10-4,9 4-122,3-4-347,-2-7 153</inkml:trace>
  <inkml:trace contextRef="#ctx0" brushRef="#br0" timeOffset="2052.8395">4337 755 845,'17'-9'-48,"-3"0"9,-7-3 36,2 2 23,-4-4 17,-2 2 7,-1-4 9,-2 1 1,-5 3 22,0-4-6,-1 4 1,-1-1-10,-3 1 4,6 4 3,-5-2-1,1 6-1,5-3-3,-3 1-6,6 6-7,-8-5-7,5 2-5,3 3-5,0 0-5,0 0 1,0 0-5,23 22-5,-9-9 1,7 2-3,15 8-3,0 0 0,9-1-2,4 0-3,5 3-1,19 0 0,-20-7 0,5-7 2,-4 0-2,-1-8-3,0 1 1,-6-4-1,-5-4-2,-10 1 6,-6-8 1,-3 0 16,0-3 1,-6-6 8,1-3 1,-2-10-2,2-5 1,-15 1 7,2-8-6,-4-5-4,4-20 1,-5 2-3,0 0-8,-5-7 1,2 3-5,0 5 1,0 17 25,3 5-2,-6 6 20,1 2 7,2 12-13,0 7-3,2 4 10,-1 3-13,-1 3-1,3 5-14,0 3 0,0 0-1,-8 19-3,5 2-6,-3 15 2,1 3-6,2 7 3,-1 4-8,-2 5-1,4 14 2,4-1-2,-2-14 2,6 14-1,0-18-5,2-4-3,-1 2 1,6-3-4,0-2-4,-2-3-6,4 0-33,5 0-32,0-5-36,-4 0-34,2-16-55,-4-1-53,0-7-178,-8-4-461,2 0 205</inkml:trace>
  <inkml:trace contextRef="#ctx0" brushRef="#br0" timeOffset="2313.145">5044 525 124,'5'-3'166,"1"-3"-8,2 4-22,3-2-13,-2-2-13,12 0-12,4 5-8,4-4-3,11 4-3,4 0 0,4 3-5,-1 3-7,1-5-4,-2 2-4,0 9-9,-9 1-6,-6-1-4,-4 2-3,1-1-1,-14-4-6,6 11-1,-10-6-4,3 4 2,-3-3-4,-5 3 3,1-2-6,-6 0-2,0 3-1,-1-1-6,-1-3-25,-1 1-40,-2-4-55,2 3-64,-3-4-120,5-2-310,1-8 138</inkml:trace>
  <inkml:trace contextRef="#ctx0" brushRef="#br0" timeOffset="2459.2757">5914 137 29,'0'0'65,"0"0"-50,0 0-34,13 14-19,-13-7 9</inkml:trace>
  <inkml:trace contextRef="#ctx0" brushRef="#br0" timeOffset="2969.2171">6129 428 174,'-4'6'207,"-2"1"-8,-5-2-12,2-2-14,-2 4-10,2 1-5,-4-1-12,1 0-13,3 0-17,-2-1-7,2 6-7,-3 1-9,1-1-15,5 2-2,-2 2-14,2-2-11,1-1-9,2 0-17,0-1-11,3 3 0,0-7-8,0 2 0,3-2-1,2-1 1,-2-3 1,6-2-3,-1-2 2,-8 0-2,20-7 1,-12 0 0,-1-3 2,4-5-3,-2 0 1,2 1 1,-3-3-4,7-2 2,-4 1 7,1 4-2,-3 2-4,0-1 3,2 2-2,-2-3-3,-1 8 1,3 1 1,1 2-4,-6-3-1,8 4 2,-6 2-1,-8 0-2,24 8 3,-15-1 7,-1 0-6,1 6-3,-1 0 0,1 4 0,-6-5 3,-1 3-1,1 2-3,-3-3-2,0 3 2,0-6 2,3 0-2,-3-3 0,0-1-3,3 0 9,-3 0-6,0-4 0,0-3 3,0 0-1,0 0-3,0 0 0,28-13-1,-13 5 5,-1-3-4,1-2 2,8-2 0,-1-3-2,-2 0 1,1-3-1,0 2 2,2-3 1,2 3 6,-2 4-11,0 3 3,-9 1 3,0 4-3,-8 2 2,2-1-3,1 4 0,1 2 4,-3 2-2,0 5 3,2 0 1,-1 3 0,-2 2 1,0 6 3,1 0-5,-4 3 1,6 4 2,-6-2-1,-2-1-4,6 2-32,-3 4-36,1-5-59,-1 4-54,3-4-171,0-7-379,5 7 167</inkml:trace>
  <inkml:trace contextRef="#ctx0" brushRef="#br0" timeOffset="3126.3305">7170 203 109,'0'-8'299,"0"0"-31,1 1-27,-1 7-26,0-10-19,0 10-28,0 0-49,0 0-54,0 0-36,0 0-77,-1 25-92,7-12-114,-3-2-275,8 1 122</inkml:trace>
  <inkml:trace contextRef="#ctx0" brushRef="#br0" timeOffset="3277.8112">7784 679 33,'0'0'327,"-3"8"-6,3-8-20,0 0-25,-7 6-31,7-6-25,-9 0-40,0 4-57,-5-1-68,2 2-83,1-5-106,0 0-187,11 0-346,0 0 154</inkml:trace>
  <inkml:trace contextRef="#ctx0" brushRef="#br0" timeOffset="4741.2032">8882 206 38,'3'13'120,"-3"-6"-5,0 11 15,-3 4 5,3 4-3,-6 9-7,2 7 12,-2-2-5,-4 4-8,6 0-18,-9 1-15,9 3 4,-5 2-7,-1 3-2,6-2-11,1 1-2,1 1-5,-2 0-7,2-3-7,2-3-5,-3 0-8,3-1 0,-2-6-3,4-1-6,-2-9-16,0-3-26,0 2-27,0-11-40,5-4-44,-1-7-41,-4-1-138,2-4-324,-2-2 144</inkml:trace>
  <inkml:trace contextRef="#ctx0" brushRef="#br0" timeOffset="5180.9178">9001 115 29,'36'-14'107,"-5"2"-28,9-1 4,-6 7-13,7-1 0,-2 1 4,8 2-11,-2 9 4,-1 6-6,1 2-8,-4 6 21,-4 6-1,-3 7-1,-11 4-3,-5 7 3,-3-4 2,-11 8-1,-8-4-3,-5-1 4,-11-3 4,-4 4 8,-7-8 1,-6 0 2,-4-5-2,-5 1-1,-5-6-2,-16 2-11,8-10 1,1-2-3,4-5-2,2 0-1,3-2-2,3-2-7,12-2-2,10-1-2,4-1-3,3-2 5,6 0-6,2 0-6,9 0-8,0 0-3,0 0-6,0 0-1,40 10-4,-13 0-1,4 2-2,14 9-6,1 2 2,1 4 0,13 14-1,-19-5 0,13 10-3,-12-8 0,10 16-2,-14-17 0,11 20-2,0 2-23,-15-19-15,-3 5-22,-1-2-22,-2-3-26,-3-4-17,-2-2-37,-5-12-19,1-3-50,-10-8-141,1-6-394,0-3 175</inkml:trace>
  <inkml:trace contextRef="#ctx0" brushRef="#br0" timeOffset="6079.0262">10133 757 91,'-24'5'179,"-6"1"-20,3 8-14,1-2-13,0 6-15,3-2-8,1 2-9,4 4-12,-2-1-2,4 0-13,1 6-3,6-1-12,0-1-3,4-1-11,5-6 4,0-2-14,9 1-6,-4-2 0,7 1-4,2-7-1,0 2 0,4-6-13,2-4-8,-3-1-9,1-3 6,-2-5 0,2-5 5,-2 4-3,0-11-1,-2-1 4,-5 9-3,5-9 6,-3 6 3,-6 1 0,4 1 1,-8 2 5,2 3 2,4-2 2,-4 5-10,-3-1-2,0 6-1,0-4-4,0 4 5,0 0 3,0 0-9,0 0 5,-3 26-5,6-10 4,-3-7-6,4 7 10,5 0-10,-1 1-1,7 5 6,1-2-2,7-2-6,12 4 6,7-5-4,-3-4 1,3 1-2,-2-3 2,-6-5-1,-4-6-3,1-1 9,0 0-8,-1-9 6,-5-3-3,1 0 0,-2-5 5,1-12-4,1-8 2,-1 1 1,-7-9 8,-1-5-9,0 3-3,6-20 5,-5 2-4,2-3-2,-6 18 0,-2 5 4,1-3 16,-4-1 16,-3 1 6,0 7 23,-4 2 4,-2 4 14,0 8 4,-3 2 5,-2 1-7,3 8 1,-2 2-2,2 5-14,-2-2-8,4 5-9,-2 7-1,2 0-6,-12 9-8,-2 11 0,3 1-6,-3 16 1,1 3-1,-4 5-7,6-1-1,-3 8-5,2 0 1,4 3-3,-1 13 3,6 3-8,9-18 0,0 2 0,10 11 7,-1-16-10,2-4 0,1 0 1,8-3-2,-4-4-4,4-7-1,2-2 0,-7-5-2,4-7 2,-4-4-9,4-3-2,-1-4-2,4-7-8,-4-6 1,6-2 6,-6-9-1,2-1 0,-1-12 0,-4-2 2,-1-2-2,0-4 0,-1-2-1,-1-2 0,-4 6 4,-3 3 4,-1 6-2,-4 4 2,-3 7 6,2 0 10,-3 5 10,-2 0 0,1 4 0,2 2-3,-3-2-4,0 7-6,0 0 2,-18 11-2,9 3 2,-5 2 0,1 9-6,0 0 3,-1 8 8,6-5-9,2 11-3,1-6 1,7 6 1,3-10-5,8 5 0,7-1-4,6 0-3,10-6-24,4-2-31,10-3-33,6-5-34,17-4-36,4-6-46,-19-2-219,2-11-466,-8-7 207</inkml:trace>
  <inkml:trace contextRef="#ctx0" brushRef="#br0" timeOffset="6248.2415">10853 632 100,'26'0'91,"5"-3"-32,12-3-53,-3 1-49,4 1-46,4-6 20</inkml:trace>
  <inkml:trace contextRef="#ctx0" brushRef="#br0" timeOffset="6411.351">12056 409 145,'0'0'134,"0"0"-16,14 0-12,-14 0-9,14 1-14,-4-1-21,-2 0-47,4 0-27,-4 3-42,-8-3-62,18 0-126,-13 2 57</inkml:trace>
  <inkml:trace contextRef="#ctx0" brushRef="#br0" timeOffset="7101.8157">12800 555 189,'-29'3'191,"2"-1"-17,2 3-13,-3 2-12,2 1-19,0 2-8,3 4-13,0 0-11,3 4-10,5 3-7,1-2-7,2 4-8,3 2-9,4 1-6,3 4-5,4-5-7,3 0-2,4-2-3,0-7-8,0 0-3,3-3 3,4-1-7,-5-6 1,-2-6 0,-2 1-2,-7-1 0,14-11 0,-9 3-6,-4-6 0,-1-1-2,-4-3 2,-1-5 1,-1 0-6,-2 0-4,-2 2 8,0 4 2,0-1 18,0 7-4,0-4-1,0 5-3,3 0-4,1 5-2,0-2-4,1 1-7,5 6-11,-3-4 2,3 4 3,0 0-8,0 0-9,29 6-12,-9-2-12,21 1-14,5 1-20,8 2-1,4-6-2,18 2-6,-15-10 2,17-1 8,1-5 7,-4-1 12,-20-2-1,17-11 9,-4-3-8,-18-1 31,12-11-2,-7-8 15,-7-8-9,-2-2 18,-5 2 18,-15 13 0,-6-3 41,-6-1-1,-8 3 22,-6 6-1,-6-4 3,-5 6 7,-6 2-7,0 12 3,0 3-14,-4 3-8,-5 9-5,-2 8-8,-2 7-7,-12 14-1,-1 8-3,-14 17-6,1 10 1,5 7-3,-1 7-1,10 7-2,2 5-4,-7 34 4,15 2 0,15-34-2,8 48 1,5-9 4,1-35-3,16 48-3,-3-6 2,4-10 0,6-35-1,-6 3-1,4 0-3,1-2-1,-1-3-3,1-2 1,-6-4-1,0-5-2,-6-23-3,0-6-1,-4-14 2,0-4-3,-2-10 8,-2-4 17,-2-4 9,1-3 3,2-4-6,0 0-3,-17-18-3,6-1 6,2-10-12,-8-16-10,10-6-10,-6-21-3,10-7-14,3 2-13,8-7-14,7-5-17,24-34-21,7 0-2,-5 45-12,7 2 2,4 6 3,8 15-23,-5 4-19,-13 18-38,4 2-22,-5 10-176,2-4-391,0 6 174</inkml:trace>
  <inkml:trace contextRef="#ctx0" brushRef="#br0" timeOffset="8409.738">14978 441 185,'-23'10'206,"-8"4"-15,-10 6-7,-7 5-18,-4 5-12,-9 12-13,1 1-14,15-7-11,-7 18-11,24-11-13,2 2-6,8 3-10,4-1-8,8-3-3,3 5-4,12-3-9,6-6-2,12-3-5,8 1-4,6-5-8,10-8 2,3-3-8,21-3-4,-15-11-2,15-6-9,2-11-5,-27-4 0,-1-7-7,0-10-7,-7-7 6,6-14-2,-10-12 0,-4-4-9,-1-8-3,-14 0-5,5-3-4,-5-1-2,-1 5 4,-4 0-4,-8 5 9,-1 18 2,-5-3 0,1 4 1,-7 6 25,5 1 6,-6 15 20,1 2 5,0 3 1,2 5-8,-6 5-4,9 5-5,-7 4-3,8 4-3,-18 9-2,4 7 0,-6 16-4,0 7-2,2 4 3,-2 7-2,3 0-4,-3 16-1,3 4 2,6-2 2,7 1-4,4-20 3,0 20-10,4-15 5,7-2 5,3-4-5,3-1-1,0-8 4,-1-3-2,-2-10 0,-1-2-2,-3-10 1,1-2-2,1-5 3,-4-4-4,0-3 2,4-7-1,5-3-1,-3-12-1,1 1-5,0-4 5,4-8-2,-5 11-2,-2-6-3,2 4-2,-4 1 2,1 7-1,-2 1 1,-3 3 0,-1 5-1,-2 2-5,2-1-1,-2 3-1,-3 3 1,9-2 3,-9 2 0,5 9-2,-1-2 5,2 2-2,4 3 3,3 1-3,-2-3 5,9 5-3,3 3 1,-3-5 1,8 1-1,-1-3 2,5-1 1,8-5-2,5-1 4,1-2-2,-3-1-6,-2-4 0,-7 1 3,4-5 1,-8-7-2,-4 3 3,-2 1-2,-8-1 0,-1-2 5,-1-3 1,-8 3 3,5 1-2,-11-4-2,0 0 3,-7 0-4,1 2 2,-1 1 2,-3-1 8,3-1-1,-1 7 4,2 1-1,-3-4-4,1 4-1,0 0-4,-2 1-4,0 1 4,1 2 1,-1 4-1,-3 1-2,-5 5 1,4-2-6,0 8-7,-6 4-8,0 3-9,5 4-5,-5-3-26,5 2-8,1-2 1,6-5-10,2 3 10,6-3 1,0-6 16,6 5-1,2-7 3,1 2-1,5-3 4,3-4 7,3 2 5,0-6-1,7 1 8,-2-4 0,7-5 7,-6 2-6,-3-2 5,-1-1 3,-9 4 2,6-5-1,-5 2 1,-4 4 7,0 2 11,-1-3 1,-3 3-12,-1 0 9,-5 3-2,0 0-2,9 8 3,-9-1-5,-3 7 4,0 3 5,0 5-1,-4 3 3,3 18-2,4 3 9,0 4 7,4 1 3,3 19 3,6-2 12,3-16-11,-2 16 15,2-18-4,4 1-4,-3-3-6,-1-3 2,2-1 2,-4-8-2,-2-9-7,-4-1 1,-1-9-1,-2-3 10,-3-5 27,-1 0 19,-1-5 7,0-1-5,0-3-11,0 0 1,0 0-15,-15-17-6,3 6-3,2-5-7,-2-4-15,-2-4-3,2-1-22,-2 0-2,3-1-11,2-3 3,3 2-1,5 1-1,1 1 3,1 0-7,5 3 0,8 1-3,0-4 1,10 2 1,4-2 2,7 0 3,5-2-5,8 4 3,-1-4 3,21-6 1,2-5 2,-2 7-2,-19-1 1,20-5 4,-4-2-3,-1-4 0,-4 1 3,-17 8 0,-2-5 1,2 3 3,-7 0 1,-3-3 14,-4 2-1,-7 5 18,-2-6 11,-12 13-1,-2 0 7,-5 2-5,2 9-7,-9-1-3,-5 2-10,-7 2-2,-7 5-1,-7 8-7,-9 6 1,-4 7 0,5 8 0,1 3-6,5 3 1,6 7-3,7 1 2,7 8-1,8-2-3,1-4 7,16 9-5,3-3-2,6 3 0,9-2-1,15 11 1,-7-15 2,20 6-9,3-5-18,-13-12-17,2-6-40,24 3-54,0-7-60,-14-10-65,-4-5-155,3-1-445,-1-6 197</inkml:trace>
  <inkml:trace contextRef="#ctx0" brushRef="#br0" timeOffset="8943.1155">18518 783 57,'-24'8'194,"10"-3"-23,-3 0-11,-6 6-18,-3-2-13,0 1-17,4 3-9,-1-2-6,0 2-13,6-5-7,-1 5-10,7-4-17,-4 2-12,10-3-3,2-1-5,2 0-11,2-1-6,5-1-9,2-1-12,4-2-14,1-1-4,3-6-30,4 3 10,5-10 1,-2-2 2,3-4 5,6-4 12,-1-5-13,0-1 7,-4 1-4,4 2 4,-11 4 9,0 3 4,1 2 22,-7 3-11,3 5-3,-8-5 14,2 6-5,-3 2 6,-1 6-8,-7-1 6,7 13-1,-7 4 1,-5 10 13,-1 15 6,-3 2-1,-10 25 14,-1 3 4,-1 5 12,-1 7 4,4 2 6,4 4 14,6 35 7,5-40 3,3 36-3,6-36-2,8 34-3,-3-37-8,-3 1 0,-2-5-8,0-9-7,-6-16-6,0-10 5,-6-6-1,6-12-3,-6-7 5,6-4 15,-5-3 22,0-9-5,-7-2-4,1-8-11,-5-4-6,-1-13-3,-11-12-11,3-6-3,-1-4-5,2-20-2,-1 0-9,4 2-11,9 14-3,-1 1-1,6 0-6,0 5 0,7 3-2,7 3 1,0 13-6,7 1 0,4 4-7,10-1-9,12 6-7,8-2-13,5 6-24,26-3-16,-20 7-33,21 1-19,3-3-17,1 2-12,-1 1-31,-1-4-26,1-3-131,2-4-370,-2-7 164</inkml:trace>
  <inkml:trace contextRef="#ctx0" brushRef="#br0" timeOffset="9740.6803">20222 1051 159,'-5'16'178,"-3"6"-1,2 6-18,0 8 0,-8 5-4,7-1-16,-1 3-10,2-1-17,-3-2-8,1 1-8,5 0-14,3-14-3,0-2-5,6-2-10,-4-4-5,4-4 3,0-1 17,-3-8 15,1-3-9,6-3 9,-10 0-8,23-9-9,-9-5-3,1-9 2,5-10-8,0-2-6,4-8-8,1 0-5,3-1-10,4-2-1,17-5-8,-15 12-6,7 4-14,-3 2-9,2 9-22,-3 5-11,-2 0-20,-4 12-7,0 4-23,-4 1-18,4 4-8,-5 7-3,-1 3-9,-2 6-6,0 0-4,-8 0 9,5 6-6,-1-1 0,-4-2 25,2 3 6,-7-3 11,1-5 2,-3-7 16,0 4 7,-2-6 18,-3-2 32,0-2 18,-2 1 28,-1-4 21,0 0 20,0 0 8,0 0 9,0 0 7,0 0 0,-6-15 4,6 15 17,0-15-13,2 8-5,-2 3 0,3-7-9,-2 1-8,6-1-9,-3 0-9,1-7 3,1 7-15,0-4-7,-1 5-4,-2 1 5,0 0-3,-2 1-8,1 0 4,-2 3-17,0 5 1,-12-1-4,-5 6-7,-5 9 3,-5-2-4,-10 7-4,0 5-2,-1 2-8,10 5 1,0 1 5,5 1-8,3 1 0,3 0-3,10-3 0,1-5-2,6 2-4,4 1 4,4-2 2,6-2-2,7-2 1,-1-5 3,14 4-3,6-8 4,-11-3-1,15-4 1,1-10 0,-1-1 0,-2-7 2,1-6-2,-2-2 1,-1-8-1,2-5 1,-4-6-2,10-15 3,-1-8-10,-2-1-8,1-5-9,-5-6-2,-6 4-10,-4-9 1,-8 0 3,-1 5 1,-4 1 4,-13 19 2,-4 3 8,-2 0 4,-5 5 11,-5 7 2,-3 1 8,2 12-2,1 0 3,-3 6-2,-4 2-1,-2 8-3,0 0 3,-5 6-2,-5 9-6,3 7 6,-6 7 2,0 5 9,4 8 0,6 8-2,2 1 2,5 7 3,4 19 0,8 8 2,8-1 1,12 4-1,3 1 1,11-1-1,2 1-3,5-5-4,6-8 4,4-2-1,-2-4-5,-13-19-2,3-7 3,-6-3-3,-1-5-10,-5-9-17,-9-6-16,0 1-20,-5-6-36,-1-7-43,-2 4-37,-6-4-42,7-10-194,-7 10-440,0-19 195</inkml:trace>
  <inkml:trace contextRef="#ctx0" brushRef="#br0" timeOffset="10993.4143">5083 3713 95,'0'0'214,"-6"4"-12,6-4-3,0 0-8,0 0 0,-10 4-14,10-4 1,0 0-10,0 0-8,0 0-12,0 0-9,0 0-11,0 0-15,0 0-9,17 3-12,-17-3-7,34-3-9,-6 1-7,4 2-5,14 0-13,1-2-7,0 2-24,9 0-54,0 0-47,-1 0-60,0 0-74,-3-5-192,-3 4-440,0 0 195</inkml:trace>
  <inkml:trace contextRef="#ctx0" brushRef="#br0" timeOffset="11183.883">5238 4132 80,'-6'5'162,"-1"0"-6,6-2-8,-5 1-5,6-4 4,0 0 5,15 7-7,5-1-7,12-6-16,16 0-17,4 4-7,26-4-11,4-3-13,-3-4-44,9 0-68,6-1-59,-7 0-179,-6-1-298,-4-5 132</inkml:trace>
  <inkml:trace contextRef="#ctx0" brushRef="#br0" timeOffset="14631.2966">3649 3721 10,'-15'-2'136,"1"4"3,-16 1 0,-1 8-8,-8 0 2,-3 5-8,0 3-12,1 3-10,1 7-10,4-4-8,4 0-10,5 3-5,8-6-12,4 3-4,3-3-4,2 0-5,3 3-2,2-7-2,7 0-6,5 3-7,2-3-4,2-2-2,6-3 0,6 1-3,5-3 4,12-4-5,3-3-6,1-8 3,-4-3-2,1-6-3,-2-3-2,-2-2 2,-4-5-4,-13 3-1,2-3 2,-2-11 2,-9 8-3,5-10-3,-8 11 2,-2 0 6,3 7 8,-7-2 2,1 8 9,3-2-1,-3 8-4,-1 1 3,1 2-9,-3 3 1,6 14 0,-1 3 19,4 6 3,0 5 1,11 8-7,0 3 4,1 1 12,9 0-5,2 3-4,6-8-4,-4 6-3,1 1-5,5-3-3,-2-6-4,-4-4-14,-8-12-50,10 2-70,-4-8-88,0-8-191,11-4-419,3-6 186</inkml:trace>
  <inkml:trace contextRef="#ctx0" brushRef="#br0" timeOffset="20823.6586">74 6933 137,'4'-9'173,"4"-2"-20,0-3-17,18-1-3,0-1-21,12-1-13,7 0-9,-1-1-4,8 1-9,-2 4-17,2 0-38,1 1-52,-2 3-61,-5 1-103,-6 5-208,-9 2 93</inkml:trace>
  <inkml:trace contextRef="#ctx0" brushRef="#br0" timeOffset="21006.2993">289 7800 45,'41'-4'70,"4"-2"-23,-1-2-46,-3-7-29,-4 6-29,3-9 13</inkml:trace>
  <inkml:trace contextRef="#ctx0" brushRef="#br0" timeOffset="20609.5063">419 6820 63,'0'0'104,"0"0"-4,0 0-7,-6 24-3,6-10 4,-6 2-3,4 2 17,-2 8-13,2 1 5,-3 11-6,2 1 0,-1 2-2,4 0-15,-6-2-2,6 4-8,-3-3-3,0-2-11,-1-1-4,4 0-1,-6 1-5,0-6-6,5 5-11,-5-9 7,6 1-6,-7 0-18,3-1-57,2-9-41,2-5-43,-1 0-128,1-4-281,-5-3 125</inkml:trace>
  <inkml:trace contextRef="#ctx0" brushRef="#br0" timeOffset="21777.6809">767 7556 34,'2'10'163,"3"-3"-3,2 0-22,-1 7-13,-4-5-4,7 7-12,-3 0 11,2 0-9,3-1 0,-5 0-14,0 0-10,2-1-9,-2-3-6,-2-3-14,1 7-2,1-6-5,0-2-4,-4-2-7,2 1-3,2-3-2,-6-3-1,10 0-5,-10 0-17,23-17 17,-5 0-8,-4-2 0,4-3-1,-2-3-6,2 2 1,-3 2 0,4 1 2,-11 5-5,-1 1 7,1 2 9,-3 5 8,2 0-6,-5 0 0,2 1-5,-2 2-2,2 1-5,-4 3-3,5-5 0,-5 5 0,0 0-4,0 0 1,17 5 1,-11 1 0,2-3-1,6 2 0,-1 1 1,4-1-1,3-2-1,6 1-3,3-1 1,4 0-4,8-2 1,7-1 3,-2 0-6,-6-4 2,1 1 1,-12-1-5,3 0-1,-4-3 2,-2-3-2,-3-1-3,-7 3 3,-4-2 0,0-1 0,-4-4-3,-2 5 3,-5-5 2,-1 1-2,0 0 2,-3-1 1,0 4 7,0-1 3,-3 3 2,0-2 4,4-1 4,-4 6 8,2-1 3,1 1-2,-2 0-3,5 6-6,-2-6-3,2 6-3,0 0-2,0 0 1,-6 13-2,12-1-1,-2 2-3,2 4 5,4 7-7,0 0-1,8 6-1,-3 3 0,4 2-3,-5 3 4,-1 2-2,4 4 1,0-3-2,-9 1 0,7-5-3,-7-4 0,-5-3 1,2-6-1,-5-8 0,3-2 0,-6-4 2,1-3 0,-1 1 2,0-5-4,0-3 2,3-1 0,0 0-3,-11-14 0,8-1-3,3 0-19,-3-13-17,6-1-21,6-10-23,-1-5-29,9-6-11,7-18-20,7-1-8,-2-5 11,10 2 4,-3 3 18,7-3 15,-6 12 6,-9 15 41,-2 6 22,-8 7 26,-4 7 39,-5 8 33,-1 3 25,-2 3 4,-1 3-1,1 1-8,-3-1-2,0 3-7,0 0-6,-1 1-6,-2 4-11,0 0-2,0 0-2,12 14 2,-8 1 2,7 8 7,-2 2-5,5 13-7,0 2-2,0 2-2,3 2-3,-2 3-4,5-1-6,-2 8-2,-10-4-4,6 2-28,-8 1-41,2 17-50,-5-20-46,0-2-46,3-5-220,-6-14-440,2-3 195</inkml:trace>
  <inkml:trace contextRef="#ctx0" brushRef="#br0" timeOffset="21952.9949">2184 7612 10,'0'0'174,"0"0"-15,14-2-15,-2-2-15,3 1-12,5 3-14,6-2-14,2-1-2,6 0-7,10-1-13,-2 0-31,1-3-63,-2 0-58,-12-3-96,11 0-196,-2-6 88</inkml:trace>
  <inkml:trace contextRef="#ctx0" brushRef="#br0" timeOffset="24298.765">3040 7364 41,'0'0'169,"0"0"-6,3-6-4,-3 6-6,0 0-9,0 0-4,0 0-8,0 0-4,0 0-8,0 0-8,0 0-11,0 0-7,0 0-5,0 0-12,0 0-7,0 0-9,0 0-4,0 0-6,0 0-6,0 0-2,0 0-2,0 0-4,0-6-1,0 6-5,0 0 0,0 0-3,0 0-2,0 0 1,0 0-1,0 0-1,0 0 0,0 0-4,0 0-1,0 0-3,8-1-1,-8 1 0,0 0-2,0 0-4,0 0 1,3-6-3,-3 6 1,0 0-1,3-7-2,-3 7-1,0 0 3,0 0-1,3-7-4,-3 7 3,0 0-3,0 0-1,0 0 5,0 0-2,0 0-3,0 0 1,0 0-3,0 0 5,0 0-3,0 0 2,0 0 0,0 0-3,0 0 2,0 0 0,0 0 2,0 0-1,0 0-2,0 0-1,0 0 3,0-5-3,0 5 1,0 0-2,0 0 1,0 0 0,0 0-2,0 0 2,0 0 1,0 0-2,0 0 2,0 0-2,0 0-1,0 0 7,0 0-6,0 0 1,0 0-3,0 0 7,0 0-8,0 0 0,0 0 3,-14-5 0,14 5-1,0 0-1,-6-1-1,6 1 1,0 0 1,0 0-1,0 0 2,-14 0-3,14 0 0,0 0 1,-13 2-2,6 3-1,1-1 2,-1 3 3,-7 1-4,0 4 2,-6 0-2,0 6 5,-1 2-5,1-2 3,1 1-3,-2 2 4,5-2 1,-2 1-6,6-5 5,1-1-2,5 0 1,-2 0 1,5 2 0,3-7-6,3 2 6,-3-3 1,5-2-1,4 1-2,0-2 0,6 6 1,2-9-1,0-2 1,3-2-3,-1-2-2,1 3 1,-5-8 1,-1 4 1,-7-1-4,4-3 3,-3-4 3,-1 3 1,0-5-1,-1 1 1,-5 0-3,4-1 0,-5 1 6,1 0-7,1 3 5,-2 3 0,5 1 4,-10 0-1,10 0 3,-5 0-1,0 7-6,0-8 0,0 8-3,0 0 4,0 0-1,0 0-2,0 0 0,0 0 3,7 19 2,-4-9-5,0 0 2,4-1 1,-6 4-1,8-1 1,0 2-6,-1-1 6,3-1 1,3 1-6,-5-1 2,8 1 2,-3-6-1,-1 2-3,6-2 3,-4-4-1,2 1 0,-3-4-2,1 0 3,-3-1 1,-2-3-2,4-2 3,-2-2-5,0-2 6,-4 0-1,6-5-2,-8 4-1,7-6 1,-6 1 1,2 0 0,-3 0 2,6 0 0,-4 0-1,0 1 0,1 2-2,0 1 3,-1-2-3,-2 1 1,-2 5 5,6-1-4,-3 1-2,-1 3 1,4-1 3,-3 0-3,1 0 1,-2 4-2,0-3-6,-1 3 6,-5 2 1,11-2 3,-11 2-4,12-2 1,-12 2 2,11 0-1,-11 0-2,9 2-1,-9-2 2,8 4 1,-8-4 0,6 4-1,-6-4 3,6 1 3,-6-1-6,0 0 1,0 0-4,0 0 7,6 2-2,-6-2-3,0 0 1,0 0 3,0 0-1,0 0-1,0 0 2,6 4 0,-6-4-2,0 0 1,0 0 2,0 0-3,0 0 2,0 0 0,0 0-2,0 0 2,0 0-4,0 0 3,0 0 1,0 0 0,0 0-1,0 0 0,0 0-1,0 0 0,0 0 0,0 0 1,0 0-2,0 0 1,0 0 1,0 0 1,0 0-3,0 0-4,0 0 6,0 0-3,0 0 0,0 0 1,0 0 3,0 0-3,0 0 0,0 0 3,0 0-3,0 0-2,0 0 0,0 0 2,0 0 0,0 0-2,0 0 2,0 0-2,0 0 2,0 0 0,0 0 1,0 0 0,0 0-3,0 0 9,0 0-7,0 0 0,0 0 0,0 0 1,0 0-3,0 0 1,0 0 4,0 0-3,0 0 3,0 0-6,0 0 3,0 0 2,0 0-1,0 0-3,0 0 1,0 0 1,0 0 1,0 0 0,0 0 8,0 0 6,0 0 4,0 0 4,0 0-1,0 0 1,0 0 1,0 0 0,0 0 1,0 0 2,0 0 0,0 0-2,0 0 1,0 0-1,0 0-2,0 0 5,0 0-2,0 0 9,0 0-1,0 0-3,6 2 5,-6-2-5,0 0-3,0 0 0,0 0 6,0 0 7,0 0 3,0 0-2,0 0-2,0 0-5,0 0 0,0 0-10,0 0 1,0 0-1,0 0 0,0 0-3,0 0-7,0 0 2,-9-15-5,9 15-2,0 0-1,6-4-2,-6 4-1,0 0-2,8-5 1,-8 5 4,11-2-6,-11 2 0,9-1-1,-9 1-3,11 0 2,-11 0 0,0 0-2,9-4 1,-9 4 0,0 0 0,0 0 6,0 0-3,10 0 2,-10 0-4,0 0 1,0 0-2,0 0 1,0 0 1,0 0 2,0 0-5,0 0 4,0 0-1,0 0-3,0 0 2,0 0-3,0 0 2,0 0 3,0 0 1,0 0-2,0 0-6,0 0 14,0 0-7,0 0-2,10-2-4,-10 2 1,0 0 9,0 0-9,0 0 1,0 0-1,0 0 0,0 0 3,0 0 1,0 0-4,0 0-2,0 0 0,0 0 5,0 0-1,0 0 0,0 0 0,0 0-2,0 0 1,0 0-1,0 0 1,0 0-1,0 0 3,0 0-6,0 0 4,0 0 1,0 0-1,0 0 4,0 0-6,0 0 6,0 0-4,0 0-1,0 0-2,0 0 3,0 0-1,0 0 0,0 0 0,0 0-1,0 0-3,0 0 8,0 0-5,0 0 4,0 0-4,0 8-1,0-8 0,0 8 6,0-8-1,4 10-4,-4-3 3,0 2-3,2 1 0,2 5 0,-4 0-1,0 5 6,2-4-2,-1 4 2,4-5-2,-5 3-7,0-3 6,0 2 4,0 1-3,2-4 2,-2 0 1,0-3-3,4 0 0,-4-3 1,0-1 0,0 4-3,0-5 0,2-1 2,-2 4 0,4-4 2,-4-5 0,0 6 0,0-6 4,0 5 13,0-5-20,0 0 1,0 0-2,0 0 3,0 0-5,14-2 2,-14 2 0,9-7 2,1 1-2,-4-2 2,-2-2 2,9 0-4,-6-1 2,2-1 0,2-1-7,0-2 4,6-3-23,-2 0-1,-1-2 6,0 0-2,-2 6 1,0 0 7,-1 1 0,-2-1 3,2 6 0,-5-2 0,2 2-1,-2 3 5,-1 2-1,-2-1-3,3 1-1,-6 3 5,0 0-2,0 0 2,14 10 1,-11-5 1,0 3 1,1 2-3,3-3 1,2 4 0,3 2 5,2-2-1,6 4 2,7-4 5,1 3-5,20 0-3,-5-4-2,6 1 4,4 0 2,6-3-3,-4 2-1,-1-7-2,2 4-6,-6-2 2,-3-5-6,-1 0-7,-14-1 3,-2-3 0,-4-3 4,-2-2 1,-10 0 2,-2-4 4,-1-2 1,-6-3-1,1-9 1,-3 0 2,-6-9-1,-3-8 4,1 0-2,0 0 0,1-1 4,-1-1 1,5 1-2,-3 8 3,3-1 1,0 13 3,3 7 4,-3 2 5,0 0 1,0 7-1,0-2-4,3 6-3,-3 5 2,0 0-2,0 0-3,11 16 6,-11 0 0,3 9 1,-1 2-2,-4 2-2,-1-1 2,0 12-2,-5-1 0,2-2-3,-2-1 0,-1 2 2,-5-1-1,1 2-2,-4 4-3,-6-5-25,1 0-43,-2-5-42,1 3-41,3-4-38,1 4-34,5-16-224,7-5-483,1 0 215</inkml:trace>
  <inkml:trace contextRef="#ctx0" brushRef="#br0" timeOffset="26025.0962">4343 7265 100,'0'0'85,"0"0"2,0 0-27,0 0 1,28 11-8,-1-11 0,7 3-9,11 1-1,7-4-2,5 0-15,19-2-9,-19 0-23,1-6-17,18 2 0,-23-2-1,2-2-3,-1-1 0,-5-4 8,5-2-1,-9 1 7,-4 0 12,-13 7 12,-2-4 11,-8 6 17,-4 0 15,-3-4 11,1 7 9,-7-3 13,1 0 5,-3 0 4,0 3-2,-3 4 0,3-10 0,-3 10-1,-6-5 0,6 5-9,-9-3-4,9 3-8,-11 0-11,11 0 2,-14 7-4,2-3-8,2 6-3,-3 1 2,0 0-11,1 4-3,3-1-5,-8 8-4,3-1-4,5 0 3,-2 1-5,2-1-2,1-6-3,1 9 0,4-7-3,1 3-1,1-6-6,2 3 1,5-1-1,2-6-3,0 3-5,-1-8-1,4 2-2,3-7 2,-2 0-3,2 0 0,-5-2 2,3-3 0,1-7 7,-6 4-5,1-8 3,-2 2-4,0 0 3,2-1-2,-2-1 0,-4 0 4,1 5-4,0 1 2,3-2 0,-6 4 2,3 3-5,-1-2 0,-2 7 0,0-11 1,0 11-2,9 0 5,-9 0-1,0 0-3,14 11 4,-8-6-5,4 2 0,-2-2 3,3 3 1,4-1 0,-1 3-1,4-1-4,2 0 1,-3-1 1,3-1 2,-3 0-2,3-2 1,-3 1-6,1-5 1,-7 0 1,-2 0-1,0-2 2,-9 1 8,19-6-8,-13 4 2,2-2 0,-8-2 3,6 0-2,-5 3 1,-1-5 0,3 0 1,-3 1 1,0 1 0,0-1 0,4 2-2,-4 5-1,0-10 4,0 10 0,0-5-6,0 5 0,3-5 1,-3 5 3,0 0-3,0 0-1,0 0 0,0 0-3,0 0 6,0 0 1,23 10 0,-19-6-2,5 1 4,1 1-4,2-3-2,-1 1 1,9 1 3,-2-4 2,5 4 1,0-4-2,0-1 0,3-1 0,0-3-3,-6 2 5,-1-3 2,-4-2-4,0 1 3,2-3 0,-5 1-6,-1-5 5,0 4 2,-2-1-6,-1-4 3,-2 4 1,2 2-4,-5 0 9,0-2 7,0 2 6,-2 1 5,4-2 3,-5 4 0,0 5-2,5-7-3,-5 7-4,1-7-2,-1 7-2,0 0 0,0 0-4,0 0-2,0 0-4,2 18 1,-2-8-2,0-1 5,1 0-6,8 3 0,-1 3 0,0-2-1,1 1-2,3-3 2,2 3-2,-2-3-2,2 1 6,6-5-6,-3 0 1,1 0 1,1-3-3,-4 1 3,-1-3-2,1-2 3,-4 0-1,1-2 0,-1-3 0,0 1-1,0 2-1,-2-4-1,5 0 1,-8-1 3,4 1 0,-2 0-5,3 0 2,-8 2-1,3-1 1,3 1-1,-6-2 1,3 3 0,-1-1 3,-5 4-5,9-4-2,-9 4 1,8-2 0,-8 2 2,8-2 2,-8 2-1,10-2-2,-10 2 6,0 0-6,14 2 5,-14-2 0,12-2-1,-12 2-1,0 0 0,0 0 1,10 0-1,-10 0 4,0 0-3,0 0 1,0 0 5,0 0-2,0 0 3,0 0-2,0 0 2,7-1-4,-7 1 1,0 0-3,0 0 2,0 0 1,0 0 0,0 0-1,0 0-4,0 0 0,0 0 0,0 0-1,0 0 1,0 0-2,0 0-1,0 0 1,-26 8 0,23-5 3,-3 3-4,-2 0 5,4-1-1,1 2-3,-2-2-1,0-1 2,2 2-1,2-1-4,-4 2 1,5-7 2,0 6-1,0-6 1,0 0 1,0 0 4,0 0-4,0 0-1,0 0 4,0 0-1,22-10 0,-16 3 2,-5 0-2,3-1-1,2 2 1,-3-5 2,1 3-1,-1 0-3,4-2 2,-1 3 0,0 1 0,0-2-2,-3 3 0,2-2 1,1 4 0,-3-3 2,3 2-4,-6 4 1,17-1 1,-8-1 0,3 2 2,-1 0-1,-2 2 2,5-2-3,-3 1-4,0 3 2,2 2 0,0-3 1,0 1 5,-3-1-2,0 2 0,0-5-2,-1 8 1,2-5 1,-4 0 0,2 3-2,7-4 1,-2 5 0,-1-3 0,-2 1 0,3-4 1,0 3 1,-2-2-1,-1-1-3,-2-1-2,0 0 6,-9 0 1,23-1 2,-15-4-6,4 3 6,-7-1-3,4-1-2,-4-2 2,4 1-2,-3-1 2,-5 2-2,6-3 5,-6 4 1,4-2 2,-5 5-5,4-6-3,-4 6 4,3-4-2,-3 4-2,4-6-2,-4 6-1,0 0 1,0 0 2,0 0-1,0 0-2,0 0 3,0 0-1,7 16 0,-7-11 1,3-1 0,3 5-4,-3-4 0,2 2 5,4 1-1,-1-2-4,6 1 3,3-1 7,-2 0-6,3-1-3,-1-3 2,3 3-2,-1-3-1,-2 2 4,-1-4-1,0-5-2,-7 5 5,2-3 1,-4-1 1,0 1-4,0-4 2,-2 0 0,-4-1 0,4 0 4,-5-2-1,0 2-2,0-2 2,-5 2-10,5-2 12,0-1-2,0 5 2,5-5 1,-5 7 1,0-2-1,0 6-1,0-8-4,0 8 1,0 0-3,0 0 5,0 0-6,0 0 3,14 11 0,-10-4-1,6 4-1,-6-4 1,5 4 2,-2 2-2,0-1-2,-1 2 4,5 0-3,-3 1 0,1-1-6,5-3 3,0 5 1,2-3 3,4 0-28,5 0-30,-1-1-35,7 0-44,0-5-48,9 4-181,0-8-394,6 2 174</inkml:trace>
  <inkml:trace contextRef="#ctx0" brushRef="#br0" timeOffset="27228.9638">9604 7178 75,'-14'-6'212,"0"1"-13,-1 1-11,-4 1 2,1-1-10,-5 1-11,-2 3-15,-2 0-13,-6 4-8,-6 4-16,6-1-11,-3 6-11,6-5-7,3 9-10,-2-1-9,4 2-5,2 1-8,-2 1-3,4-2-7,7 3-9,-3 2-2,8-5-5,4 6-2,5-8-6,2 1 0,9-2-3,1-2-4,2-2-11,6-1-10,4-2-5,-1-7-3,5-1 2,0-1-11,-5-6 3,1-1 1,1-3 3,-2-5 3,-8 7 0,2-9-1,-2 4 5,1-8-1,-3 8 3,0 1 0,-6-1 1,1-2 2,-2 9 0,0-4 0,1 4 3,-6 0 2,2 0 1,3 2-6,-3-1 5,-3 6-4,5-2-2,-5 2 0,0 0 3,0 0 2,9 9-1,-4-2-4,1 0 5,3 1-3,-1 2-1,2 0 4,4-2-2,6 3 0,6 1 0,0-2 0,7-1 1,8-2-1,-3 5 2,5-7-2,-1 1 1,-8-5-1,-2-1-4,-3 0 5,2-5 1,-5-2 1,-3 1-4,-5-1 5,-2-5-1,-3 1 1,0 1 1,-3-6 0,-5 3 1,4-1 1,-4-1 1,-1 1 16,1 3-2,0-4-1,-5 5-2,0-1-3,3 4-1,-3-3 5,0 2 2,0 3 0,1-1-3,-1 6-1,0-10-7,0 10 2,0-7-1,0 7 0,0 0-4,0 0-1,0 0 4,0 0-5,0 0 3,0 0-1,6 21-4,-1-18 0,-5 4 0,5 0 0,-1-3 1,1 2-2,-4-4 0,2 4 4,4-1-4,-7-5-2,3 3 3,-3-3 4,0 0-4,4 3-1,-4-3 2,0 0-2,0 0 0,0 0 1,0 0 2,9-10-2,-9 10 2,0 0 0,0 0-1,-12-9-8,12 9 9,-11-2-1,11 2-1,-13 0 0,13 0-1,-16 4 1,7 2 1,0-1-2,-2 0 0,3 2 5,-5 0-3,2 4-1,-1 2-3,1-3 2,2 1 0,1 5 1,0-3-1,5 1-1,-3-1-1,3 3 6,3-2-4,5 0-1,2 4 3,4-5-3,7 10 0,5-11 2,13 3 1,5 1-3,2-5-5,8-4 0,6-2-6,-5-5-1,5-4-11,-1 1-1,1-2-1,-6-5 1,-2 2 4,-2-9 6,-2 5-3,-10-8 6,-9 4 0,-1-5 2,-8-1 6,3 1 3,-10-1 16,0 7 7,-7-2 17,-2 3-3,-1 2 5,3-2 14,-6 2-1,3 0 3,-1 7 2,1-5-2,-3 3-4,3 2 1,-7 0-13,7 5-2,-9-5-8,5 2-4,4 3-1,-14 10-5,5-3-2,1 1-2,-3 5 5,2 0-9,3 1 8,-3 4-11,1 2-1,0 4 0,4-6-6,1 2 1,3 5-4,0-11-2,0 4-4,4 2-2,5-4-1,1-4-3,5 1-5,2-4-2,7-2-7,3-3-7,3-1 3,-1-4 2,4-2-1,-3-5 3,10-6-3,-1-3 5,-7 1 5,5-9 0,-4 0 1,-2-3 3,-3-1 2,-1-3-2,4-8 3,-2 0 1,-1-3 2,12-21 0,-17 17 3,4 2 0,-4-1 8,-3 5 21,-1 0-1,-10 15 34,-4-1 15,1 5-7,-3 4-3,3 5 15,-6 4-5,0-3-8,-3 6-7,-3-1-6,6 7-6,-11 0-4,-3 7-3,0 2-6,1 7-8,-6 7 3,4-1 1,1 14-5,3-9-6,2 17 4,4-1-6,4 4-9,4-1 3,6 1-29,-1-1-27,6 0-26,1-3-34,0-2-38,5 0-51,5-9-68,1-1-29,-8-11-176,8-1-506,2-4 224</inkml:trace>
  <inkml:trace contextRef="#ctx0" brushRef="#br0" timeOffset="27554.104">11872 7081 67,'0'0'165,"1"-6"-20,-1 6-11,0 0-20,0 0-10,2-4-6,-2 4-16,0 0-3,0 0-9,0 0-7,0 0-3,0 0 13,0 0-4,0 0 7,0 0 8,0 0-5,0 0-6,-8-8-8,4 5-5,2-3-7,1-1 0,1 7-8,0-14-5,1 5-2,1-2-9,2-1 0,2-1-7,1-1-2,2 2 3,1-1-4,-5 6 2,7-2-9,-4 0 5,3 4-3,-2 4 0,2-2-2,-2 3-3,2 4-2,-2 1 3,3 6 0,-4 3-4,-1 2 3,0 2-3,-1 5 3,0 2-4,-5 2 3,-1 0-8,-1-2-28,-5 1-58,0-1-53,-2 0-203,-4-5-369,4 2 163</inkml:trace>
  <inkml:trace contextRef="#ctx0" brushRef="#br0" timeOffset="28356.1184">14327 7333 167,'9'5'226,"2"-4"-3,1 0 0,4 4 5,4-5-12,7 2-16,6 2-11,13-4-12,-2 1-5,8-1-28,-1 0-15,3 0-16,-2-1-8,-3-4-13,-1 3-8,-1-2-5,-4 1-13,-12-1-3,-1 0-9,-2-3-6,-8 4-8,0-2-25,-6-1-30,-7 2-44,-2 1-37,-5 3-39,2-5-40,-2 5-46,-20-6-171,6 6-425,-6 0 187</inkml:trace>
  <inkml:trace contextRef="#ctx0" brushRef="#br0" timeOffset="28097.934">14537 6949 23,'-6'-4'237,"6"4"-10,-9-3-7,9 3-12,-6-4-11,6 4-17,0 0-13,0 0-14,0 0-8,0 0-16,0 0-8,0 0-14,0 0-7,0 0-10,0 0-10,0 0-7,35 4-7,-15-4-6,0 2-5,9-1-8,-1 3-5,1-4-14,-1 0-30,2 0-43,-2 0-53,4-4-56,-6 4-81,-1 0-136,-5 0-401,-2 0 178</inkml:trace>
  <inkml:trace contextRef="#ctx0" brushRef="#br0" timeOffset="31751.6583">14682 6920 86,'20'-2'113,"6"-1"-4,1 0-10,-7 0 4,2-1 4,-2 0-15,0 2-12,-5-2 9,-1 2-7,-2 1-3,-1-4-5,-3 5-2,-1-3-11,1 0-15,-8 3 7,9 0-6,-9 0-8,15 0 1,-10 3-11,4 0 0,-4-2-20,6 5-46,1-1-62,-4-2-135,8 4-253,4-3 112</inkml:trace>
  <inkml:trace contextRef="#ctx0" brushRef="#br0" timeOffset="45233.9324">15690 7147 59,'0'0'106,"29"-8"2,-29 5-4,0 3 1,6-7-5,-6 7-12,5-8-12,-2 4 4,2-2-8,-4 1-10,5-1 17,0 2 9,-4-3-14,2-1-6,3-1-1,0-3-13,1-1 2,-2-1-7,2-2-2,4-6-7,-4 1 0,4-4-9,-1 2 3,1-4-3,6-5-6,-5 3-3,5-7-1,-4 3-3,1 0-4,-4 6-2,0 1-1,6-16 0,-4 4-2,-3 10 7,-6-9-11,2 1 2,2 5 3,-8 3 1,5-1 4,-4 1-2,-1-11-3,-1 12 4,-4-12-1,5 3-5,0-1-1,-1-5-2,1 8-6,0 7 8,-4 1 33,1-3-3,3 4-7,-3-2 1,0 8-7,3 1-5,3 0 1,-6 4 0,3 3-2,0-2 0,0 5-5,0 2 0,0-3-5,0 4-1,0 5 2,0 0-2,0 0-1,0 0 0,0 0-4,-14 22 2,8-6-1,-1 10-2,-7 6-2,0 4 3,3 2-3,-7-5 4,4 5 1,-4-4-4,4 5-3,-2-3 4,3 2-2,-1 1 6,0 3 1,0-6-3,3 6-1,2 1 2,-1 0 0,-1-3-4,0 3 2,2-3 2,3-3-2,0 1 3,-1-2-1,1-7-3,6-3 6,0 2-7,0 0 1,6-2 4,-4-2-2,4 1-2,3 1 3,-4-12-5,6 4 5,-2-3 0,3 0-12,2-2 6,1 2-3,-1-5-32,3-1-32,6 0-54,-3-5-39,-2-3-173,-1-2-362,2-6 161</inkml:trace>
  <inkml:trace contextRef="#ctx0" brushRef="#br0" timeOffset="45536.6346">16204 6677 33,'-5'20'85,"2"-8"-13,-3 1 8,3 2-1,2 2-23,-6 2 16,-2 2 5,6 2-5,-1 2-3,2 0 0,-4 0-10,3-2-4,-2 2-12,-1-3-2,3-3-4,-6-3 5,1 0-11,5-1-1,-1-1 2,-3-2-9,4-1-1,-3-4-8,3-1-37,0-3-38,3-3-125,0 0-200,0 0 90</inkml:trace>
  <inkml:trace contextRef="#ctx0" brushRef="#br0" timeOffset="46135.6438">16333 6924 48,'-2'11'88,"-2"-2"-12,-1-1-10,-1 3-3,3-4-10,1 4 0,-1-4-7,-3 0 2,3-1-2,3-1-10,0-5-7,-6 9 1,6-6 11,0-3 5,0 0 5,0 0 11,0 0-13,0 0-5,0 0 0,0 0 2,0 0-3,0 0-5,15-10-2,-7 5-3,-2-3-7,5 1 5,1 0-4,-3-6-13,5 5 8,-1-3-2,0 4-1,1 0 2,0-2-6,3 2-2,-2 3 2,-6 2-6,4-2 7,-3 3-15,-2 1 4,-8 0 2,14 1-6,-8 2 1,2 0 0,-5 2 1,0 5-1,0-3 1,-3 0-6,0 5 0,3 2 9,-1-1 10,-2-3-18,-2 5 4,4-1-2,-4-3-3,4 2 4,-4-1 1,4-3 2,-4-1-7,2 2 3,2-5-3,-2 1 3,0-2 10,0-4-1,3 4-7,-3-4 9,0 0-1,0 0-4,13-15 11,-10 5 24,1-1-3,5-1 1,-5-4-11,7 2 6,-2-6-7,-1 2-3,1 0-3,2 4 0,-3 0-1,1 3 2,2 0-5,-2 4 1,2 2-5,-5-2-2,1 5 0,1 2-1,-8 0-1,15 2-2,-10 6 0,1 1 0,5 4-4,-8 1 4,1 6-3,0 3-1,2 2 1,-8 4-2,2-4 0,-8 1-24,2 2-51,2-2-38,-5 5-68,-10 1-94,10-9-294,-9 2 130</inkml:trace>
  <inkml:trace contextRef="#ctx0" brushRef="#br0" timeOffset="37555.6173">19022 6392 32,'0'0'60,"0"-7"2,0 7 6,1-6-6,-1 6-8,-1-8 7,1 8-14,0-10-5,-2 5-3,2 5-2,-1-7-5,1 7-4,-7-7 0,4 4 14,3 3 4,-7-10-6,-1 6-4,0-1 6,2 0-8,-6-1-8,3-1 0,-5 2 1,-1-2-2,-1 1-2,2 1-1,-1 0-2,-5 1-2,3 4 1,0 0-6,-3 0-2,-3 4 3,2 1 8,-7 0-1,1 6-1,-1 1 2,-3 5-2,5-1-10,3 1 4,-1 1 0,-6 7-2,11-4-4,2 1 7,0-2-3,1-1-2,7 3 4,3-1-7,3-3 2,3-3-4,5 2 6,1-1-4,3-4 3,5 1 1,3-2 1,4-2-2,5 2-1,3-4 2,-1 0-4,0-3-2,1-4 3,-2-4-4,3 3 4,-12-5 0,2-1-3,-3 3 3,-2-3-3,-1 0-2,-2 0 4,-1-4 1,1 3 14,-4-2-7,-2 0 4,2-3-4,-2 3-1,0 0 28,-4-2-16,4-4-2,-3 5-1,0-5 0,-2 0 15,-1-2 1,7-5-7,-7-1 21,0-1-1,-7 0-10,7 1 0,-4-14-11,1 10-4,-3-14 0,4-2-11,-1-11 4,0 2-3,0-16 0,0 1-4,6 14 2,-3 1-7,3-1 1,0 4-1,2 4-2,1-1 0,6 1-3,2 7 6,1 1-3,4 2-2,7 4 1,-3 3 0,1 8-3,5-1-2,7 0 4,0 4-2,3 1 0,-2 2-2,1 5-3,-4 2-3,6-2-5,-11 7-4,3 3-16,0 0-13,-3 3-15,1 1-8,-4 2-32,1 2-27,-5 6-21,-8 3-138,-2 2-307,0 5 137</inkml:trace>
  <inkml:trace contextRef="#ctx0" brushRef="#br0" timeOffset="38900.6126">19322 6163 47,'-6'-8'85,"6"8"-6,0 0 8,0 0-17,-1-5 0,1 5-12,0 0-6,0 0-3,0 0-4,0 0 0,4 23-4,-7-8-9,8 3 4,-5 3 18,-2 6-3,2-2-9,0 3-8,2 0 2,-1 0 4,6 9 7,-1 1 1,1-5-3,-2-2 3,3 5 11,-1-7 2,1-5-1,3 3 6,-2 0-6,2-6-3,-2-2 0,0-6 0,0 5-10,0-5 4,-2-5-4,-1-1-4,1 3-7,-2-5 17,0-2 16,-2 2 23,3-3 12,-2-1-11,-4-1-5,0 0-8,13-5-10,-6-1-3,0-1 6,0-8-3,2 0 3,2 2-17,1-12-5,-2-5-3,10-2 3,0 0-6,1-6-5,5 3 4,2-7-14,4 6-1,2-3-8,3 2 1,-1 1-2,3 4-1,-5 0-4,-1-4-2,1 11 0,-2 0-1,-10 6 0,-4 1-6,-4 5 5,-3 4-11,-1 0-18,-3 1-42,-4 4-62,0-2-63,-3 6-43,0 0-243,0 0-508,0 0 225</inkml:trace>
  <inkml:trace contextRef="#ctx0" brushRef="#br0" timeOffset="38276.1285">19876 6245 37,'0'0'64,"0"0"-3,0 0-3,0 0-7,0 0-4,0 0-3,0 0-2,0 0 3,0 0-3,0 0-6,0 0-14,0 0 11,0 0 1,0 0-6,0 0-2,0 0-2,0 0-3,0 0-1,0 0 0,0 0-3,0 0 1,0 0-8,0 0-5,0 0 3,-9-4 3,9 4-3,0 0-7,0 0 6,0 0 4,0 0-11,-15 0-2,15 0-28,-11 4-38,11-4-58,-17 0-135,17 0 60</inkml:trace>
  <inkml:trace contextRef="#ctx0" brushRef="#br0" timeOffset="39968.3699">18534 7179 19,'0'0'87,"-10"-5"1,10 5-15,0 0-3,-3-3 1,3 3-9,0 0-4,0 0-3,0 0-8,-6-4-4,6 4-4,0 0-9,0 0-2,0 0-2,0 0 2,0 0-5,0 0 8,0 0-15,0 0-1,0 0 8,0 0-9,0 0 2,0 0-6,0 0 10,0 0-3,0 0 1,0 0 6,0 0 9,0 0 8,23 7-4,-9-2-6,6-2 15,8 3-1,-1-1 3,5-2 2,11 4-2,3-4 4,4 1 0,3-1-4,3-1 5,2 1-2,23 1 3,0-2 5,-1 2 1,0-4 4,3 1-8,-5 1 0,2-2 0,-5 1 0,-16 0-3,0 2-2,-3-6-2,-1 2 1,-4 0 5,1-1 0,-6 1 5,-5 1 1,-10-2-1,1 0-1,0-1-6,-4 0-6,0-1-4,-4 1 5,1-1-1,-10 1-4,6 0-2,-2-1-8,1 0 0,0 3-3,-3-2-6,1 3 1,1-3-2,-9 3-8,7-4-1,-8 4 1,4 0-1,2-1-2,-7 1 0,2-2-3,-10 2 1,10-1-5,-10 1-3,0 0-1,13-4-16,-13 4-26,0 0-35,0 0-61,0 0-64,0 0-67,0 0-160,-30 5-461,30-5 204</inkml:trace>
  <inkml:trace contextRef="#ctx0" brushRef="#br0" timeOffset="42362.5662">19362 8082 21,'0'0'62,"0"-8"-9,0 8-5,0 0 1,2-10-13,-2 10 2,0-7-2,0 7 3,-2-6 3,2 6 2,-4-3 3,4 3 1,-3-8 0,-2 5-3,2-2-13,-2 3-2,-1-5 2,-1-1-5,-1 5 5,-4-2 3,-4-1 3,2-1 7,-6 3 6,1 1-6,-1-2-5,-7-1 4,0 5 1,-2-2 1,0 5-3,-4 0 4,1 4-4,-9 2 4,1 3-4,3 3-3,8 2-2,-14 8-6,6 2-4,2 0 1,-1 5-5,7-3 2,5 4-5,-1 1-1,11-5-2,2-3-6,-2 1 3,11 3-1,-1-4 3,4 5-1,6-5-4,6 0 9,3 0-1,5-5-6,2-1 6,4-2-5,1-2 4,3-1-3,0-7 4,1 3-3,-2-5 0,-4-3-2,-4-4 4,-1 2 20,5-5 6,-10-4-5,5 1-6,-6-3 1,4-7-5,-9 0-1,2-3 3,0-7-10,1 2-2,0-12 0,-5-1 0,-1-4 2,-2 2 1,-4-3-1,0-1-1,-3-3-2,2 2-3,-4-2-3,4 1 5,-4-2 14,5 1-2,-2-1-1,4 2-3,0 0-1,4 0-5,-2 3 0,9-1-4,-3 6-1,4-1-3,6 8-4,8 3 4,-1-3-3,7 6-3,7 2 0,4 5-2,3 1-2,5 5-11,6 5-17,20 2-11,-2 6-20,3 6-19,-5 1-49,-18 0-42,3 0-49,-7 5-131,-8 1-373,-14-1 165</inkml:trace>
  <inkml:trace contextRef="#ctx0" brushRef="#br0" timeOffset="43282.3242">19790 7800 30,'0'0'62,"0"0"-2,0 0-4,0 0 0,0 0-2,0 0-2,0 0-6,0 0 2,0 0 6,4-8 2,-4 8-5,0 0-1,0 0-16,0-6 0,0 6 0,0 0-1,-4-7-7,4 7 1,0-5-3,0 5 1,0 0-3,0 0 10,-3-7 1,3 7 2,0 0-5,0 0 0,0 0 2,0 0-5,0 0-1,0 0-2,0 0-2,0 0 6,0 0-9,0 0 8,0 0-12,0-6 2,0 6-2,0 0-3,0 0-4,0 0-3,0 0-1,0 0 3,-3 25 3,-3-14 9,2 7-3,-3-1 26,3 5 1,-5 6 0,4 0 6,-1 1-1,-2 6 11,2 3 1,0-2-2,0-1 19,0-4-5,0 6-8,-1-6-6,7-3 1,-3 1 2,0-1-8,2 0-3,1-2-4,-2-2-1,1 0-5,-2-4-5,3-1-2,-4-1-2,4-1-5,-3-2 1,0 2-3,3-3-5,-1-2 0,1 1 0,0-2 0,-3-3-3,3 2-4,0 0 0,3-4 3,-2 4-4,2 0 3,7-3-2,-1 7-1,6-7 2,5-3-8,11 1-1,0 5-8,10-6-22,7-4-21,-7 0-23,3-2-15,1-7-25,1-1-47,-5 1-30,1-8-171,-15 5-388,0-2 173</inkml:trace>
  <inkml:trace contextRef="#ctx0" brushRef="#br0" timeOffset="43699.6199">19705 8196 47,'0'0'106,"-8"2"0,8-2-8,0 0-1,0 0-10,-6 5 0,6-5 0,0 0-2,0 6 6,0-6 10,0 0 19,6 7 1,2-3 5,2-1-7,7-2 4,3 3-4,12-1-8,11 0-9,2 2-8,4-5-13,-2 2-3,1-4-6,-3 2-10,-1-1-8,-1 1-6,-15-3-5,-1 2-19,-8-3-30,1 2-39,-5 1-54,-7-2-64,-2 0-200,0 2-393,-6 1 174</inkml:trace>
  <inkml:trace contextRef="#ctx0" brushRef="#br0" timeOffset="47203.3255">15533 7846 110,'-1'4'140,"1"-4"1,0 0 2,8 10 15,-2-6 0,0-3-9,5 5-13,2-2-4,7-3-11,-3 6-12,8-4-6,-2 0-11,1 0-6,4 1-9,3 0-11,-4-4-5,-1 1-7,-6 2-10,-1-3-33,-1 0-39,-2 0-45,-3-4-60,1 3-177,-8-2-336,2-1 150</inkml:trace>
  <inkml:trace contextRef="#ctx0" brushRef="#br0" timeOffset="46765.385">15672 7638 44,'0'0'109,"0"-7"-6,0 7-7,0 0-4,0-7-10,0 7-4,0 0-15,0 0-10,0 0 1,0 0 16,0 0-1,0 0-3,0 27 24,0-16 4,0 5-10,0-2 17,0 4-2,0 7 2,-5 4-4,5-4-7,-9 3 19,4 2-11,-4 9-4,3-11-5,6 0-7,-2 2-6,-4-2 0,6-3-13,0 5-4,0-4-9,0-1 4,0-1-6,-3-8-4,3 1-4,-3-3-5,6 0-2,-3-3-4,3-3-1,0-2-4,0 1-1,-1 0-6,1-2-15,0-1-14,3-1-30,2 0-42,-8-3-44,26-4-54,-11-2-48,10-2-142,1-6-403,-3-1 178</inkml:trace>
  <inkml:trace contextRef="#ctx0" brushRef="#br0" timeOffset="48264.26">16141 8012 65,'0'0'95,"-9"0"-4,9 0-3,0 0-10,0 0 3,0 0-1,0 0 0,0 0-4,0 0 0,0 0-2,0 0-10,0 0-4,0 0 6,0 0-9,0 0 2,-8 0-5,8 0 2,0 0-5,0 0-6,0 0-1,0 0-5,0 0-1,0 0-4,0 0 0,0 0-4,0 0-3,0 0-4,0 0 1,0 0-2,-9 2-5,9-2 1,0 0-3,0 0-1,0 0-2,-9 1-3,9-1 3,0 0 0,0 0-2,0 0 1,0 0-5,0 0 0,0 0 4,0 0-1,-8 4-4,8-4-2,0 0 1,0 0 1,0 0 3,0 0 1,0 0-2,0 0 3,0 0-3,0 0 4,0 0 0,0 0-2,0 0 4,0 0 0,0 0-1,0 0 2,0 0 0,0 0 0,29 5-3,-16-4-1,2 0 2,5-1 0,6 4-1,2-3 1,1 0 0,1 0 1,15 3 4,-13-4 4,8 0 3,5 2 7,-4 3 2,-9-5 2,13 0 10,-18 0 1,4 0-5,-3 0-5,-1 0 1,-7 0-5,-1 0 1,-2 0 1,1 4 2,-3-4 4,-4 0 8,1 1-9,-2-2-7,2 1-4,-12 0-2,21-4-1,-11 4-1,6 0-4,1-4-12,-3 4 1,3-1-5,0 1 0,3 0 2,-3 0-1,0 0 1,-2 1-3,-3-2 0,-4 2 2,6-2-1,-8 2 6,-6-1-11,14-1 2,-14 1 1,13 0-2,-13 0 1,0 0-2,11-2 0,-11 2-1,0 0 0,0 0 0,0 0-6,-6-7-5,6 7-10,-12-11-6,4 7-14,0 1-8,-2-2-13,0 3-16,0-4-2,-6-1-15,3 2 18,-1-2-3,1-1-12,0 1 7,2-3 6,-3 2 16,2 0 1,-2-2 7,3 0 10,2 1 4,-2-2 8,4 1-7,-3-3 11,0 4 9,2 2-1,2-3 0,-3 3 4,3 0 0,-1 3 23,4-6 3,-1 5 5,-1 2 1,5 3 8,-4-6-2,4 6 1,-5-4 3,5 4-6,0 0 1,0-7 2,0 7-8,0 0 2,0 0-3,0 0 2,0 0-6,0 0 4,20 11 0,-12-2-3,5-3 0,1 4 0,2 0 8,2 4 4,5-3 1,3 4-1,2 1-2,-2-1-2,1-3 0,1 5 4,0-2 2,-4 2 1,-1-2-3,2 0-1,-8-1-1,-4-1-3,-3-1 3,-6 2 1,-4 2 10,-1-1 9,-7 2 8,-4-4 6,-5 9 4,-14 1 6,-4 4-2,-5-5-8,-1-1-2,-2 1-6,-2-1-2,2 0-3,0-2-4,5 3-5,-2-1-1,12-4-6,2-5-5,12 4-36,1-2-36,5 0-64,2-1-77,0-1-218,10 1-446,4-1 197</inkml:trace>
  <inkml:trace contextRef="#ctx0" brushRef="#br0" timeOffset="48742.4282">17542 7861 96,'-21'7'112,"12"0"-2,-5 3-12,3 1 0,-3 1-2,3 2 5,-5 6-12,0 0-10,1 0-7,1 3 6,2-2 2,-1 4-10,6-1-4,-1 2-6,4 3 3,4-8-4,6 6 3,1-3-8,6-2 15,5 0-7,-1-4 4,4-2 4,6-4-4,0-2-10,1-2-5,-1-8 2,1-1 5,0-5 18,-4-5-5,-1-3-9,2-2 9,-4-5-7,-1-3-10,0-11-5,-1-1-2,-4-1-7,-3-1-3,-7 11-5,-2-2-3,-3 4-2,-3 0-4,-5 9-4,-1-1-16,-6 4-45,-12 5-63,-3 2-83,-12 5-223,-5 5-444,-1 3 196</inkml:trace>
  <inkml:trace contextRef="#ctx0" brushRef="#br0" timeOffset="52496.2045">14189 10687 198,'8'4'195,"3"-1"-8,4-2 6,3 1-13,7 0-10,4-2-1,9 0-24,4-2-12,5 0-13,-5 1-12,1-2-12,0 6-7,-11-3-11,2 1-8,-5-1-8,3 2-24,-4 0-36,-10 0-51,13-1-69,-14-1-73,-7 0-122,-3 0-339,-7 0 151</inkml:trace>
  <inkml:trace contextRef="#ctx0" brushRef="#br0" timeOffset="52254.6143">14243 10289 75,'-8'3'96,"8"-3"-5,0 0 1,0 0 1,0 0-12,0 0-4,0 0-1,0 0 10,0 0-1,3 8 10,-3-8-9,0 0 4,0 0 0,12 6 6,-4-2 1,0-3 2,9 2-12,3 1-8,4-2-2,8 3-12,10-2-4,-1 0-7,-1 4-5,6-3-15,-3-1-35,-11 2-46,13-4-58,-11 5-205,-7-6-335,2 4 147</inkml:trace>
  <inkml:trace contextRef="#ctx0" brushRef="#br0" timeOffset="53538.4405">16954 10052 37,'-6'-5'95,"2"2"-7,-2-1-10,-2-2 11,-1 3-10,1-1-5,-6 0 5,5 1-3,-5-4 3,-3 3-2,-4 3-13,-5 1 6,-3 0 9,-4 4-9,-2 0-3,7 6-6,-5-2-8,7 5-3,-13 3-5,12-2-6,1 4-2,-1 0 0,-5 5-8,14 0-2,-1 0-6,9-1-1,0 1-4,4 0 5,5 4-9,2-9-2,5 7 2,2 0-5,6-3 2,3-1-2,4-5 6,5 0-1,2-4-3,10 2-4,-4-7 0,8 0 5,-10-6-7,-3-2 5,-3-5-1,2-2-4,-2-5 3,-3-3-3,0-2 2,-6-7-1,-4-4 4,6-6-5,-5-5-1,-5-5 6,0 1-4,-1-6 2,-5-2-2,8-19 1,-5 21-1,-3-2 9,-2-14 30,-2 12-2,2 7-2,-2-1 13,-5 2-2,6 1-4,0 2-1,0 7 1,0 6-3,0 4-2,0 1-4,0 1-5,6 6 1,-6 3-3,1 1-3,4 3-2,-4 1-2,-1 2 2,0-2-11,0 9 1,0 1-3,0 0-2,0 0 0,14 11-3,-14 1-8,5 8 5,-5 6-1,0 13 4,-6 4 0,-7 2 0,0 4 5,5 1 3,-4 0-4,1-1 0,3 2 2,-4-1-4,1-1 0,5 0 0,-3-5 3,4 2-3,-2-3 3,7-4-6,0-4 2,0-8-2,3-4 1,1-3-2,-4-2 2,5-3 0,0 2-2,-4-6-3,5-1-3,-3-3-9,0 1-15,-1 0-21,1-6-46,3 2-36,-6-4-28,0 0-19,20-7-26,-12 0-129,-2 1-357,2 1 158</inkml:trace>
  <inkml:trace contextRef="#ctx0" brushRef="#br0" timeOffset="54074.3213">17341 10056 56,'-4'-4'146,"2"0"-16,-3 0-6,5 4-21,-1-10-9,1 10-7,0 0 1,0 0 10,-6 22-2,6-6-9,0 2 0,-2 0 11,-2 5-7,8 5 3,-8 1 9,2-4-10,-1 14-1,6 1-7,-1-4-6,2 3 2,-2-11-3,4 1-6,2 5 1,-2-9-7,1 0 4,0-7 2,3-4 1,-1-1 3,-2-5 20,0 3 1,1-11 1,0 0-11,2-7-10,4-4-7,2-8-3,0-1-8,0-10-4,4-9-11,0 0 4,4-5-12,2 1-2,8-21 5,6 3-13,-5-1 0,-1 17-7,-2 2-5,2 3 3,-5 5-36,-4 5-35,-10 14-48,-6 5-67,-4 3-38,-2 3-47,-3 5-212,0 0-506,0 0 224</inkml:trace>
  <inkml:trace contextRef="#ctx0" brushRef="#br0" timeOffset="55486.3221">17123 11758 87,'-4'-3'223,"4"3"-8,0 0-3,0 0-13,24-7-12,2 7-20,5-1-16,17 0-14,5 1-14,7-4-16,15 8-18,-19-3-55,3-2-52,18-5-80,-23 5-205,4-8-327,-7 1 144</inkml:trace>
  <inkml:trace contextRef="#ctx0" brushRef="#br0" timeOffset="54448.5861">16118 10986 76,'2'10'120,"-1"-3"-5,2 1 4,2 2 5,4-3-1,2 1 2,6 0 6,6 2 4,6-3-2,11 7-11,10-8-2,3-2 2,2-3-4,26 0-9,5-1-7,5 2-1,1-1-2,1-2-8,6 5-7,-3-3 4,-1-1-16,-6 2-10,-4-1-2,-25 5-11,-5-5-5,-1 1 3,-8-2-13,-16 0 0,-2 1-8,-11 3-13,3-1-27,-5-2-35,-6-1-34,-1 0-43,-2 3-49,-6-3-47,0 0-134,0 0-383,0 0 169</inkml:trace>
  <inkml:trace contextRef="#ctx0" brushRef="#br0" timeOffset="55206.6249">16562 11548 119,'-31'11'139,"-9"3"-6,12-3-1,1-3-6,-1 6-14,5 1 2,-3-2-11,0 4-6,4-2-6,3 4-10,-4-1-8,3 1-5,3 5-4,-2-4-7,5 4-7,2-3-9,4 4 4,4-4-12,-1-2 3,8 5-6,3-5-3,5 2 3,3 0-1,6-6 0,5-2-5,5-4-1,4-6 4,-2-3-10,8-5 2,0-2-1,-11-6-1,6-2-1,-10-3 1,9-10 9,-10-4-7,4-1 10,4-9-5,-4-2 0,1-4-1,-3-1-4,-6 4-1,0 4-1,-5 2 27,-2 13-4,-6 1 0,-1 0 19,1 7 3,-3 4 2,-1 0-5,2 7-2,-4-1-4,1-2-10,-2 6-2,5-2-2,-4 1-6,1-1-1,-2 6-5,4-7-2,-4 7 1,5-5 0,-2 3-3,5-2-3,1 3-3,0-1-4,6 2 9,2 0-9,-3 2-5,3 1-1,-3 2 1,-1 5-1,0-2 0,-6 6-2,6 4 1,-12 7 1,4 3 0,-10 11-2,-1 0 1,-2 0 1,1 2-3,-7 1 2,-4 2 0,4-1-2,0 0 3,-3-2 3,6 2-5,5-5-1,3 2-4,3-11 2,9 0-5,2-6 4,6-3-8,3-3-5,1-2 0,8-8 1,2-3-1,-3-10 3,13-3 2,-2-4-1,-3-5-1,-3-3 5,0-2-1,-3-7 0,-3-4 0,1-2 0,-1-7-2,4-1 4,-3-1 1,-2 0-1,-2 2 1,-4 4 1,-3 3 1,-9 10-3,1 1 17,-4 8 20,1-1-4,-5 4-1,-1-4 0,0 6 15,0-2 2,0 7 1,0-3-8,0 3-2,0 2-3,0 5-4,0-7-4,0 7-6,0 0-3,0 0 0,-9 18 2,5-3-6,-1 6 0,0 1 2,1 5-5,-2 2-1,-2 5-1,0 3 1,2 1 0,0 0-2,0-8 1,0-3-7,0 0-14,1-1-24,-1-2-32,0-5-43,-2-1-51,3-5-44,1-1-48,1-6-223,-2-1-517,2-3 228</inkml:trace>
  <inkml:trace contextRef="#ctx0" brushRef="#br0" timeOffset="55868.0921">16589 11590 100,'0'0'145,"0"0"-5,-6 1 2,6-1-8,0 0-1,0 0-7,0 0-2,0 0-7,0 0-6,0 0-7,0 0 1,0 0-4,17 5 0,-11-2-5,-6-3-5,17 2-6,-6-2-2,7 2-4,2 1-5,3 0-12,8-2-4,-2 3-11,0-1-4,3 2-7,-2 1-7,0-6 0,-2 6-5,-2-1-2,-8-2-13,1 1-38,-5-3-39,-7 3-50,6-2-42,-12 2-203,-1-4-392,0 0 173</inkml:trace>
  <inkml:trace contextRef="#ctx0" brushRef="#br0" timeOffset="56396.968">16933 11315 104,'0'0'170,"0"-5"-5,0 5-3,2-7-5,-2 7-3,0-6-2,0 6-6,0-5-7,0 5-3,0 0-5,0 0-14,0 0-10,6-3-13,-6 3-4,0 0-8,7 16-5,-7-6-3,5 8-7,-10 7-4,4 4-7,-8 8-13,1 5-5,-1 0-3,1-1-5,-1 1-22,-5 0-69,6-2-93,-4 1-243,7-7-431,2-7 191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6:05.37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73 242 47,'0'0'59,"0"0"-4,-1-6-8,1 6-1,0 0-7,-8-3-2,8 3-4,-6-4-2,6 4-6,-14-5 0,14 5-1,-12 0 3,12 0 11,-8 0-5,8 0 0,0 0-1,-14 0-4,14 0-4,-10-2-1,10 2 4,0 0-5,0 0 0,0 0 0,38-4-2,-7 3-2,16-1-6,13-2 11,34-4-9,44-3 4,9 9 3,11-4 6,9 4 17,11-2 1,10 10 0,7 0 13,-8-6-3,6 0-4,10 2-1,-2-1 1,4-2-2,-8-1 3,4-4 10,-8 4-1,11-2-2,-4 0-4,4-2-16,-5-2 12,2 1-5,-7 1-3,-2 1 5,-4-1-5,6 2-8,-6-3-6,-2 0 5,-8 3-5,-9-3-5,-2-1 3,-6-1 3,-7 4 2,-4-2 0,-4-1-2,-8-5 1,-44 6-2,-5 2 0,-5-1 7,-26 1-7,1-2 0,-4 4-4,-14-1-2,-7 2-1,-6-2-2,-10 3-3,-2-2 2,-6 2-2,0-2-1,-3-1-16,-7 4-27,9 0-33,-9 0-45,0 0-49,0 0-70,0 0-116,0 0-366,-36-2 162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6:14.24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7969 4689 25,'-4'7'157,"-2"0"-9,1 4-14,5 1 23,-3 6-9,0-2 1,0 9-3,-2 2 9,5 10-3,-6 1 3,3 2-2,-3 3 6,1-4-7,2 5-8,3-1-3,-6 2-7,4 3-1,-4-4 12,3 2-14,0 5-8,0-1-15,2 2-12,-2-6-10,-1 3 2,4-5-9,0-2-9,0-6-12,4-10-3,-1-1-2,4-1-7,2-2-2,-1-7-6,6-1-6,4-3-14,5-2-32,10-5-51,-1-4-53,15-6-65,9-6-56,17-8-294,-2-10-576,-2-8 255</inkml:trace>
  <inkml:trace contextRef="#ctx0" brushRef="#br0" timeOffset="217.1539">7827 5153 109,'-8'0'164,"8"0"-13,0 0 8,0 0 8,0 0-2,0 0 8,28 6-11,4-2-13,9-1-6,2-1-14,6 0-14,3-1-1,4-2-20,4 1-15,-5-2-50,3-2-68,0-1-88,-8-1-196,-4-1-350,-5-5 156</inkml:trace>
  <inkml:trace contextRef="#ctx0" brushRef="#br0" timeOffset="-385.2729">7446 4385 24,'0'0'166,"0"0"-5,0 0-4,0 0-5,0 0-5,0 0-13,0 0-4,0 0-11,-11-4-7,11 4-6,0 0 0,0 0-7,0 0-5,0 0-5,0 0-2,42 0-7,-13-1 8,17-2-8,6-3-5,26-5-1,-1 4-7,14 0-4,4-5-7,0 11-5,3-5-3,-1 0-6,-1-7-7,-2 3-3,-8 4-4,-5-2-16,-25 4-12,-3 0-27,-4 2-33,-6-5-47,-13 4-56,-10 2-54,-4 1-140,-6 0-387,-7-3 171</inkml:trace>
  <inkml:trace contextRef="#ctx0" brushRef="#br0" timeOffset="-811.5742">7744 2891 106,'3'-4'142,"0"1"-21,-3 3-3,0 0-22,0 0-7,0 0-4,6 15 10,-3-5-3,2 8 2,1 7 2,1 11 20,1 1-7,4 6-11,2 0-2,-5 0 15,7 4-11,1-2-5,3 1-4,-3 2-11,4-5-8,8 0 4,-1-4 1,1-2-6,5 1 0,-1-4-8,1-4-3,0-5-4,-9-7-6,-2-5-4,-2-1-1,-4-5 22,-3-5 6,-2-3-8,3-5-4,1-1-3,-6-7 1,7-10-10,-6-3-5,3-12 1,-3-4-9,1 0-1,-1-7 1,9-18-13,-2-5-5,10 1 11,-1 4-16,7 4-4,-8 20-8,5 5-9,-5 2-21,-2 6-22,-7 12-26,-3 8-47,1-3-52,4 8-51,-4 4-231,-2 2-496,-6 2 219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52:12.94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019B622-B9CD-454D-8EAF-62C4C06B9930}" emma:medium="tactile" emma:mode="ink">
          <msink:context xmlns:msink="http://schemas.microsoft.com/ink/2010/main" type="inkDrawing" rotatedBoundingBox="32264,11338 32475,8246 33688,8329 33476,11421" semanticType="verticalRange" shapeName="Other">
            <msink:sourceLink direction="with" ref="{05B5CAC9-8B9B-40D6-81B7-ABA534462FA2}"/>
          </msink:context>
        </emma:interpretation>
      </emma:emma>
    </inkml:annotationXML>
    <inkml:trace contextRef="#ctx0" brushRef="#br0">481-3 14,'11'-3'122,"-11"3"-5,0 0 0,20 6-15,-8-4-10,2 5 13,2 9 1,8 0 3,5 11-5,5-1 0,0 6-3,16 19-3,1 6-12,3 9 3,-4 7-3,26 29-3,-10 10-7,-5 1-7,-7 7-9,-16-4-3,2 5-5,1 0-8,-21-38-2,0 54-7,-6-5 0,-9-10 0,-16-32-5,-11 35 1,-7-40-4,-23 33-4,-15-12-1,-9-1-3,12-39-1,-43 26-1,-4-3-11,-4-5-18,1-6-15,9-6-35,-1 1-21,29-21-43,2-2-34,-2 2-151,13-6-336,21-14 149</inkml:trace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9:59.368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7938" units="cm"/>
      <inkml:brushProperty name="height" value="0.07938" units="cm"/>
      <inkml:brushProperty name="fitToCurve" value="1"/>
    </inkml:brush>
  </inkml:definitions>
  <inkml:traceGroup>
    <inkml:annotationXML>
      <emma:emma xmlns:emma="http://www.w3.org/2003/04/emma" version="1.0">
        <emma:interpretation id="{23C12CDA-ECA8-4B09-A61F-9EA3468878D5}" emma:medium="tactile" emma:mode="ink">
          <msink:context xmlns:msink="http://schemas.microsoft.com/ink/2010/main" type="writingRegion" rotatedBoundingBox="1184,2242 29967,2938 29594,18353 812,17657"/>
        </emma:interpretation>
      </emma:emma>
    </inkml:annotationXML>
    <inkml:traceGroup>
      <inkml:annotationXML>
        <emma:emma xmlns:emma="http://www.w3.org/2003/04/emma" version="1.0">
          <emma:interpretation id="{ACE42309-B9D2-481F-88B0-69C8517FD1CB}" emma:medium="tactile" emma:mode="ink">
            <msink:context xmlns:msink="http://schemas.microsoft.com/ink/2010/main" type="paragraph" rotatedBoundingBox="2167,2505 18796,2574 18792,3640 2163,35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F996EDA-DFFE-4D5C-8E78-DB0C1CA94CB3}" emma:medium="tactile" emma:mode="ink">
              <msink:context xmlns:msink="http://schemas.microsoft.com/ink/2010/main" type="line" rotatedBoundingBox="2167,2505 18796,2574 18792,3640 2163,3571"/>
            </emma:interpretation>
          </emma:emma>
        </inkml:annotationXML>
        <inkml:traceGroup>
          <inkml:annotationXML>
            <emma:emma xmlns:emma="http://www.w3.org/2003/04/emma" version="1.0">
              <emma:interpretation id="{900A4C0A-CA0F-4027-9A24-623D2743E677}" emma:medium="tactile" emma:mode="ink">
                <msink:context xmlns:msink="http://schemas.microsoft.com/ink/2010/main" type="inkWord" rotatedBoundingBox="2167,2505 7227,2526 7222,3592 2163,3571">
                  <msink:destinationLink direction="with" ref="{2EFFBEED-1ACA-47B7-8BCB-6208E6CE9474}"/>
                  <msink:destinationLink direction="with" ref="{D44D48A8-0E73-4861-ADFC-C9815326F291}"/>
                </msink:context>
              </emma:interpretation>
              <emma:one-of disjunction-type="recognition" id="oneOf0">
                <emma:interpretation id="interp0" emma:lang="en-IN" emma:confidence="0">
                  <emma:literal>Different</emma:literal>
                </emma:interpretation>
                <emma:interpretation id="interp1" emma:lang="en-IN" emma:confidence="0">
                  <emma:literal>DifFeeent</emma:literal>
                </emma:interpretation>
                <emma:interpretation id="interp2" emma:lang="en-IN" emma:confidence="0">
                  <emma:literal>DifFeemt</emma:literal>
                </emma:interpretation>
                <emma:interpretation id="interp3" emma:lang="en-IN" emma:confidence="0">
                  <emma:literal>DirFeeent</emma:literal>
                </emma:interpretation>
                <emma:interpretation id="interp4" emma:lang="en-IN" emma:confidence="0">
                  <emma:literal>DirFeemt</emma:literal>
                </emma:interpretation>
              </emma:one-of>
            </emma:emma>
          </inkml:annotationXML>
          <inkml:trace contextRef="#ctx0" brushRef="#br0">27 0 49,'20'5'57,"-3"3"-6,11 0 12,-1 3 1,4-1-5,0 1-6,9 2-1,1 5-4,3 1-4,-10 1-2,5 2 10,-6 3-11,-7-8-9,-4 3 22,6 10-2,-8-6-5,-2-3-2,-6 8 1,4 7-6,-9-8 5,-1-1-3,1 0-3,-6-1-2,-1-1-3,-1 3 6,-4-2-8,2-1-3,-8 0 5,-1 0 9,1-1 4,-3-1-9,-4 2 3,-2-4-5,0 2 1,-11 2-3,-3 2-2,1-4-4,5-7-1,-10 6-2,9-8-7,1 0 3,-10 1-5,8-5-1,1-1-27,-1 2-35,2-5-45,5 1-57,-5-2-99,10-3-266,3 2 117</inkml:trace>
          <inkml:trace contextRef="#ctx0" brushRef="#br0" timeOffset="-509.5463">102 135 64,'0'0'93,"-3"-8"-6,3 8-5,0-6-1,0 6-7,0 0-5,0 0 3,0-7 1,0 7-3,0 0-8,0 0-5,-4-5-3,4 5-5,0 0 7,0 0-5,0-7 3,0 7-10,0 0 0,0 0 1,0 0-1,0 0-4,0 0-3,0-7-3,0 7-1,0 0-4,0 0-4,0 0-5,0 0-4,0 0 3,0 0-8,0 0 2,0 0 0,3 26-3,-2-12 3,-1 6-2,0 3 2,3 2-8,-1 11 6,-4 5-2,-1-14 1,2 11-15,-2 4 5,0-7 11,0 2-4,3 1 19,0-9 9,-3-1-2,3 1-7,-2 1 0,2-5-3,-3 2-3,3-4-10,-3-2 9,0 1-5,3-7-3,0-2-1,-3 5 0,1-4-1,1-3 2,-1-4-25,-1 1-36,3 0-36,0-8-41,-3 7-159,3-7-311,0 0 138</inkml:trace>
          <inkml:trace contextRef="#ctx0" brushRef="#br0" timeOffset="323.2439">867 552 34,'0'0'104,"0"0"-6,9 6 11,-5 4-7,-2-1-3,4 4 5,0 1-16,-4 0-4,-1 1-5,2 0-6,0 3-6,-3-2-9,-1 2-6,1 0-4,-5-4-2,4 4-2,-1-1 4,2-3-17,-4-3-3,2 0-5,-2 2-35,4-4-23,-2-2-27,0-1-25,2-6-33,-4 4-65,4-4-198,0 0 88</inkml:trace>
          <inkml:trace contextRef="#ctx0" brushRef="#br0" timeOffset="864.3587">1189 319 59,'-2'6'118,"2"1"-10,-3 11-11,3-5-16,-1 11-3,1 1-8,0 0-9,4 4-1,-4 9-6,3 1-7,0-2-13,-3-8 8,5 7-3,-5-6-8,3 4-8,-1-5-4,-1 0-3,-2-4 5,1-1-1,0-8-2,1 5 0,-2-6-1,-1 2 3,2-2 11,2-1-8,-2-5-5,0-1-3,-2 0-1,-1-4 6,3 3 10,0 0 30,0-7 19,0 9 13,0-9 7,0 0-10,0 0-11,0 0-2,0 0-9,-9-19 4,4 7-5,2 2 4,-3-5-8,1-3-5,2 0 14,2 1-3,-2-8-4,1 6-4,4-10-3,-2 1-9,6-12-4,2-1-4,-2-1 0,4 2 1,1-1-1,0-2-4,3 3-6,0 0-1,1 6-3,5-4-5,-8 13-1,8 0-5,0-7-1,-3 10-6,8-10-15,-1-1-22,-6 15-18,2-3-19,2 2-25,-2 3-32,0 0-48,3 0-15,-3 12-20,-2-1-147,1-2-381,-6 5 168</inkml:trace>
          <inkml:trace contextRef="#ctx0" brushRef="#br0" timeOffset="1586.3631">1230 580 67,'0'0'162,"0"0"-14,0 0 7,0 0-1,0 0-15,34-5-10,-14 5-10,0 0-5,6 2-12,2-2-11,1 0-12,-2 0-6,6 2-7,8-2-7,7 1-7,-5-1-10,9 7-25,-2-7-40,0 0-39,2 0-73,-6-3-123,1 2-280,3-2 124</inkml:trace>
          <inkml:trace contextRef="#ctx0" brushRef="#br0" timeOffset="1301.3761">1692 490 90,'0'15'102,"0"10"-12,0-3-10,-3 5-3,2-1 8,-1 3-13,1-2 21,1 10-14,0-7 1,-4 9-11,8-10 11,-3 0-4,-1-2-6,3 0-6,0-2-2,0-5-3,0 3-2,-3 2-1,0-11-2,0 4-6,3-4-8,-3-3 4,0 2 0,2-1 0,-2-5 8,-2-2 12,2 2 17,0-7 2,0 0 8,0 0 0,0 0-8,0 0-12,-9-17-7,6 1-4,0-7-7,-2-1-5,2-5-6,3-11-2,0 1-6,3-7-6,-6-1-4,3-2 5,0 4-6,0 3-5,0 1-2,0-1-1,0 3-3,0 10 0,0 4 4,7 3-8,-4 7 3,1-2-1,-1-2-1,5 5-2,4-4 2,-1 5-3,10-2 2,7-1-3,9-3-4,3 2-2,1-3-9,4 6-18,-1-4-9,1 0-30,-4 0-17,1 4-32,-15 1-21,1-1-22,-2-3-32,-12 9-161,-5-2-381,2 6 169</inkml:trace>
          <inkml:trace contextRef="#ctx0" brushRef="#br0" timeOffset="3368.3467">2252 757 87,'20'-1'110,"-3"1"-7,0-4-8,5 2-21,-6-2 1,3-2 13,-1 0-5,-2 3-15,-3-7-5,1 3 6,-1-1-18,-3-2 9,-4 2-6,1-3 2,-1 4 1,-5-2-5,-1 0 11,3 3 3,-3 1-6,0 5-2,-3-8-6,3 8-7,0-10-3,0 10-1,-7-3-4,7 3-3,-14 2-7,14-2-10,-20 5 6,6 2-6,0 2 1,2 0-2,-2 4 0,3-1 1,-2 4-2,2 0-2,2 0-4,1-1 3,2 2-1,6 1 0,-3 2-3,6-1 3,0-5-3,8 4 1,2 0 3,0-3 0,11-3-6,2 1 10,3-6-7,-1 0 4,4-4-2,10-1-4,-12-7 2,0 3-2,2-3 0,-8-2-8,-1-5 15,-6 2-10,5-5 0,-10 1-3,0-1 8,1-7-7,-4-2-3,-5 7 1,4-1 0,-5 0 5,3 4-7,-1-2 4,-4 0-4,4 4 8,-3 1-4,2 2 3,-1 0-3,-1 3 0,1 0 0,-2 0 2,-1 6-2,2-7-8,3 3 10,-5 4 3,1-5-4,-1 5 4,0 0-5,0-7 4,0 7 3,0 0-3,0 0 5,0 0 4,2-6 0,-2 6 3,0 0 4,0 0-3,0 0-5,0 0 2,3-7 0,-3 7-2,0-7 2,0 7-9,0-7 2,0 7-6,1-7 7,-1 7-1,0-7-2,0 7-3,-1-9 0,1 9 3,-5-3-2,5 3-1,0 0 0,-3-6 0,3 6 3,0 0-4,-3-5 1,3 5-2,0 0 1,0 0-1,-3-7 0,3 7 2,0 0-3,0 0 2,-3-6 3,3 6-2,0 0-3,0 0 2,0 0-3,0 0 5,0 0-4,0 0-1,0 0 2,0 0-8,0 0 9,-14 0 0,14 0-6,0 0 6,-14 10-3,6-2-2,1-2 3,-2 8 0,-2-3 0,2 3 1,-2 0-3,2 2 2,1 0-1,2 2 2,-2-2-2,4 0 0,2 0 1,2 0-2,0 2-2,3-2 4,3 0-1,2 0 0,3-4-3,-1 2 6,6 0-3,1-6 0,-2-1 3,8 7 1,-3-8-6,8 0 5,-5 1-1,6-2-4,-11-1 1,7-1 2,-10-1-4,2 2 1,1-2 1,-2-1 1,-2 3-3,-2-1 3,-1 0 0,-2 1-3,0-4 1,-3 3 0,3 1-1,-4-1 0,4-2 2,-4 5 2,1-5 0,-6-1-4,8 4 5,-8-4-3,9 3 0,-9-3 1,3 3 2,-3-3 1,0 0 0,0 0-4,8 5 2,-4-4-1,-4-1 1,8 6-1,-2-6-2,0 3 2,0 0 0,-3 4 0,3-2 0,1-2 0,5 3-2,-5-2 3,6 2 2,1 1-2,1-6-1,3 6 3,-1-2-1,3-5-3,-1 4 0,-3-2 4,3-4 0,-1 2-1,-4 2 0,0-2 3,0-2-1,0-2-3,-1-3 4,-3 2-2,2 4 3,0-6-5,-4 1-2,1-5 5,3 3 0,-4-4-4,3 0 1,-7-1 1,1 1 2,-1-1-3,3-2-1,-7-2-3,0 2 2,0-1 0,0 0 0,-5-3 2,3 4-6,-4-1 5,2 0-1,1 7 2,3-1 0,-6 2-1,-1 0 1,6 2-4,-5-3 3,-2 2-2,2 3 2,-2 2-6,-1 1 6,9 1-1,-14 5 0,7-3-1,-1 2 0,2 3-1,-3 0 2,2 1-1,1 2 0,0 1 1,3 3-1,-3 0 4,3-3-4,1 4 4,2 2 0,2-2 0,-2 2-3,4-3 2,1 1-3,0-4 1,1 1 1,1 1-2,3-1-4,-3-5 3,3-1-6,3 2-7,0-2-7,-1-2-11,-3 2 0,5 0-2,-3-6 6,2 0-2,1-5 6,0-1 1,-3-1 8,6 0 0,-5-5 2,2 0 0,-3-2 10,5-7-7,-2 0 6,2 0-1,-1 2 5,-3-2 2,-3 6 4,2 2-5,-2 2 13,-2 1 3,-1 3 0,-2-3-1,-1 4 0,2 4-4,-4-3-3,4 2-2,-5 3-4,9-3 7,-9 3-2,14 4 3,-6-1-8,1 3 3,0-2-1,-1 4 3,6-1-4,-1 3 4,4 2-2,-3-3-1,-5 7 0,10-7 1,-4 7-1,0-3-3,2-2 0,-3 4 0,0-8-1,1 6-4,1-5 2,-4 0 1,-3 1-1,2-4 0,-3-3-1,-1-1 5,4-1-1,-11 0 3,9-3-5,-1-2 3,-2 0 1,2-2-2,-2 1 2,0-3 1,0-1-2,0-2 3,0-1-4,2-2-1,0 4 0,4-3-1,-3 2-4,8-2 9,-8 3-5,4-3 3,0 4 0,-2-2-5,3 5 2,-5 1 0,5-1-2,-3 6 0,-2-3 6,0 4-3,-9 0-1,19 5 1,-13-1-1,3 3-4,-1 0 5,-1 4 2,-2-1 1,1 4-2,0-3 1,-1 6-3,4-3-3,-1 2 6,1-3-2,5-2 2,-1 0 0,4-4-1,-1-2 2,2 2-1,4-5 4,4-8-6,1 3 6,-2-5-1,2-7 0,0-2-3,-3-1-1,7-12 0,-4 2 3,-2-7 0,-2 2 0,0-7-3,-8 0 1,1-3 1,-1 0-2,0-3-6,-5 2 11,2 5-2,-4 0 7,1 12 11,-5 4-3,-1-2 8,-3 9 10,3 1 0,-3 5-5,0-3-2,0 8-1,0-2-7,0 7 3,0 0-11,0 0 3,-16 19 2,5-3-4,3 7-2,-4 6 0,-2 10-2,0 4 0,0 1-1,1 0-2,2 2 0,3 4-3,1-7-27,7 0-19,0-4-15,6 1-29,1-4-15,1-8-8,0-6-26,2-7-7,-2-4-24,-2-1-145,2-6-336,-5-4 149</inkml:trace>
          <inkml:trace contextRef="#ctx0" brushRef="#br0" timeOffset="3599.5095">4349 597 143,'0'0'185,"33"-4"-7,-17 2-12,-1 4-2,5 0-19,6 0 0,3 1-18,0 1-12,4 0-11,7-1-7,1 1-6,0-1-14,4 1-6,-4-3-4,1 1-13,-10-2-1,9 0-6,-10-2-17,1-1-22,-4-2-33,-2 1-30,-6-2-46,3-1-38,-11 2-153,-2-1-315,-4-1 140</inkml:trace>
        </inkml:traceGroup>
        <inkml:traceGroup>
          <inkml:annotationXML>
            <emma:emma xmlns:emma="http://www.w3.org/2003/04/emma" version="1.0">
              <emma:interpretation id="{023B81BA-5F1F-46D3-8F21-6E85B903C9FA}" emma:medium="tactile" emma:mode="ink">
                <msink:context xmlns:msink="http://schemas.microsoft.com/ink/2010/main" type="inkWord" rotatedBoundingBox="8461,2615 14224,2639 14220,3589 8457,3566">
                  <msink:destinationLink direction="with" ref="{531E9996-259D-4F85-92CB-85AE2CD4A008}"/>
                </msink:context>
              </emma:interpretation>
              <emma:one-of disjunction-type="recognition" id="oneOf1">
                <emma:interpretation id="interp5" emma:lang="en-IN" emma:confidence="0">
                  <emma:literal>Rectilinear</emma:literal>
                </emma:interpretation>
                <emma:interpretation id="interp6" emma:lang="en-IN" emma:confidence="0">
                  <emma:literal>Reetilineae</emma:literal>
                </emma:interpretation>
                <emma:interpretation id="interp7" emma:lang="en-IN" emma:confidence="0">
                  <emma:literal>Reetilinear</emma:literal>
                </emma:interpretation>
                <emma:interpretation id="interp8" emma:lang="en-IN" emma:confidence="0">
                  <emma:literal>Reetilinew</emma:literal>
                </emma:interpretation>
                <emma:interpretation id="interp9" emma:lang="en-IN" emma:confidence="0">
                  <emma:literal>Reetilineal</emma:literal>
                </emma:interpretation>
              </emma:one-of>
            </emma:emma>
          </inkml:annotationXML>
          <inkml:trace contextRef="#ctx0" brushRef="#br0" timeOffset="4716.556">6304 275 36,'9'-6'76,"0"-2"15,5-3 0,-2 0-5,4 4-10,-3 3-1,6 1 2,1-2-12,-5-1 5,5 5-5,-2 1-1,4-1-5,6 3 1,1 2-4,-2 3-8,6 0-4,8 4 1,-12 2-10,2 0 2,3 11-6,-11-5-5,1 1-4,-10 5 1,0 0-7,-10-2 2,0 2 1,-4 3-3,-8-3 2,-6-4-2,-4 2 1,-7 2 1,-7-7-4,-7-1 0,3 0-4,-4-6 1,-2-3-2,9-1-12,-6-1 14,8-2-2,-2-1-2,2-3 8,8 2-8,3-2 4,2 0-6,2 0 12,9 0 5,-4 0 6,3 1-6,8-1 1,-7 4 0,7-4-1,6 9-2,3 2 1,8 0-2,4 4 11,10 9-4,12-1 9,-2 4-1,1-2 0,8 2-2,3 0-2,0-1-2,-2-1-7,-2 4-4,2-9 5,-8 5-6,-2-1-4,-7-7 0,-8-7-44,-6 5-47,-3-6-53,-6-4-45,-5-1-117,0 1-318,-6-5 141</inkml:trace>
          <inkml:trace contextRef="#ctx0" brushRef="#br0" timeOffset="4246.859">6388 286 8,'0'-17'171,"0"1"-4,2-1-2,-2 2-12,0 1-21,1 5 12,-2-1-6,2 2-6,-2-1-4,1 4-19,0 5-8,0-10-9,0 10-16,-2-4-3,2 4-10,0 0-6,0 0-1,0 28-3,0-5-6,-6 2 17,1 2-5,2 11 5,0 1 3,2 4-5,-4-3-1,4-1-12,-1 0-1,2-2-5,-5 1-4,5-8-5,-3-3-3,3 0 1,-3-2-2,3 0-2,0 0-6,-1 0-2,1-6 0,0-2-4,0-2-4,-2 2-1,-2-5-2,2-2-38,1 0-44,1-3-41,-5 0-36,2-1-28,-2-3-29,-2 3-150,7-6-385,-17 0 172</inkml:trace>
          <inkml:trace contextRef="#ctx0" brushRef="#br0" timeOffset="5645.6786">7125 740 140,'0'0'166,"0"0"-5,0 0-17,0 0-15,0 0-6,0 0-11,0 0-10,0 0-13,0 0-7,27 0-10,-13-1-10,3 1-4,3-1-2,2-3-6,4 4-7,-8-3 6,4-1-12,-3-2-7,-2-2-3,2 1-2,-1-4-1,-4 4 1,0-4 0,-7 0-11,0 2 2,-6 0 6,4-1-6,-5-1 0,-5 2 1,1 0 2,0 0-11,-2 2 6,-1-2 3,1 4-11,-5-1 5,2 3-2,-4 1 2,-2 0-8,-3 2 2,-2 4-2,1 1-3,-5 4 3,5 4 5,1-2-2,4 1-2,3 2 0,-7 4-1,7 5-1,6-7 2,2 2 4,0 5-2,6-5 2,2 2-2,7 1-2,5 1 4,5-4 3,11 4-4,3-7-4,4 1 1,3-7-2,0-2 3,4 2-10,-1-8-5,-7-2-1,5-4 1,-4-3 2,-12-4 2,-1-1 1,-2-5 1,-4-3-1,-1 2 3,-6-6-1,3 0 2,-3-4-6,-5 9 3,2-5 16,-5 9-4,1 0 1,-4 0-3,1 8 7,-3-3 7,-1 2-1,0 0 1,5 2 1,-5 1-3,0-1-7,0 7 4,0 0-2,0 0-5,-13-1 1,13 1 0,-20 15 1,16-2-5,-10-1 3,5 3 0,0-1-3,-2 11-1,6-2 1,-1-5-6,3 3 3,3 4-2,3-1 1,3 1 0,-1 0 2,4-10-11,11 3-1,-2-1-3,5-5-1,5-3-1,1-2-7,3-6-3,-1-2-4,11-6 2,-15-2 1,4 0-2,9-10 6,-16 3 2,-1-5-1,0-1 2,-1-13 2,-4 3 1,-1-7 2,3-3 1,-8-1 4,2-2-4,-1-6-1,-6 4 2,-1 4 4,-6 1 8,0 0 2,0 15 5,-4-2 4,2 4 4,1 7 0,-4 2 11,2 0-6,-2-2 4,4 11-1,-2-2 0,1 2-5,-1 0-4,3 1-1,0 6 1,-6-3-3,6 3 2,0 0 0,-8 13-6,2-3 2,3 3 0,0 7 1,2 3-1,1 5-1,0 5 2,3-6 1,-2 14-6,4-4 2,-1 1 1,1-1-1,0-9 0,-4 12-4,2-12 4,-3 0-2,2 2 0,-2-3-2,0 1 4,0-3-7,0 0 0,0-1-19,0-7-38,0 2-41,-5-2-51,5-6-48,-3-3-114,0-1-335,-2-1 149</inkml:trace>
          <inkml:trace contextRef="#ctx0" brushRef="#br0" timeOffset="5993.4106">8147 636 76,'0'0'133,"6"-3"-10,-6 3-13,9-6-11,-1 2-7,-2 1-13,8 1-3,-3 0 6,5 1-5,0-3-4,2 2 1,1 1-11,7 1 2,-6-4-12,4 2 6,-4 0-4,8 2 2,-4 0-5,1 0 4,-8 0-5,6 0-4,-8 0-5,0 0 1,-2 0-1,-4 0-10,2 0-1,-4 2-1,1 1-3,3 1-1,-4 0 0,1 3-6,-2 0 2,0 0-2,-4 2-2,-1 0 1,-2 4-2,1-1-4,-5 4-4,1-2 5,1 4-5,-5-3 3,-1 8 1,1-5-6,2 0-2,-5 3-19,4-6-55,2 3-38,3-4-52,-4 1-141,5-5-325,1-2 143</inkml:trace>
          <inkml:trace contextRef="#ctx0" brushRef="#br0" timeOffset="6135.5175">8655 138 97,'0'-7'136,"-5"4"-10,5 3-18,-6-4-21,6 4-35,0 0-51,-15 11-103,9-1-109,2-3 48</inkml:trace>
          <inkml:trace contextRef="#ctx0" brushRef="#br0" timeOffset="6702.2849">8876 164 149,'4'-8'220,"-4"0"-19,3 2-10,1 3-9,-4 3-19,1-8-20,-1 8-13,0-7-12,0 7-12,5-4-17,-5 4-8,0 0-6,0 0-13,0 0-1,0 28-6,-3-9-3,1 9-5,1 9-7,-4 6 7,3 2 17,2-1-6,-4 1-5,2 1-9,-2 1-2,-3 3-9,3-7 3,1 2-5,1-3-1,-2 0-3,8-2-2,-4-1-3,8 0-3,-2 0-1,5-16-5,0 2 2,-1 0-2,0-4 0,-3-3-4,1-7 4,3 7-5,-8-15 1,1 5-3,1-3 2,-4-3-1,-1-2 1,0 0 0,14-9-6,-8 3 1,2-1 0,-2-4 2,6-3-16,2 0-4,0-8 1,6 1 5,-5 2-1,4-2 2,-1 4-5,2 1 3,-8 0-1,2 1 5,0 4-1,-2-3 4,1 3-1,-4-1 0,3 3 1,-6-2-1,5 3-1,-2-5 4,-1 4-3,-2 3 0,-3-2 4,5 1 1,-1 0 1,0 1 11,-4 1 5,3-1 5,-3 1 0,1-2-1,-4 3 0,0 4 0,4-8-3,-4 8 2,4-6-4,-4 6-3,6-7 1,-6 7-6,0 0 0,0 0-5,0 0 7,0 0-6,-12 29 1,0-14-3,-4 5 4,3 3-5,-3 2 9,4 2-6,-5 4-1,6-4-1,-1-1-3,3-1-36,-2 4-27,2-8-29,1 2-57,2 2-36,-3-12-29,4 5-167,-4-4-412,4-3 182</inkml:trace>
          <inkml:trace contextRef="#ctx0" brushRef="#br0" timeOffset="6860.3964">9118 300 32,'0'-4'188,"-3"-3"-20,0 4-12,3 3-18,0 0-15,0 0-15,0 0-5,0 0-27,0 0-70,-5 20-68,2-8-111,0-3-188,3 1 84</inkml:trace>
          <inkml:trace contextRef="#ctx0" brushRef="#br0" timeOffset="8023.921">9522 630 55,'0'0'177,"-3"6"-21,3-6-13,0 9-20,-2-2-15,1 2-6,1 0-6,-2 2-13,2 4 3,-4-2-17,-1 6-9,5 2-4,-2-6-5,2 2-3,2 1-6,-2-3-2,0-1-5,5 1-11,-5-2 9,0-3-10,1-4-4,-1 4 2,3-4-1,-3-2 16,0-4 14,2 7 12,-2-2-2,0-5-6,7 0-5,-7 0-14,0 0 8,20-8-7,-12 3-3,4-4-3,1-2-3,-3 0-1,7-2-6,-1-2-6,3-1 3,1-4 0,-3-1-2,6-1-1,-4 3-3,4 3-3,0-4-2,-3 4 2,-6 5-1,-1 1 5,1-3 0,0 6-6,-6 0-3,2 0 3,0 5-3,-4-1 3,1 1 0,-7 2-4,14 2 0,-8 3 1,2 1 1,-2 1-2,0 1 3,2 5-8,3 1 6,-1 0 1,9 4 1,-1 2-5,2-1 3,5-2-3,2 1 3,7 3 0,3-3-1,0-6 1,3 3-1,-11-6 5,11-2-1,-8-3 0,-3-3 0,0 2 1,-1-6-3,-8 1 1,0-4 0,-3-1-2,-3-3 0,1-1 3,-1-1-7,-5-5 3,2-2 5,-5 6 2,-3-8-4,0 3-2,-3 2 0,0 2 5,-3 0 4,1-1-4,-2 3 2,1 1-3,-2 2-1,-1 1-1,0-2 0,3 3-4,-3 2 4,-2 2 0,-3 3-4,11 0 2,-18 3-5,7 2 7,-3 6-4,2 2 1,1-1-5,-6 7 6,5-2-2,4 2-2,-2 5 2,0-3-4,6 2 2,-1 2 1,1-3-4,7-2-20,3-3 1,5-4-6,2 0-4,10 1-3,-1-3-15,9-5 0,10-5-8,3 0-5,1-9 4,3 2-4,-1-9 8,1-3-1,-2-4-1,-5 0 16,-1-3 8,-3-3 2,-3-3 3,-2 1-1,-3 1 0,-1-3 9,-5 7 1,-3 3 20,-10 1 13,3 3-1,-9 4 12,1-2 21,-1 6 5,1 0-2,-8 3-3,1 2-9,-7-1 2,-1 3-8,-7 3 1,0 2-8,-3 3 2,0 2-3,-3 6-7,7-5 1,-7 10 1,5-1-16,6-2 13,1 2-4,2 1-1,1 0-3,2-1 2,4 6-4,2-7 3,4 1-5,2-2-6,1-2 5,6-1-3,0-5-1,6-1 2,-2-2-2,-2-4-1,-1 0 3,3 0-1,-3-6 7,2-1-7,-3-3 2,-3 1 2,1-4 0,-5-3-3,1 5 1,-1-3 0,-2 5 0,-4 2 5,3-2-3,-1 3-2,-2 0-4,0 0 6,4-1-5,-4 7 4,2-5-1,-2 5-3,0 0 2,0 0-4,0 0-1,0 0 1,-11 18 2,11-10 2,-3 1-1,3 2-2,3 2 2,2 1-3,1-2 2,2 5 3,-2-3 0,12 4 3,1-7-1,-1 3-4,7-3 10,2-1-6,2-3 5,-6-2-7,0-3 6,4-1 8,0-5 0,2-6 0,-3-1 3,-3-3 4,-3 0-7,5-1-3,-4-9 2,-2 1 0,-2 2-4,0-8 2,-4 4-2,-2 0 3,3 0-6,-3 2-4,1-2 4,-7 8 0,-1 2 7,1 4-3,-4 2 1,2 2 1,0-1 1,-3 1-6,0 7 0,0 0 0,0 0-1,0 0-1,-16 18-1,11-1 0,-7 4-2,1 2 3,2 4 1,3 2-2,1-1-2,8 0 0,-1 1 7,8-2-3,6 9-1,4-3-5,6-1 4,6-4 3,2-2-7,6-2-12,7-8-34,-2-3-52,7-5-52,-1-2-76,-4-7-115,-2-1-368,-4-5 163</inkml:trace>
        </inkml:traceGroup>
        <inkml:traceGroup>
          <inkml:annotationXML>
            <emma:emma xmlns:emma="http://www.w3.org/2003/04/emma" version="1.0">
              <emma:interpretation id="{0AC14BF2-F497-4B65-B109-8442F2AFA765}" emma:medium="tactile" emma:mode="ink">
                <msink:context xmlns:msink="http://schemas.microsoft.com/ink/2010/main" type="inkWord" rotatedBoundingBox="15250,2618 18796,2633 18792,3553 15246,3538">
                  <msink:destinationLink direction="with" ref="{531E9996-259D-4F85-92CB-85AE2CD4A008}"/>
                </msink:context>
              </emma:interpretation>
              <emma:one-of disjunction-type="recognition" id="oneOf2">
                <emma:interpretation id="interp10" emma:lang="en-IN" emma:confidence="0">
                  <emma:literal>Motions</emma:literal>
                </emma:interpretation>
                <emma:interpretation id="interp11" emma:lang="en-IN" emma:confidence="0">
                  <emma:literal>motions</emma:literal>
                </emma:interpretation>
                <emma:interpretation id="interp12" emma:lang="en-IN" emma:confidence="0">
                  <emma:literal>Morions</emma:literal>
                </emma:interpretation>
                <emma:interpretation id="interp13" emma:lang="en-IN" emma:confidence="0">
                  <emma:literal>morions</emma:literal>
                </emma:interpretation>
                <emma:interpretation id="interp14" emma:lang="en-IN" emma:confidence="0">
                  <emma:literal>Moines</emma:literal>
                </emma:interpretation>
              </emma:one-of>
            </emma:emma>
          </inkml:annotationXML>
          <inkml:trace contextRef="#ctx0" brushRef="#br0" timeOffset="8930.0637">13186 511 71,'0'0'126,"8"-2"-17,-8 2-5,0 0-16,0 0 4,2 17 11,-1-10 11,-1 4-12,3 3-14,-6 3-7,6 6-1,-3 2 10,-3-2-19,6 2 1,-3 2-1,2 0-14,2 0-1,-4-2-4,0 1-18,0-2 8,0-8-3,2 1-10,1-3 2,-3 1-1,0-7-7,0 4 5,-3-5-6,1-2-1,-2-1-2,4-4-5,-8 10 2,8-10 2,-12 1-7,3-2 1,9 1 1,-19-11-2,10 5-1,-2-3-2,2-4-3,0 1 7,1-4-8,1 1 2,-1 1-1,2-9-3,4-1-5,1 2 6,1-8-1,0 4-5,3 0 1,-2-1 5,8 0-1,2 2 3,1 0-1,-4 9 8,0 0 21,3-2-5,-4 6-5,2-1 0,-2 5-5,-1 0 3,1 1-2,3-2-5,-7 5 5,-2 1-4,8 2 0,-9 1 0,16 3 2,-4 1 0,-1 4-2,0 1-6,1 3 2,-1 6-4,-1 2 5,1 2-4,-2 3 1,2 0 0,-2 5-3,5 2-1,-9-2-1,4 1 1,0 6 0,-3-9-2,-3 0 3,2 0-6,-5-3 2,1-5 1,-1-3 2,0-3 1,5-2-6,-5-5 4,-5 3 1,5-2 0,0-8 2,0 2-2,0-2-2,0 0 5,0 0-2,-7-20-4,5 9 2,-2-3 5,4-1-2,0-6-4,4-5 5,2 0-2,2-9-1,4-4 4,4 0-3,4 0-1,1 0-4,5-2 3,2 4-3,-5 1 3,4 5-2,-7 12 9,0-1 2,-6 8-3,0 2 1,6 0-2,-6 5 1,3 2 0,-1 0-3,3 7 0,-4 1-1,-3 3 1,1 4-1,-2 5 5,-4-2-6,5 10 4,-4-1-2,1 2 1,-4-1 3,-2 6-2,3-3-6,-6-1 4,2 1 0,-2 1 0,1 0 0,1-4-3,-2 0 0,0 1-2,0 1-47,0-4-39,3-5-49,-3-4-57,-3-4-210,1-2-433,2 1 192</inkml:trace>
          <inkml:trace contextRef="#ctx0" brushRef="#br0" timeOffset="9309.8334">14218 661 119,'0'0'163,"0"0"-10,0 0-25,-3-9-7,3 9-17,0 0 0,0 0-18,0 0-12,-11 14 0,8-5-9,-2 0-8,-4 5-1,4 1-4,-10 4-6,4 2 3,1 1-6,0-1-4,0 0-6,2 3 0,5-6-1,0-3-5,3 2-2,3-1 3,0-2 3,2-6 10,2 2 7,1 1 0,0-4 10,-1-4 8,7 1-1,-5-7-7,7 2-5,-1-5-3,-1-1-5,0-5-3,-1 1-5,4-9-5,-6 7-2,3-6-4,1-1-3,-1 0 2,-9 4-4,4-1-3,0-4-1,-7 7-4,4 0 1,-5 4-4,-1 1-6,0 2-8,-1 1-41,-5 1-20,-1 1-39,7 4-39,-13-3-54,3-1-141,1 4-367,9 0 163</inkml:trace>
          <inkml:trace contextRef="#ctx0" brushRef="#br0" timeOffset="9578.2836">14664 336 118,'0'0'143,"0"0"11,-15 11-15,9-4-9,0 7-14,-2-2-3,2 8 4,0 0-7,0 5-3,1 6-11,2 4-5,3 2-5,6-1-8,-4-5-7,-2 6-9,4-1-6,-2 1-3,-4-6-6,2-3-3,-6 9-2,0-11-11,-5 1-1,2-4-13,-5 4-32,0-3-30,1-8-35,-4-1-46,3 3-172,2-11-323,1 4 144</inkml:trace>
          <inkml:trace contextRef="#ctx0" brushRef="#br0" timeOffset="9934.707">14546 681 24,'0'0'101,"17"0"-13,-8 0-6,8-4 5,0 4-17,6 0 0,-3 0-7,8-2-9,-2 0-3,1 2-4,1-3 13,1-1-4,-1 1 8,-1-1-12,-2-3 6,1 3-4,-6 1-7,-2-1 11,-4 1 1,-2 1 1,1-1-1,-7 0 0,2 0-8,-8 3-5,12-2-1,-12 2-9,0 0-4,0 0 1,3 11-2,-6-4 2,-8 6-1,3-1-1,-4 4 13,-2 6-8,0 0 2,1 0-1,2 5-6,-3-1-3,-9 9 3,14-9-5,-2 1-4,7 0-5,-6-2 1,7 4-2,2-16-5,1 6-32,0-5-33,0-3-29,0-7-45,4 1-183,-4-5-336,0 0 149</inkml:trace>
          <inkml:trace contextRef="#ctx0" brushRef="#br0" timeOffset="10067.7947">14918 160 29,'0'-8'103,"-5"2"-47,-1 1-67,1-2-19,-10 0-32,4 0 15</inkml:trace>
          <inkml:trace contextRef="#ctx0" brushRef="#br0" timeOffset="10976.4376">15172 526 3,'-9'3'92,"4"4"-4,-4 1-4,3 0-2,-2-2-10,2 4-11,-1-1 0,-1-2-5,0 6-14,1-1 11,-1 2-13,2-3-3,-2-4-7,2 4-1,-2 3 3,2-5-10,2 0-3,1 0 0,-1 0 8,1 2-5,5-3 1,-2 2-7,5-2 7,-4-1 0,2-1-4,0-1 21,3 1 7,-1-5 1,4 2-4,-1 0 8,-8-3-1,20-7 5,-11 1 9,2 1-6,-1-7-5,4 3-7,0-6-5,0-5 9,-3 5-6,4-9-5,-1 3-8,0-4 3,-1 4-6,1-4-3,0 3-2,0-2-1,0 3-1,-1 2-6,-2 5 2,-2 3 7,-1 1 4,-2 0-7,3 3-2,-1 2 1,0 2-4,-1 2-5,-7 1 2,19 4-2,-11 3-6,1 4 3,-2 3 1,4 1-3,-5 7 0,0 2 2,-2 4-6,0-3 1,-1 4 0,2-1-5,-2-1 6,1 2-1,3-1 2,-1 9-3,0-9 0,0-3 3,-1-4-5,1-3-3,1-4 5,0-6 4,-4 0 5,1-1 18,2-1 3,1-6 0,-7 0-5,16-7-7,-11-1 0,4-2-3,2-4 4,-3-1-4,5-5 1,3-3-2,-1-2-3,7-3-4,-1-5 2,1 0-3,-4 9-1,8-6-2,-9 10 2,0 1-2,-3 2 1,-1 9-6,0-5 3,-6 5-3,4 4 0,-5-2 0,2 6-1,-8 0-1,6 7 1,0-1 0,-4 5 0,-4 3-2,-4 2 1,3-2 1,-3 7 0,-2 1 1,2 3-2,0 0 1,4 0 4,4 4-5,3-7 0,-1 3 0,5 0 0,2-3 3,3-6-3,0-1 3,-2-3-6,2 2 8,1-7 0,-1 1 0,4-1-2,1-4 2,-2-1-3,0-1 1,-2-4 1,0-4-3,2 3 1,-3-4 1,1-5 0,-2 2 1,2-4-3,-1-3 1,1-6 1,-1 1 1,3-2-6,3-9 3,0 0-3,-2 2 0,-4 7 5,4-1-1,-4 1-1,1 7 12,-2 1 0,-3 2 8,4 4 1,-3 0 1,3 2 1,-2 5 8,0 1-4,4 6 0,1 3 9,-2 2-4,5 7-5,0 6 1,-3 3-2,3-1 1,1 7-8,-1 6 8,0-2-7,-5 5 2,4 2-4,-5 0-2,-7 0 1,-1-6 1,1 2-2,-7-10-2,-2-4 3,-4-4 2,-5-6-1,-4 0 1,-7-4-3,-10 0-5,-15-4 4,-4-10-8,-3-6-5,-19-3-23,-1-5-38,16 0-61,-11-10-111,-7 4-261,4-4-531,3-4 236</inkml:trace>
        </inkml:traceGroup>
      </inkml:traceGroup>
    </inkml:traceGroup>
    <inkml:traceGroup>
      <inkml:annotationXML>
        <emma:emma xmlns:emma="http://www.w3.org/2003/04/emma" version="1.0">
          <emma:interpretation id="{33590675-7B6F-4740-A5DF-2A865CC2DC32}" emma:medium="tactile" emma:mode="ink">
            <msink:context xmlns:msink="http://schemas.microsoft.com/ink/2010/main" type="paragraph" rotatedBoundingBox="1977,4392 19348,4812 19300,6798 1929,63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0DAA82-D811-4D3F-8F21-08DABDE01BA7}" emma:medium="tactile" emma:mode="ink">
              <msink:context xmlns:msink="http://schemas.microsoft.com/ink/2010/main" type="line" rotatedBoundingBox="1977,4392 19348,4812 19300,6798 1929,6379"/>
            </emma:interpretation>
          </emma:emma>
        </inkml:annotationXML>
        <inkml:traceGroup>
          <inkml:annotationXML>
            <emma:emma xmlns:emma="http://www.w3.org/2003/04/emma" version="1.0">
              <emma:interpretation id="{2D17517F-B7B4-42DA-8B92-92FFCD976222}" emma:medium="tactile" emma:mode="ink">
                <msink:context xmlns:msink="http://schemas.microsoft.com/ink/2010/main" type="inkWord" rotatedBoundingBox="1972,4609 2450,4620 2424,5690 1946,5678"/>
              </emma:interpretation>
              <emma:one-of disjunction-type="recognition" id="oneOf3">
                <emma:interpretation id="interp15" emma:lang="en-IN" emma:confidence="0">
                  <emma:literal>1)</emma:literal>
                </emma:interpretation>
                <emma:interpretation id="interp16" emma:lang="en-IN" emma:confidence="0">
                  <emma:literal>D</emma:literal>
                </emma:interpretation>
                <emma:interpretation id="interp17" emma:lang="en-IN" emma:confidence="0">
                  <emma:literal>I)</emma:literal>
                </emma:interpretation>
                <emma:interpretation id="interp18" emma:lang="en-IN" emma:confidence="0">
                  <emma:literal>is</emma:literal>
                </emma:interpretation>
                <emma:interpretation id="interp19" emma:lang="en-IN" emma:confidence="0">
                  <emma:literal>l)</emma:literal>
                </emma:interpretation>
              </emma:one-of>
            </emma:emma>
          </inkml:annotationXML>
          <inkml:trace contextRef="#ctx0" brushRef="#br1" timeOffset="23007.6064">-189 2332 28,'0'0'114,"0"0"-5,0 0 1,1-4 7,-1 4-6,0 0-2,0 0 3,0 0 0,0 0-5,0 0-2,0 0 2,0 0-8,5-7-2,-5 7-10,0 0 1,1-7-8,-1 7-4,0 0-4,0 0-1,0 0-9,0 0-6,0 0-7,0 0-4,0 0-4,0 0-5,0 0-1,0 0-9,0 0-2,0 0-7,0 0-1,-3 21 2,3-9-3,0 5-9,0-3-1,0 5 4,0 3-4,0 3 1,-3 0-7,3-2 8,0-5-5,-1 5 0,-1-5-2,1 0 5,-2 1-4,1-2 0,2-2 1,-1 2-1,-2-3-24,3-2-31,-4-2-53,4 0-45,0-2-193,-1-4-373,1-4 165</inkml:trace>
          <inkml:trace contextRef="#ctx0" brushRef="#br1" timeOffset="23514.7709">-169 2104 55,'0'0'80,"20"13"6,-11 0 8,2 0 18,9 5-15,0 2 15,9 10-1,3 2-8,3 4-9,-7 0 4,1 6-3,2-2-5,-2 5-14,-6 5 3,1-1-6,-2-2-5,-4 3-9,-2 0-4,-3 0-3,0-3-9,-6-4 7,0-4-12,-7-1-2,-7-8-2,6-3-3,-11 1-4,4-3-5,-12-3 3,2-1-6,-4-1-2,-13 0 0,-4-3-4,-5 3-42,-4-7-47,-5-3-49,-6-2-181,1-5-330,0 1 146</inkml:trace>
        </inkml:traceGroup>
        <inkml:traceGroup>
          <inkml:annotationXML>
            <emma:emma xmlns:emma="http://www.w3.org/2003/04/emma" version="1.0">
              <emma:interpretation id="{0FDB628D-068C-456D-BDF8-EAD15E653F85}" emma:medium="tactile" emma:mode="ink">
                <msink:context xmlns:msink="http://schemas.microsoft.com/ink/2010/main" type="inkWord" rotatedBoundingBox="2907,4815 5498,4877 5480,5621 2889,5559"/>
              </emma:interpretation>
              <emma:one-of disjunction-type="recognition" id="oneOf4">
                <emma:interpretation id="interp20" emma:lang="en-IN" emma:confidence="0">
                  <emma:literal>Motion</emma:literal>
                </emma:interpretation>
                <emma:interpretation id="interp21" emma:lang="en-IN" emma:confidence="0">
                  <emma:literal>Motions</emma:literal>
                </emma:interpretation>
                <emma:interpretation id="interp22" emma:lang="en-IN" emma:confidence="0">
                  <emma:literal>motion</emma:literal>
                </emma:interpretation>
                <emma:interpretation id="interp23" emma:lang="en-IN" emma:confidence="0">
                  <emma:literal>Motrin</emma:literal>
                </emma:interpretation>
                <emma:interpretation id="interp24" emma:lang="en-IN" emma:confidence="0">
                  <emma:literal>Morin</emma:literal>
                </emma:interpretation>
              </emma:one-of>
            </emma:emma>
          </inkml:annotationXML>
          <inkml:trace contextRef="#ctx0" brushRef="#br1" timeOffset="27735.7404">742 2379 13,'0'0'110,"0"0"13,6-4-10,-6 4-6,3-4 1,-3 4-7,3-2-5,-3 2-3,0 0-6,0 0 0,0 0-5,0 0-6,0 0-5,0 0-9,0 0-2,0 0-11,0 0 2,0 0-10,0 0-9,0 0-5,0 0 0,8 10-2,-5 0 3,-3 1-2,3 4-2,1 7-6,0 1 0,0 0-4,-2 4 0,1 1-3,-2 1 0,1 6-1,-1-6 5,-1 3-4,0-5 4,3 0-4,-3 2-7,-3-2 5,3-2-2,0 1 1,-1-1 0,1-2-2,-2-4-10,2 0-4,0-1-35,0-3-39,-1-4-41,1-1-153,-3-5-297,0 5 133</inkml:trace>
          <inkml:trace contextRef="#ctx0" brushRef="#br1" timeOffset="28318.7043">780 2382 21,'6'-4'117,"-6"4"-5,9-2-10,-9 2-11,17 3 2,-7 1-5,2 2-4,2 2-4,-1 3-1,1 2-6,6 6-4,0-1-7,-6 0-6,6 5-2,-6 2 2,6-1-8,-2 8-5,-4-7-4,0 1-1,-2-2-2,-1 4-7,0-5 1,-2 2 0,0-3-8,-1-4-6,-2 1 6,0-1-5,2-4-3,-2-2 3,-2-4-4,-1-2 2,-1 3-8,3-2 4,-4-4 11,2 2 6,-3-5 8,0 0-13,0 0-3,0 0 4,9-13-4,-7 3 3,2 1 14,3-7-3,-4 1-6,3-4 0,5-5-3,-4 0-6,2-1 2,4 3-2,-1 0-2,2-2-6,0 2 1,-1 3 6,7 2-6,-4-1 3,2 0-4,-4 7 1,3-2-1,-3 5-2,-1 0 2,1 0-1,-5 0 0,-1 7-2,-2-2 0,2-2-2,-2 3-1,-6 2-1,15 4 5,-8 2-2,0 1-4,-1 1 0,2 5 0,-2 3 3,-3 2-3,2 2 5,1 1-6,-3 4 1,2 1 0,-4 2 1,4 0-4,-1-1 2,-4 2 2,3-2-3,-3-1-30,0 3-21,2-4-33,4-4-53,-3 1-48,-3-4-126,3-3-337,-1 0 149</inkml:trace>
          <inkml:trace contextRef="#ctx0" brushRef="#br1" timeOffset="28723.5327">1772 2688 75,'0'0'148,"0"0"-21,0 0-8,0 0-14,-10-4-12,10 4-11,0 0-10,0 0-4,-20 8-10,14-1 1,-3 2-12,3-2-2,-2 2-8,2 5 0,-2-3-4,2 4 0,-1-1-5,0-1-2,1-1 4,6 6-6,0 0 2,0-4 3,0 0-3,6 4-1,2-6-4,1 1 1,2-1 1,3-1 3,-3-1 9,2-3-5,3 0 3,-1-2 0,0-3 12,-1-1-4,-1-2-4,-6-5 0,4 2 0,-6-7-4,1 0-3,-2-3-9,2-4 2,-6-7-3,-4 3-1,2-8 0,2 4-5,-4-4 1,2 4-5,-2 2-2,2 6 1,2 2 0,-3-2-3,0 5-5,0 3-27,0 2-36,1 0-44,-1 1-47,-1 5-141,4 2-318,-14-1 141</inkml:trace>
          <inkml:trace contextRef="#ctx0" brushRef="#br1" timeOffset="29010.4043">2192 2344 17,'0'10'146,"-5"1"-25,4 3-12,-1 7 21,-1 1-9,2 7-1,1-4-8,0 14 29,-2-9-15,2-1-8,0 10-11,0-3-14,-4 3-6,4-6-5,4-1-13,-8-7-6,2 2-5,1 2-6,-4-3-9,0 1 0,2-4-12,-1-5-35,1-3-33,-2 2-24,2-4-24,-2 4-33,4-10-27,-4 1-112,-1-2-278,4-3 123</inkml:trace>
          <inkml:trace contextRef="#ctx0" brushRef="#br1" timeOffset="29355.1331">2085 2677 15,'0'0'132,"0"0"-4,0 0 0,0 0-10,7-4-2,-7 4-13,20 0 1,-4 0-11,2-3-6,2 2-6,0-2-10,6 2-2,2-1-8,-1 1-7,-1-3 1,2 2-3,-5-2 4,-2 3 6,-1-2-6,-4-1-4,2 2-1,-3-1-2,2 2-7,-6 0-1,1-2 2,1 2-7,-6 1 0,-7 0-15,14-2 4,-14 2-5,11 6 1,-8 1-5,2-2-2,1 4 6,-5 6-7,-1 2 1,0 1 0,-1 7-1,-5-2-2,1 2-2,-1-1 3,3 1-5,-5-2-1,2 2 2,-2-3 1,2-4-3,0 1-1,1-2-4,2-3-22,-1-3-21,-2-4-29,2 1-21,1-5-33,3-3-61,0 0-101,0 0-310,0 0 137</inkml:trace>
          <inkml:trace contextRef="#ctx0" brushRef="#br1" timeOffset="29486.4755">2533 2360 8,'-17'5'0,"8"-1"-2,-2 2-1</inkml:trace>
          <inkml:trace contextRef="#ctx0" brushRef="#br1" timeOffset="30076.272">2725 2677 53,'-7'14'89,"1"3"-10,2-4 5,-1 4-21,5-2-8,0 3-5,0-5 0,0 1-5,3 3-4,3 0 3,0-3-4,2-3-7,4 4-5,-2-7 2,2 2-1,-5-4 2,4-2-3,-3-1-2,4-3-1,-3 0 0,4-3 12,-6-1-7,1-2-8,6-4 7,-2 1-6,-6-7 5,0 2-9,8-3 11,-5 3-6,4-5-1,-3 2-4,0 2-3,0 2 4,0 2 12,-3 4-9,-4 0 2,3 2-2,2-1-4,0 4-2,1 0-3,-9 2 3,14 2-11,-8 3 2,2-1-5,-2 0 5,-3 9 1,1-6-3,3 5 2,-4 0 0,1-3-2,-2 7 0,2-3-2,-1 0-3,-1 1 1,1-3 0,-1 1 1,2 1 2,-1 1-2,0-7-6,-1 2 8,1-2-4,-3 0 4,0-7 3,0 6-4,3-1 0,-3-5-1,0 0 0,0 0-8,0 0 12,0 0 14,0 0 19,0 0-8,0-29-1,3 19 5,0 0-2,2-5-3,4 0 2,0 1-9,5-6-5,1 2 3,4 1 5,-1 4 0,-4 6-1,1-5 9,-1 5 2,0-1-2,-2 6-1,0-1-3,-1 6-5,0 1-3,-2 3 2,2 6-5,-3-1-2,-2 6 0,-2-4-2,1 10 1,-4 0 2,-1 0-8,0-1 5,0 4-5,-3-2 0,-1 0-4,-2-2-7,-2 1-43,-1-2-47,1-4-48,-1 4-32,-2-8-152,3 0-348,2-1 153</inkml:trace>
        </inkml:traceGroup>
        <inkml:traceGroup>
          <inkml:annotationXML>
            <emma:emma xmlns:emma="http://www.w3.org/2003/04/emma" version="1.0">
              <emma:interpretation id="{EBF18159-9DF2-48DA-8140-AD10BC513287}" emma:medium="tactile" emma:mode="ink">
                <msink:context xmlns:msink="http://schemas.microsoft.com/ink/2010/main" type="inkWord" rotatedBoundingBox="6819,4797 8835,4845 8813,5773 6797,5724"/>
              </emma:interpretation>
              <emma:one-of disjunction-type="recognition" id="oneOf5">
                <emma:interpretation id="interp25" emma:lang="en-IN" emma:confidence="0">
                  <emma:literal>with</emma:literal>
                </emma:interpretation>
                <emma:interpretation id="interp26" emma:lang="en-IN" emma:confidence="0">
                  <emma:literal>With</emma:literal>
                </emma:interpretation>
                <emma:interpretation id="interp27" emma:lang="en-IN" emma:confidence="0">
                  <emma:literal>w,th</emma:literal>
                </emma:interpretation>
                <emma:interpretation id="interp28" emma:lang="en-IN" emma:confidence="0">
                  <emma:literal>withs</emma:literal>
                </emma:interpretation>
                <emma:interpretation id="interp29" emma:lang="en-IN" emma:confidence="0">
                  <emma:literal>witn</emma:literal>
                </emma:interpretation>
              </emma:one-of>
            </emma:emma>
          </inkml:annotationXML>
          <inkml:trace contextRef="#ctx0" brushRef="#br1" timeOffset="30706.5843">4657 2797 112,'0'0'130,"0"0"-12,0 0-8,0 0-3,0 0 5,0 0-11,-5 18 12,3-10 0,2 1-6,-1 6-13,-2 3-11,3-1-4,-5 6-7,5 5-10,0-1-4,0 2-2,0-3-4,0 2-5,-3 0-7,3-1-1,0-2-5,3-2-2,-3-3-5,0-2-1,0-8-3,0 1 3,3-4 2,2-3-8,-2-1 2,-3-3-2,0 0 0,21-14-6,-8 2 2,-3-5-2,-2 2-1,6-9-3,-2 1-3,-1-2-4,1 1 0,1-1-2,-6 7 5,1 3-3,-2 1 3,-1 1-6,-2 2 5,1 7-11,2-1 2,-6 5-5,0 0 7,0 0 1,8 13-3,-6-3 0,2 7 7,-2-2-6,2 6 4,4-4-2,-2 1-2,3 5 4,4-5-2,0 0 2,4 2 3,3-4 6,2 2 14,4-8 5,-2 1 6,-7-4 5,2-3 9,-1-3 6,-2-2-1,-1-5 0,-1-1-9,-2-3 0,0-7-9,-9 1-2,-3-7-3,-1-9-3,-5-4-3,-4-4-4,-2-6 3,-3-2-9,-2 0-7,0 0-1,-3 1-8,0 8-22,0 1-11,6 11-9,2 4-26,4 6-22,-1 3-46,3 4-37,3 3-34,-2 2-134,5-1-369,0 6 165</inkml:trace>
          <inkml:trace contextRef="#ctx0" brushRef="#br1" timeOffset="30952.554">5488 2740 110,'0'0'198,"0"0"-3,0 0-9,0 0 8,0 24 7,0-10-22,2 4-13,10 3-8,-6 3-15,-1 1-11,-2 1-15,3 0-12,-1-1-7,1 1-10,-3-1-8,0 0-13,-1-7-9,-2 0-30,3-2-31,-6-1-32,3-1-43,0-3-43,0-4-57,-2-2-170,-1 2-377,6-2 166</inkml:trace>
          <inkml:trace contextRef="#ctx0" brushRef="#br1" timeOffset="31699.8087">5820 2840 95,'0'0'124,"0"0"-3,17-1-4,-17 1-4,17 1-5,-7 0-15,7 0 0,0 3-6,3-3-4,0 0-8,5-1-2,1 0-5,0-2-8,-5-3-8,5 3 0,-6-5-4,3-3-1,2-4-7,-5-2 4,-5-3-7,2-5-4,-2 1-6,-1-4 2,0 1-7,-3 1 2,-4 0 1,4 0 10,-2 3 7,-4 2 1,1 5-7,-4 0 17,2 2 6,-1 5-3,-3-2-9,3 5-7,-3 5-3,0 0-3,0 0-2,-4 23-5,-2-3-1,-1 5-2,0 11-6,-1 3 2,2 1-4,1 3 0,1 0-2,4-3-1,3 8-2,-2-5 2,6 0-1,0-3-3,4-1 1,-5-12 2,2-2-3,-1-2 0,0-9 0,0 0 3,-1-4 2,-4 0 9,4-8 2,0 0-1,-6-2 0,0 0-2,28-14-1,-16 3 0,0-3-4,2-3-4,-6-8 3,4 4-3,3-5-3,2 1 0,-7 1 0,5 2-1,-6 5 1,0 4 4,2 0-3,-3 3-5,6 1 1,-5 3-2,1 5-1,0 2 1,0 2-2,7 7 0,-7 2-2,2 3 2,0 5 0,-1 2-3,-4 0 5,4 3-3,-5-1-3,1 6 6,-7-5-2,1 0 1,1-2-15,-2-5-29,0 2-17,-2-2-49,1-1-53,-3-2-43,-2-7-194,2 5-429,-6-2 190</inkml:trace>
          <inkml:trace contextRef="#ctx0" brushRef="#br1" timeOffset="31195.4508">5890 2335 135,'0'-7'200,"3"4"-13,-1-1 0,-2 4 4,0 0-1,0 0-10,0 0-18,3 29 8,-1-14-10,-2 5-11,1 5-2,5 5-12,0-1-13,4 9-2,0-1-13,0 2-7,3 4-13,-2 0-6,-2 1-8,4-4-5,-6-2-15,-1-1-9,-1 0-30,-3-6-36,-2-5-28,0 6-41,-2-6-46,-1-1-40,1-9-37,1 0-182,-2-2-428,-2-4 190</inkml:trace>
        </inkml:traceGroup>
        <inkml:traceGroup>
          <inkml:annotationXML>
            <emma:emma xmlns:emma="http://www.w3.org/2003/04/emma" version="1.0">
              <emma:interpretation id="{4CC1E241-1105-43B2-8BD6-6C6DD08C8967}" emma:medium="tactile" emma:mode="ink">
                <msink:context xmlns:msink="http://schemas.microsoft.com/ink/2010/main" type="inkWord" rotatedBoundingBox="9895,4583 13703,4675 13672,5989 9864,5897"/>
              </emma:interpretation>
              <emma:one-of disjunction-type="recognition" id="oneOf6">
                <emma:interpretation id="interp30" emma:lang="en-IN" emma:confidence="0">
                  <emma:literal>uniform</emma:literal>
                </emma:interpretation>
                <emma:interpretation id="interp31" emma:lang="en-IN" emma:confidence="0">
                  <emma:literal>Uniform</emma:literal>
                </emma:interpretation>
                <emma:interpretation id="interp32" emma:lang="en-IN" emma:confidence="0">
                  <emma:literal>unit-orm</emma:literal>
                </emma:interpretation>
                <emma:interpretation id="interp33" emma:lang="en-IN" emma:confidence="0">
                  <emma:literal>unit-on</emma:literal>
                </emma:interpretation>
                <emma:interpretation id="interp34" emma:lang="en-IN" emma:confidence="0">
                  <emma:literal>unit-oh</emma:literal>
                </emma:interpretation>
              </emma:one-of>
            </emma:emma>
          </inkml:annotationXML>
          <inkml:trace contextRef="#ctx0" brushRef="#br1" timeOffset="32635.4724">7724 2716 43,'0'0'155,"0"-7"-12,0 7-16,0 0-15,0 0-3,0 0-4,0 0-9,0 26 11,-3-13-9,2 4-13,-4 1 14,5-2-2,-1 6-9,1-1 4,0 3-1,1 1-4,4-2-5,-2 2-12,1-7-5,4-2-4,4 7-7,-7-5 0,6-2-8,1-3-3,-4-1-3,7-2-5,-1 0-2,1-7 1,4 1-6,-4-4-3,5-2-3,-2-2-2,-4-3-2,0-1-5,1-6 4,8-3-5,-6-1-1,-2-7-3,4 0 2,-5 2-2,4-2-1,-12 9-2,-1-2 1,4 4-2,-4 1-2,1 2 1,-3 4 0,-2 0-4,2 2-1,1 3 1,-4 2 2,0 0-4,0 0 1,0 0-2,0 0 4,-4 21-4,4-10 3,-4 3 0,4 1-1,0 1 2,0 0 1,0-1 0,0 2 0,0-3-1,0-2 1,1-1-2,2 0 3,-3 0-2,7-1 1,-4-3 0,-3 1 2,3-2-1,-3-6-5,7 4 5,-7-4 0,10-1-3,-10 1 3,10-6 1,-4 3-3,5-5 1,-6 0-1,7-1 1,0-3-6,-2-1 6,3 1 1,7-8-4,0 5 2,-6 0-1,0 5-1,3-2-1,-2 1 2,-1 1 0,0 2 0,4 1 1,-9 4-4,2-1 0,3 4-5,-14 0 2,14 2 0,-7 0 4,1 5-5,-2 0 3,-3 0-1,0 5 3,4 1 0,-7-2-2,1 4 5,2 2-2,-3-1 0,3 1 0,-3-3-1,3 1-1,0-1 4,-3 1-4,2-5 3,-2 0-1,0-3 1,3 0 3,-6-2-2,3-5-3,0 7 7,0-7-4,0 0 0,0 0-1,0 0 0,0 0 1,-2-21 1,2 12 0,2-4 1,1-1-2,0 0 1,3-4 3,-1 0-3,4-4 0,2-4 1,-4 1-6,9 2 3,-2 2 4,2 1-2,0-2 1,-4 8 3,6-4 4,-4 7-3,0 3 3,0 0 2,-2-1 2,-3 6-6,2-2 0,-2 4 1,1 2-2,-1 4-4,-2 2 2,1 6-1,1-1 4,0 6-3,-4 0-1,0-2 2,4 7-2,-3-1 0,-3 3-6,2 0 4,-2-3-15,3 3-38,0-7-24,-6 0-39,5 0-54,1-1-194,-3-5-393,1-3 174</inkml:trace>
          <inkml:trace contextRef="#ctx0" brushRef="#br1" timeOffset="32858.2118">9010 2708 8,'0'0'210,"0"0"-3,0 0-27,0 0-10,-9 16 20,9-6-11,-3 4-16,3 2-7,3 1-17,0 7-13,3 1-15,-4 2-4,5 3-15,-2-3-7,-5 2-6,0 0-10,0-1-15,-3-2-20,1-1-37,-1-1-31,3-6-35,-6-3-35,6-2-17,0-4-33,0 0-28,2-4-100,2-1-306,-4-4 135</inkml:trace>
          <inkml:trace contextRef="#ctx0" brushRef="#br1" timeOffset="33958.0836">9222 2692 27,'28'-1'66,"-1"-2"-7,4 0-6,12 2-4,3 1-5,0 1-6,-1 2 8,2-1-1,-2-1 2,1-1-9,1 0 1,-2-1-5,-2-1 2,-13-2 3,3 0 2,-4-2 7,-2 2-10,-1-1 0,-7 5 16,-5-7 14,-4 5 5,1-2-3,-3 1-7,-2 2-5,-3-3-11,-3 4-1,9-6 0,-9 6-4,2-5-6,-2 5-6,0 0-10,-2-7 3,2 7-1,0 0-5,0 0 0,0 0 1,0 0-3,-27 13 0,13-3-7,2 3 0,-2-1 4,-3 5-5,-2 5 7,0 0-8,-6 10-2,3-1-2,4-6 3,-2 9 3,5-1-1,2-9-2,3 1-9,7 0 12,-2-7-2,5 0-2,0-3 0,0-1 1,2-6 3,1-1 5,6-5 0,-5-2 20,-4 0 1,19-9-4,-4-3-6,-2-1 1,2-5 2,-1-7-4,4 3-3,-3-3-7,5-7 4,0-1-1,-4 8-2,-1-2-5,0 3 4,-1-1-5,3 4-1,-8 7 5,2 1-2,-6 4-1,4 1-5,0 2-2,-4 1 3,4 5-2,-9 0-2,11 5 0,-5 1-2,1 2 5,3 6-2,-3-1-2,3 2-2,0 3 7,4 1-4,0 1-1,-5-3 3,6 0-2,-4-1 1,1 1 0,5 0 3,-4-2 0,-4-4 2,2-3 2,-4 1 10,-1-1 27,-3-4 14,4-4-8,-7 0-1,0 0 4,18-5 0,-13-4-8,-1 0-3,-1 0-5,3-6-3,-6-2-2,5-1-1,-2-5-5,5-1-3,-1-6-2,7-6-3,-1 2-7,0-1 4,4-1-3,6 0-2,-3 1-5,8-1-15,2 4-23,3 1-21,-1 6-28,0 4-43,7 3-45,0 9-43,-8 5-157,12 3-399,-12 1 176</inkml:trace>
          <inkml:trace contextRef="#ctx0" brushRef="#br1" timeOffset="33036.338">9356 2136 16,'0'-7'150,"0"2"-24,0 5-12,-4-7-8,4 7-9,0 0-8,0 0-21,0 0-37,0 0-51,0 0-53,7 25-45,-6-18-127,4 4 57</inkml:trace>
          <inkml:trace contextRef="#ctx0" brushRef="#br1" timeOffset="33317.0369">9686 2271 50,'-10'-3'166,"10"3"-19,-10 3-1,0 1 17,6 3-15,-10 1-14,2 5-24,1 2 1,0 6-7,-3 0 8,1 4-6,-1 9-9,0 0-8,2 5-7,-1-1-6,4 1 14,0 4-1,1 0-9,-1 0-7,3 0-6,-3 1-8,0-1 0,-2 2-6,2-2-4,-5-1-4,6 4-6,-3-3-1,2-1-2,1-1-8,-1 2-2,2-4-2,0 2-21,1-3-25,6-10-28,0-2-39,3 0-39,0-2-33,1-6-28,-1-7-155,-3-3-371,0-8 164</inkml:trace>
          <inkml:trace contextRef="#ctx0" brushRef="#br1" timeOffset="34599.5438">10652 2741 161,'0'0'183,"0"0"-21,0 0-15,0 0-9,0 0-12,10 15-10,-6-6-4,5 4-16,-1 0-10,3 5-9,-2 1-10,-1 6-2,-2 0-2,3-3-10,-7 3-4,4-2-3,-3-2-9,-3-3-4,3 2-1,-2-6-1,-1-2-7,0-1-4,0-2 1,0-1-2,0-1 2,5-2 1,-5-5 10,1 7 1,-1-7-2,0 0 0,0 0 2,0 0 0,0 0-2,8-16 2,-8 9-3,9 0-2,-4-6-2,1-2-1,6 4-4,-1-6 0,3 3-6,1-6 2,5 3 1,2-1-7,-7 7 1,8 0 0,-1-2 1,-7 5-6,3 1 1,-2 3-6,4-1 2,-4 4-4,-3 1-1,-6 1-1,7 4 2,-5-1-3,1 3 0,-3 2 3,1 3-3,-2 1-4,-4 0 0,2 4 5,-2 1 2,2-2-7,-4-2 6,0 3 0,0-2-3,2-1 1,-2-3 1,3 0-2,-1-2 1,-2-2 5,0 1 3,0-4-6,0-4 4,0 0-1,0 0 0,0 0-1,0 0 1,0 0-2,-5-19 3,5 5 0,0 0 0,0 0-3,5-3 0,-4 1-1,1-4-3,8-1 11,-2-5-2,1 5-2,2 3 13,3-1-1,-2 3 0,2 2 7,3-3 3,4 7-2,4-1-4,-7 5-1,7 1 2,2 5-8,-7 5 1,6 3-2,-1 3-4,-7 5 3,2 1 4,-1 5-8,-4-1 2,-1 5-1,3-1 3,-8 1-6,-3 1-4,0-1-15,-4-1-25,-2-1-30,-3-6-37,-3-2-52,-1 2-56,-3-6-150,-4-3-394,0 0 175</inkml:trace>
        </inkml:traceGroup>
        <inkml:traceGroup>
          <inkml:annotationXML>
            <emma:emma xmlns:emma="http://www.w3.org/2003/04/emma" version="1.0">
              <emma:interpretation id="{88AA9AB8-303E-4D8F-A991-E8CB802134BF}" emma:medium="tactile" emma:mode="ink">
                <msink:context xmlns:msink="http://schemas.microsoft.com/ink/2010/main" type="inkWord" rotatedBoundingBox="15053,4801 19345,4904 19300,6798 15007,6695"/>
              </emma:interpretation>
              <emma:one-of disjunction-type="recognition" id="oneOf7">
                <emma:interpretation id="interp35" emma:lang="en-IN" emma:confidence="0">
                  <emma:literal>velocity</emma:literal>
                </emma:interpretation>
                <emma:interpretation id="interp36" emma:lang="en-IN" emma:confidence="0">
                  <emma:literal>Velocity</emma:literal>
                </emma:interpretation>
                <emma:interpretation id="interp37" emma:lang="en-IN" emma:confidence="0">
                  <emma:literal>velvety</emma:literal>
                </emma:interpretation>
                <emma:interpretation id="interp38" emma:lang="en-IN" emma:confidence="0">
                  <emma:literal>Velvety</emma:literal>
                </emma:interpretation>
                <emma:interpretation id="interp39" emma:lang="en-IN" emma:confidence="0">
                  <emma:literal>vdouty</emma:literal>
                </emma:interpretation>
              </emma:one-of>
            </emma:emma>
          </inkml:annotationXML>
          <inkml:trace contextRef="#ctx0" brushRef="#br1" timeOffset="35205.9695">12873 2958 99,'0'0'179,"0"0"0,0 0-16,0 0 2,0 0-1,4 21 1,1-13-1,1 6-9,2 3-3,-2-2-9,6 5-6,-1 2-4,-6-4-9,4 3-13,0 2-6,-4 1-8,4-1-8,-6-6-10,2 1-2,1 0-12,-2-2 0,-4-1-9,6-3-3,-6-5-13,0 1 2,4 2 6,-4-3 4,3-3 18,-2 0 11,-1-4 18,5 5 21,-5-5 5,0 0-15,0 0-6,0 0-6,10-13-16,-5 6-4,4-11-13,-4 4-5,6-10 1,2-1-16,10-8 0,-4-5-2,4 0-1,6-2-13,0-5-2,5 2-21,10-19-23,-10 17-13,-2 0-16,2 7-25,-5 1-24,-9 17-20,-1 1-41,-10 6-76,2 4-37,-4 8-27,0 4-232,-1 6-571,-5 7 253</inkml:trace>
          <inkml:trace contextRef="#ctx0" brushRef="#br1" timeOffset="35792.829">13494 3114 114,'8'-2'131,"-8"2"-8,14-1-14,-2 1-4,-4-3-14,-8 3-2,20 3 0,-13-6-6,4 3-12,-2-3-3,2 3-4,1-2 14,-4-1 11,0 1 2,1-3-11,0-1-7,-7-1-8,7 0 2,-6-2-3,-1 0-7,2 0-4,-8 0 3,4 1 5,-2-2-4,-1 2-5,-3 1 3,1-1-5,-1 1-10,0 4 2,6 3-6,-20 1-4,9 2-2,-3 3-5,-2 5 2,5 1-9,-8 8 2,6-6-3,2 8-1,-3-1-3,5 1-1,3 1 2,4-2-3,2 8-4,6-4-4,8-4-3,1 2-5,10-6-12,0-2-3,2-4-9,7-4-13,7-1 6,7-10 0,0-2 10,-2-5-2,-3-3 10,1-5 7,-4-8-1,-9-3 1,1-4 0,-9-7 2,4 0-2,-2-9 3,1-17 3,-3-5-6,-3 0 2,-11 18 1,5-12 0,-9 14 1,-4 5 13,2 4 11,-3 3 20,-6 12 26,3 12-5,-5-11 2,5 12-2,-1 1-9,1 3-6,-7 10-3,1-3-6,-9 8 2,-4 1-4,-1 11-5,-1 0-5,-4 9 2,2 9 1,5 1-5,1 3 2,0 3 1,9 4-3,2 2-1,1 1 1,8-2-2,3 1-1,8-1-4,3-6 5,0 4 0,4-9-1,-3-10-2,-1 1-10,6-3 3,-6-4-23,6-4-23,-3-2-19,-2-5-32,0 2-31,4-5-31,7-3-32,-2-4-47,-1-2-133,2 0-391,0-4 173</inkml:trace>
          <inkml:trace contextRef="#ctx0" brushRef="#br1" timeOffset="36618.6429">14467 2960 73,'0'-6'174,"3"-1"-7,-3 7 4,0-12 0,3 9-7,-3-4-7,0 7-15,0-9-13,0 9-12,0-6-10,0 6-7,-1-7-15,1 7-5,0 0-8,0 0-11,1-6-5,-1 6-6,0 0-7,0 0-3,0 0-7,0 0-3,0 0-1,0 0-5,0 0 0,-16 13-2,9-9-6,1 4 1,0-1-4,-5 1 2,2 1-5,-3 3-1,3-1-1,-4 3 4,1 3-3,5-3 4,-3 4-5,0-3 1,3 2-5,6 1 1,2 0 0,4 1-2,-3-1 0,11 3 5,6-5 1,1 3-4,1-3-1,4-4 4,-1-7-1,2-1 1,1 0-3,-11-3 2,4-6 3,0-1 3,-3-2-1,-3-3-4,-3-3 1,1-3-4,-4-6 7,-2 0-5,-5-2-2,4-2 0,-3 1-5,-9 1 2,6 1-3,-5 2 3,0 3 2,-5 5-5,2 3 2,1-2-5,0 5 1,-1 2 0,1 1 3,-1 2-3,3 1 1,6 2-2,-17 5-5,13-3-13,0 5 7,1-3-10,3-4-13,0 16-4,10-8 7,0 2-3,4 4-7,14-5-6,-1 5 11,18 0-5,-2-1-3,3-6 2,0-2-3,2 1 4,-10-6 5,8-3 11,-17 0-4,3-2 5,-3-4 5,-1-2 3,-3 0 0,-4-3 5,-6 0 4,-2 0-1,-1 5 3,-4-2 9,2-3-4,-5 5-1,-2 2 2,-1-1-1,-4 0 4,-1 1 3,3-1-1,-5 5 1,1-2 0,-4 3-1,8 2 5,-18 2-5,5-1 6,-2 5-6,1 0 2,-1 4 6,-2 5 5,0 2 5,0 2 16,4 2-2,2-2-6,0 5 6,3 1-7,1 3 1,1-2 5,2 1 4,4 0-7,5 1-2,6-2 3,-2-1 0,5-4-2,0 2-2,10-3-1,-2-6 0,4 4-2,1-6 0,4-5-1,-2-4 1,2 0-2,0-8-3,-4-1-2,4-4-2,-5-6-1,2 3-4,-4-7-4,-1-3 5,-4-2-4,4-3-2,-2-6-2,1 3 0,-2 1 2,-4 5 0,1 1-1,-3 5 1,-5 2-2,-4 0-2,4 2 0,-6 5 3,3-4 7,-4 6 6,4 1-2,-4-1 1,-2 4-5,4-1-2,-4 5 0,0 0-4,0 0 2,0 0-3,0 0-1,-6 19 3,0-6-2,0 4 3,1 1-1,-1 4-4,1 2 3,2 0 2,0 3 0,0-4 3,0 2-2,6 2-5,3 3 4,-1-6-4,-2 1-7,6 0-18,-7-7-34,10-3-31,-6-1-36,3 0-37,7-3-58,1-7-133,-10-2-378,1-2 167</inkml:trace>
          <inkml:trace contextRef="#ctx0" brushRef="#br1" timeOffset="37483.8382">15786 2908 135,'-3'-5'219,"-2"-1"-8,2 1-16,0 0-9,3 5-12,0-7-17,0 7-10,4-8-17,6 3-12,-4 4-11,4 1-13,7-1-8,3 2-9,5 0-7,6 5-8,10-1-7,-1 4-9,1 1-7,1-4-6,-12 5-4,10 0-5,-12-3 2,-3 2-8,-7-5-3,-3 4 2,4-2-6,-5 1-1,-5 2-1,-3-3-1,5 0 1,-8 1-6,3-1 2,-2 0 2,-1 0-3,1-2 1,-3 2-4,1 0 3,2-1 2,-1 1-3,2-2-1,1 1-2,0 1-9,2-4-2,0 1 2,2-3-2,-1-1 3,1 0-2,-10 0 8,23-7-7,-13-4 7,3 1-3,-6-2-1,4-2-1,0-1 5,-2-2 8,-1 2-8,4-2 11,-7-1 1,4 4-1,-5-3 15,3 4 1,-4 6 3,1-2 12,-1 0-8,3 3-10,-2 0-3,-3 4-4,-1 2 2,0 0-3,0 0-1,-5 27-5,2-4 1,-4 2 0,-6 9 0,0 11-3,-1-2 2,0 4-6,-3 25 1,3 1 2,7 4 1,0 2 1,4 4 2,2 2-5,-1-1 0,2-2 1,0 0 0,-6-2-5,-6-7 6,0-22-1,-2-2 1,-3-2-1,-8-5 3,4-5 1,1-14-3,-1-4 11,2-6 7,5-4 8,-7-7 5,-5-4 4,-2-9-2,-10-8-3,1-8-4,2-6 0,1-6 0,5-4 10,-4-18-6,13 14 6,10-6 1,13-16-2,4-4-4,13 2-3,14 0 0,11 4-5,10-7-5,8 8-3,17 10-2,3 9-13,6 6-8,0 7-13,1 3-14,1 12-19,2 1-19,-2 6-32,-10 6-33,-3-1-32,-27 0-46,1 2-267,-12-6-515,-15 0 229</inkml:trace>
          <inkml:trace contextRef="#ctx0" brushRef="#br1" timeOffset="36861.7763">15904 2447 269,'4'-15'285,"2"2"-3,2 1-1,-3 2-13,-4 2-9,7 2-23,-3-1-16,-4 2-25,4 3-25,-5 2-7,0 0-21,0 0-18,14 7-12,-8 7-8,-3 4-15,1 6-8,-2 6-7,4 6-2,-6 10-10,-2-3-8,-5 0-9,-4 0-9,5 1-13,-2-3-9,2-3-20,0-4-22,3-7-6,-2 3-19,5-3-18,5-2-41,-4 0-39,6-2-47,-1-5-36,3-2-229,2 0-500,-2-6 221</inkml:trace>
        </inkml:traceGroup>
      </inkml:traceGroup>
    </inkml:traceGroup>
    <inkml:traceGroup>
      <inkml:annotationXML>
        <emma:emma xmlns:emma="http://www.w3.org/2003/04/emma" version="1.0">
          <emma:interpretation id="{3B243FAF-A691-4799-A2F2-C709BECE1B50}" emma:medium="tactile" emma:mode="ink">
            <msink:context xmlns:msink="http://schemas.microsoft.com/ink/2010/main" type="paragraph" rotatedBoundingBox="1963,5952 17700,6566 17650,7847 1913,72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FA000D-6E44-4B7F-86FC-AEFD7AEC128C}" emma:medium="tactile" emma:mode="ink">
              <msink:context xmlns:msink="http://schemas.microsoft.com/ink/2010/main" type="inkBullet" rotatedBoundingBox="1960,6026 2469,6046 2422,7254 1913,7234"/>
            </emma:interpretation>
            <emma:one-of disjunction-type="recognition" id="oneOf8">
              <emma:interpretation id="interp40" emma:lang="en-IN" emma:confidence="0">
                <emma:literal>2)</emma:literal>
              </emma:interpretation>
              <emma:interpretation id="interp41" emma:lang="en-IN" emma:confidence="0">
                <emma:literal>I)</emma:literal>
              </emma:interpretation>
              <emma:interpretation id="interp42" emma:lang="en-IN" emma:confidence="0">
                <emma:literal>2</emma:literal>
              </emma:interpretation>
              <emma:interpretation id="interp43" emma:lang="en-IN" emma:confidence="0">
                <emma:literal>A)</emma:literal>
              </emma:interpretation>
              <emma:interpretation id="interp44" emma:lang="en-IN" emma:confidence="0">
                <emma:literal>a)</emma:literal>
              </emma:interpretation>
            </emma:one-of>
          </emma:emma>
        </inkml:annotationXML>
        <inkml:trace contextRef="#ctx0" brushRef="#br1" timeOffset="38983.9763">-125 3840 19,'0'0'135,"-8"-3"3,8 3-5,-8-3-7,8 3-6,-7-5-9,5 1-9,2 4-7,-6-6-2,1 2 0,5 4-7,-3-4-5,3-2-3,0 6-6,0 0 3,0-7-6,0 7-10,-3-8 2,3 8-15,3-10-6,-3 6-2,0 4-2,2-8-7,-2 2 1,0-1-8,1 2-1,-1 5 1,5-10 6,-5 6-4,0 4-3,6-10 1,-4 6-1,-1-2 1,5 2 0,-1 0-1,-5 4 0,3-4-5,2 0-3,-5 4-1,7-7 0,-7 7-4,16 0-1,-6 0 4,0 4-8,-3 0-1,4 3-7,-2 4 7,2 2-1,-5 5-1,2 5 3,-2 2-3,-6 4 2,-5 8 2,4 1 4,-7-11 2,-4-1 0,-2 10 2,0-7-1,2-6 0,-3-2 3,1 3-3,-3-5 0,3 2 2,5-10 0,-2 6 3,2-9 3,0 6 1,0-6-2,4-1-1,-1-1 2,0-1 4,-2-2 6,5 1 10,3-4 14,-3 7 4,3-7 6,0 0-3,0 0-7,0 0-4,6 6-4,-6-6-6,15 0-3,4-3-7,-1 3-1,8 0-6,2-1-11,-2 1-8,0 0-20,-6 1-18,0-1-18,-6 0-19,1 3-15,4-6-25,-12 3-36,7-3-35,-5-1-56,-4-3-137,4 0-405,-4 0 180</inkml:trace>
        <inkml:trace contextRef="#ctx0" brushRef="#br1" timeOffset="39363.2455">-67 3548 2,'2'-7'135,"-2"7"-5,4-6-15,-4 6-1,0-3-1,0 3-10,0 0-12,2-6-2,-2 6-10,0 0-8,18 8 4,-10-1-7,3 5 5,-1 1-5,10 10-1,0 9 7,0 2 11,3 4 1,2 9 14,-4-1-4,1 0 1,7 18-2,-6 1 13,-8-15-10,7 20-10,-1-5-8,-10-12-3,-3-3-3,-7 1-5,4-1-2,-10 0-6,4 0-2,-7-6-5,-4 0-5,4-5 2,-6-7-5,2-2-3,0-4-4,1-8-2,-1-2-3,-5-1-5,3-4-2,-1-3-17,-1-2-24,-1-3-48,7-3-86,2-4-83,-1-3-232,7-2-499,4-5 221</inkml:trace>
      </inkml:traceGroup>
      <inkml:traceGroup>
        <inkml:annotationXML>
          <emma:emma xmlns:emma="http://www.w3.org/2003/04/emma" version="1.0">
            <emma:interpretation id="{582E91AE-B6F1-4F7D-B17E-5C5E71941595}" emma:medium="tactile" emma:mode="ink">
              <msink:context xmlns:msink="http://schemas.microsoft.com/ink/2010/main" type="line" rotatedBoundingBox="3006,5993 17700,6566 17652,7790 2959,7218"/>
            </emma:interpretation>
          </emma:emma>
        </inkml:annotationXML>
        <inkml:traceGroup>
          <inkml:annotationXML>
            <emma:emma xmlns:emma="http://www.w3.org/2003/04/emma" version="1.0">
              <emma:interpretation id="{39A65490-3D9A-46D7-B3AB-9D7BAC29CFC8}" emma:medium="tactile" emma:mode="ink">
                <msink:context xmlns:msink="http://schemas.microsoft.com/ink/2010/main" type="inkWord" rotatedBoundingBox="2991,6382 5885,6494 5858,7196 2964,7083"/>
              </emma:interpretation>
              <emma:one-of disjunction-type="recognition" id="oneOf9">
                <emma:interpretation id="interp45" emma:lang="en-IN" emma:confidence="0">
                  <emma:literal>Motion</emma:literal>
                </emma:interpretation>
                <emma:interpretation id="interp46" emma:lang="en-IN" emma:confidence="0">
                  <emma:literal>motion</emma:literal>
                </emma:interpretation>
                <emma:interpretation id="interp47" emma:lang="en-IN" emma:confidence="0">
                  <emma:literal>Morion</emma:literal>
                </emma:interpretation>
                <emma:interpretation id="interp48" emma:lang="en-IN" emma:confidence="0">
                  <emma:literal>notion</emma:literal>
                </emma:interpretation>
                <emma:interpretation id="interp49" emma:lang="en-IN" emma:confidence="0">
                  <emma:literal>Motions</emma:literal>
                </emma:interpretation>
              </emma:one-of>
            </emma:emma>
          </inkml:annotationXML>
          <inkml:trace contextRef="#ctx0" brushRef="#br1" timeOffset="43104.6115">820 4073 47,'2'-10'166,"-2"10"-4,1-4-8,-1 4-5,0-7-6,0 7-12,3-6-14,-3 6-6,0 0-13,11 0-11,-11 0-7,18 6-7,-4 2-9,0 0-4,0 5-6,4 2-5,-2 6-4,2-2-9,-3 6-3,4-4 1,-5 4-2,-1 0-6,-2 0-2,3 2 2,-2-2-9,-1-2 0,0 2 0,1-3-6,0-3-1,-3-2 3,2-2 1,-2-2-5,-1-1 2,0-5-2,-2 3 1,0-3 1,-1-3 0,-2 0-2,-3-4 1,0 0 1,0 0 1,12-11-9,-12 3 4,1-1 3,-1-6-3,0 1-5,-1-4 1,-1-1 3,4 3-6,-4-7 11,4-1-8,-1 5-1,3-5 2,-3 7 3,5-1-3,-6 2-1,6 1 2,0 3 6,2 2-1,1-3-2,2 4 1,-2 3 2,5-1-4,5 4-4,-6-2 3,1 6-2,3-1 6,0 6 1,0 1-2,0 0 0,3 4-1,-7 0 0,6 8-2,-2-3 1,-3-1-4,-5 0 1,8 7 1,-10-4-1,3-4 1,-4 11 0,0-3 2,-2-1-4,-2-3 0,-2 0-4,-5 0-7,-2 7-32,-6-3-42,3-1-35,-1-6-55,-6 0-168,-1 4-367,2-6 162</inkml:trace>
          <inkml:trace contextRef="#ctx0" brushRef="#br1" timeOffset="42604.2573">846 3998 67,'0'-3'111,"-4"-6"-11,4 3 8,0 6-6,-5-10 1,5 4 9,-2 1 7,2 5-4,0-12-7,0 6 2,0 6-10,-1-6-7,1 6-14,0 0-11,-3-6-3,3 6-9,0 0 0,0 0-5,0 0-12,0 0-1,4 25-3,-2-9 1,1 0-5,0 4 1,2 5 0,-2 3-2,1-1 0,2 1-2,-2 1 1,0 2-5,1-3 0,-2-3-1,1 0-2,-2 0-4,0-2 1,1 2-4,-2-9 3,-1 4-5,2-2-3,-2-6 2,0 6-7,0-8-3,0 0-31,0 1-31,0-3-35,0-1-34,0-1-52,0-6-115,-8 4-321,8-4 142</inkml:trace>
          <inkml:trace contextRef="#ctx0" brushRef="#br1" timeOffset="43559.6498">1839 4302 38,'-6'3'117,"0"3"-13,1-1-2,-1 4-16,0-4-7,1 1 6,-1-1 27,0 6-13,-2-4-9,1-1-9,1 4-8,-2-1-8,2 4-6,0-5-7,2 2-4,1 1 5,0 0-3,3 2 1,-1 2-1,4-1-5,-2-3-4,6 1-1,3 4-5,-2-4 5,1-1-2,5-2 5,0 0-7,4-2 1,-2-3-2,0 2 0,4-6 2,-3 1-3,2-1-2,1-7-5,-7 2 13,0-2-2,1-4-5,-1-3-3,-5 1-1,-2-6-2,2-2-3,-5-4-7,0 4 2,0-5-4,0-3 1,-1 4-9,-7-4-3,2 1 1,-3 3-7,3 7 7,-2 0-2,2 0 1,-5 4-5,-1 3-3,-2 0-21,2 3-30,-1 4-57,0 1-10,0 3-40,10 0-152,-23 4-340,13-1 150</inkml:trace>
          <inkml:trace contextRef="#ctx0" brushRef="#br1" timeOffset="44132.9809">2304 4300 44,'0'0'131,"0"0"-3,0 0-6,11-7-12,-2 5 1,2 2-4,9-2-7,-2 4-18,2-4 5,8 2-12,-1 2 3,4-4-4,-3 2-4,1 0-1,1 0-6,-2 0 2,-8 2-2,-2-4-5,-1 4 5,3 0 2,-6-4 7,-5 4-3,2-4-5,-3 4-3,-8-2 0,14 2-8,-14-2-5,9 0-8,-9 0 2,7 5-5,-2 0-2,-5 2-3,2-1 0,-2 6-1,0-1-4,0 2-1,0-5-3,0 9-2,-4-5 0,4 9-2,0-3-2,-3 0-3,3 2-8,0 3-16,-1-5-43,1 0-26,0 2-47,1-8-45,4 5-193,-3-10-392,1 0 174</inkml:trace>
          <inkml:trace contextRef="#ctx0" brushRef="#br1" timeOffset="43824.6977">2404 3955 175,'0'0'174,"-3"18"7,3-7-13,3 3-11,-2 1 4,4 8-12,-2 2-3,2 2-13,1 2-4,0-3-13,2 2-11,-2 1-9,-3-2-7,4 10-8,-4-10-9,-1 4-5,-2-1-10,-2 5-5,-2-7-9,-1 0-4,1-2-14,-1-1-27,-1 1-33,-2-3-32,1-8-43,0 0-34,3 0-33,-2-8-137,3-1-339,-2-5 150</inkml:trace>
          <inkml:trace contextRef="#ctx0" brushRef="#br1" timeOffset="44295.7429">2803 3964 25,'0'-5'3,"0"5"-8,0 0-6,-5-6 4</inkml:trace>
          <inkml:trace contextRef="#ctx0" brushRef="#br1" timeOffset="44847.9466">3087 4259 87,'-8'9'103,"-3"0"-13,-1 1-7,7 0-4,-4 2-10,5-3 16,-3 3-14,3 1-9,1 1-4,0-2-2,3 2-7,0-7-5,3 3 5,-3 1-10,4-7 6,1 4-12,0-5-9,-2 1 7,4-1 0,1-2-12,-8-1-1,23-4-3,-14 0 3,2 0 2,-2 0-8,0-3 11,1 0-9,-1-6-6,2 2 0,-1-3 3,1 3-6,-5-3-4,2 3 10,4-1 3,-9 3-6,8 0 5,-3 0-3,-1 4-4,1-2 10,1 2-9,0 1 7,2 2-9,-2 2 14,2 0-11,-3 4 0,4-1-1,-1 4-4,-4 4-3,3 3 2,-3 4-6,-1-6 4,2 12-1,-5-5 1,3 5 5,-4-2-8,-1-1 4,-1 1 4,0-5-17,0-2 17,0 0-4,0-5 5,0-2-2,0 3-2,0-4 6,0-2 15,0-5 7,0 6 0,0-6-11,0 0 6,0 0-5,5-20 10,-3 9 5,2-5-4,-1 0 0,3-1 4,7-4 0,-1 0-6,2-2-1,-1-2-3,1 7 36,2-2-7,-3-1-9,1 5 2,-1 5 5,0 1-3,1 0-6,-2 4-4,-2 2-6,2 4-5,-1 0-1,-2 5-2,2 0 1,-2 3-2,-1 2-3,1 7-7,1 2 2,1 5-4,-2-2 4,1 6-6,-1-2 4,0 12-11,-4-2-25,1-8-40,-3-1-28,0 3-62,-2-5-49,-4-3-147,2 3-377,1-7 167</inkml:trace>
        </inkml:traceGroup>
        <inkml:traceGroup>
          <inkml:annotationXML>
            <emma:emma xmlns:emma="http://www.w3.org/2003/04/emma" version="1.0">
              <emma:interpretation id="{EEA49B91-50CB-4E76-A9EF-1C66496C936F}" emma:medium="tactile" emma:mode="ink">
                <msink:context xmlns:msink="http://schemas.microsoft.com/ink/2010/main" type="inkWord" rotatedBoundingBox="7345,6558 9492,6642 9466,7300 7319,7216"/>
              </emma:interpretation>
              <emma:one-of disjunction-type="recognition" id="oneOf10">
                <emma:interpretation id="interp50" emma:lang="en-IN" emma:confidence="0">
                  <emma:literal>with</emma:literal>
                </emma:interpretation>
                <emma:interpretation id="interp51" emma:lang="en-IN" emma:confidence="0">
                  <emma:literal>With</emma:literal>
                </emma:interpretation>
                <emma:interpretation id="interp52" emma:lang="en-IN" emma:confidence="0">
                  <emma:literal>witn</emma:literal>
                </emma:interpretation>
                <emma:interpretation id="interp53" emma:lang="en-IN" emma:confidence="0">
                  <emma:literal>Witn</emma:literal>
                </emma:interpretation>
                <emma:interpretation id="interp54" emma:lang="en-IN" emma:confidence="0">
                  <emma:literal>wetn</emma:literal>
                </emma:interpretation>
              </emma:one-of>
            </emma:emma>
          </inkml:annotationXML>
          <inkml:trace contextRef="#ctx0" brushRef="#br1" timeOffset="45540.8145">5169 4386 114,'-1'5'198,"1"4"-12,0 0-17,0 0-11,0 2 10,0 4-4,1 3-15,4-1-14,-4-2-11,5 0-13,1 3-7,-3 0-9,2-6-11,-1 1-2,7 1-10,-6 2-7,2-7-7,-2 2-4,2-4-5,1-2-7,-1-3 4,-1-3-8,-7 1-2,26-8-7,-9-3-1,-6-1 1,7-6-6,-5-2-3,-3 6-2,4-10-4,-3 6-1,-3-3 1,1 6-2,2 0-3,-5 1-2,0 4 1,-5 0-4,4 5 3,3-1-2,-2 3-4,-6 3-3,8 0 1,-8 0 1,15 10-1,-3-3 1,5 4-1,-3 2 0,0-2 1,9 3 3,0 4 0,-2-3-3,5-1 1,0-3 1,2 3-1,-5-3 0,-3-4 5,-2-2-1,-4 6 13,-2-10 19,-4-6 5,4 1 0,-7-4-8,-5-2-1,0-2-1,0-6-5,-9-6 1,0-2-2,-11-6-7,0 0 1,0-4-4,1 2 1,-1 0-13,-1 1-2,7 8-1,0 1-3,-4 1-15,9 3-25,-1 5-34,1 4-36,5 1-53,4 2-46,0 6-32,0 2-139,13-4-413,-3 4 183</inkml:trace>
          <inkml:trace contextRef="#ctx0" brushRef="#br1" timeOffset="45755.8541">5952 4239 191,'0'0'220,"0"0"-22,0 0-13,0 0-9,11 15-15,-7-7-16,-1 7-8,0-1-19,3 4-10,-1 3-10,0 8-8,1-4-8,-5 2-12,4-1-5,-5 2-5,0 0-12,0 2-38,1-3-36,-2-1-48,2-2-48,-1-8-50,2 1-123,-2-5-319,-2-5 140</inkml:trace>
          <inkml:trace contextRef="#ctx0" brushRef="#br1" timeOffset="45984.1435">6185 4111 118,'6'-4'233,"-6"0"-23,0-4-24,3 5-14,-3 3-17,0 0-16,0 0-4,0 0-8,17 19-11,-12-5-10,4 3-4,2 11-9,1-2 0,6 10-8,-1 0-7,-3 0-5,3 1-6,-8 1-10,3 1 4,-4-3-15,0 1-2,-2-1-7,-1 2-7,-5-1-31,0-7-31,1-5-33,-2 0-35,1-3-50,-4-5-28,3-4-162,-1 2-368,-1-7 163</inkml:trace>
          <inkml:trace contextRef="#ctx0" brushRef="#br1" timeOffset="46499.8091">6225 4493 54,'0'0'118,"23"7"-11,-23-7 3,20 1 2,-5 5-2,4-5-1,2 0-4,5-1-13,2 3-9,0-3-11,4 3-4,-5-11-2,1 6-9,0-5-3,1-1 12,0-2 3,-3-4-8,0-1-1,-4-2-1,-2-2-3,-2-6-3,-9 1-2,5 1-8,-3 2 22,-4-1-7,1 4-3,-2 4 12,0-2 12,-4 2-3,2 3-6,1 2 3,-5 0-7,0 2-6,0 1-8,0 3-7,0 3 2,0 0-12,0 0-1,0 0-3,3 21-5,-1-6-2,2 1-2,-4 1-1,2 10-5,4-4 1,0 8-3,8 5 1,-8-7-4,8 10 0,-3-3 3,2 1-5,-3-2 0,-3-7-4,4-3 0,-2-1-7,-4-7 1,1-2-10,-1-7 0,-2 2 5,1-3-3,1-6 3,-5-1 0,0 0 2,0 0 0,0 0 3,4-25-2,-4 9 0,5 1 5,1-10-6,-1 7 4,-1 3 2,1-3-5,3 5 2,-1 0 4,1 1-2,-3 1 7,2 4-3,4-1 2,3 1 9,0 0-3,-1 3 7,3 1 2,4 3-3,0 2-2,0-1 2,6 3-2,-8 2-1,10 1-1,-4 2-4,-5 5 1,4 0 0,-5 3-2,-7-5-4,1 5 2,-1-3-18,-3 4-12,-2 1-14,-3-1-31,-3 0-48,0-4-60,-2 5-64,1-2-177,-5-6-448,3-1 198</inkml:trace>
        </inkml:traceGroup>
        <inkml:traceGroup>
          <inkml:annotationXML>
            <emma:emma xmlns:emma="http://www.w3.org/2003/04/emma" version="1.0">
              <emma:interpretation id="{D28102F7-0CD3-44BB-807D-A83F9A30431E}" emma:medium="tactile" emma:mode="ink">
                <msink:context xmlns:msink="http://schemas.microsoft.com/ink/2010/main" type="inkWord" rotatedBoundingBox="10242,6275 14202,6429 14155,7654 10195,7500"/>
              </emma:interpretation>
              <emma:one-of disjunction-type="recognition" id="oneOf11">
                <emma:interpretation id="interp55" emma:lang="en-IN" emma:confidence="0">
                  <emma:literal>Uniform</emma:literal>
                </emma:interpretation>
                <emma:interpretation id="interp56" emma:lang="en-IN" emma:confidence="0">
                  <emma:literal>uniform</emma:literal>
                </emma:interpretation>
                <emma:interpretation id="interp57" emma:lang="en-IN" emma:confidence="0">
                  <emma:literal>Uniforrn</emma:literal>
                </emma:interpretation>
                <emma:interpretation id="interp58" emma:lang="en-IN" emma:confidence="0">
                  <emma:literal>uniforrn</emma:literal>
                </emma:interpretation>
                <emma:interpretation id="interp59" emma:lang="en-IN" emma:confidence="0">
                  <emma:literal>Unit-orm</emma:literal>
                </emma:interpretation>
              </emma:one-of>
            </emma:emma>
          </inkml:annotationXML>
          <inkml:trace contextRef="#ctx0" brushRef="#br1" timeOffset="47012.868">8079 4221 85,'0'0'171,"0"0"-15,0 0-14,0-7-16,0 7-12,0 0-5,0 0 8,-9 17-3,7-9 6,-3 9 8,1 8 16,4-1-14,3 3 1,3 2-3,-1 10-3,5 1-8,6 3-8,1-3-6,1-4-3,11 6-7,-4-5-9,5-1-7,0-8-4,-9-9-10,4 0-15,-4-3 4,5-7-13,-3-2-2,-3-4 6,0-4-3,3-2 9,0-8-1,-4-3-5,5-8-1,-9 0-3,5-15-6,-6-1 1,-2-1-5,-5-2-1,-1-6-6,-3-3-2,0-2-3,-2-2 2,-1 3-9,-4 3-4,1 3-2,-3 6-20,-7-4-20,1 18-25,-3 5-25,2 3-48,-2 4-48,0 6-60,-2 2-226,3 3-506,-3 7 224</inkml:trace>
          <inkml:trace contextRef="#ctx0" brushRef="#br1" timeOffset="47480.8058">8765 4398 81,'6'2'155,"2"6"-14,2-1-10,-1 3-13,2 1-8,-2 0-9,2 3-5,1 0-11,-2 11-11,3-2-5,0 4-3,-2-1-7,-2-1-8,-2-10-5,0 9-4,-1 1-6,-5-8-5,-1-3 0,3-1 0,-3 2-3,2-6-3,-2-2-4,-2 0 3,2-7 5,-3 5-4,3-5-3,0 0-4,0 0 26,0 0 18,0 0 6,0 0-4,-20-12-9,20 3 0,0 0-7,-1 0-5,1-2 21,0 1 1,1 0-11,4-1-5,3-4-4,-1-3-4,4 2-5,4-5 1,-1 1-7,1-3-3,2 3 0,-1 2 7,4 0-1,-7 7-3,6-1-2,-8 2 3,2 2 0,0 1-6,-3 1-2,-2 5-1,3-2-3,-11 3-2,15 6 3,-6 1-6,1 8 3,0 0-6,-7 0 3,8 9-1,-5 0-3,0 3 7,-3-2-8,4 6-2,-3-1-13,-1 4-41,0-4-44,-1-3-56,1-4-58,0 3-227,-1-11-467,-1-1 206</inkml:trace>
          <inkml:trace contextRef="#ctx0" brushRef="#br1" timeOffset="47688.5782">9403 4408 106,'0'0'209,"0"0"12,0 0 3,0 0-23,3 25-9,0-11-13,0 4-13,2 3-1,4 8-12,-4-1-17,4 10-16,0-5-8,-1 5-11,-7-1-11,9-9-16,-7 7-33,0-8-45,0 0-35,-3-5-45,0-8-53,0 4-47,-3-4-157,0-6-368,1-2 163</inkml:trace>
          <inkml:trace contextRef="#ctx0" brushRef="#br1" timeOffset="50799.7406">9581 4029 243,'0'0'254,"0"0"-3,0 0-8,0 0-4,0 0-11,0 0-14,0 0-17,0 0-12,0 0-15,0 0-12,-1-6-13,1 6-13,0 0-16,0 0-15,0 0-5,0 0-12,0 0-10,0 0 0,0 0-45,0 0-43,0 0-52,0 0-66,0 0-93,0 0-241,0 0-506,0 0 224</inkml:trace>
          <inkml:trace contextRef="#ctx0" brushRef="#br1" timeOffset="47865.6186">9687 3862 122,'-1'-7'157,"1"-7"-14,0 9-14,-5 1-18,5 4-9,0 0-25,0 0-51,0 0-47,-9 27-120,9-15-153,1 4 67</inkml:trace>
          <inkml:trace contextRef="#ctx0" brushRef="#br1" timeOffset="48692.8515">9686 4543 147,'15'-9'156,"2"8"-11,12-6-5,-1 3-8,5 0-6,9-2-10,-1 1-22,7-2 3,-1 4-9,2-1-9,1-2-4,-3 6-6,2-5-10,-4-2-3,-4 1-8,-7 3-3,-3-1-3,-1-1-7,-4-1-5,2 3-1,-14-2 1,6 3 3,-11-2-1,0 1-6,0-1 4,-4 3-7,1-3 2,-1 1-8,-5 3 4,0 0-8,0 0 3,0 0-2,0 0-2,0 0-2,-26 8-4,13 2 1,3 1 5,-4 4 0,3-2-6,-3 6 3,0 6-5,5 0 0,3-3 1,1 3 5,2-7-6,0 0 5,3-2-3,0 1 3,3-7-4,2 4 5,1-5-1,-3-2-8,6-2 11,-1-1-3,-2-4-2,-6 0 3,14-9-2,-6 4 1,-1-6-5,4-3 5,-2-3-5,5-6 3,3-2-7,-6 0 8,1 0-2,2 4-3,0-1-3,-1 3 1,0 2 9,-1 3-6,-3-1 3,-1 7 2,1 1-6,-1 1 2,-2 1 1,8 3-2,-5 2 2,2 6-1,3 1-1,-1 5-5,-2-1 2,6 6 4,3 4-3,-3 0 2,-3 2-5,-1 0 0,1-3 4,3 4-9,-6-1 10,-3-9-2,1 4 2,-5-4-1,2-7 1,-1 4 7,-3-4 18,2-5 14,-4-2 0,0 4-1,0-4-4,0 0-4,0 0-4,-20-18-1,14 10 14,-2-4 1,2-2 3,2-2 8,1 3 5,1-6-3,-1 1-6,3 1-9,5-1-5,2-5-2,3-2-3,6 1-13,6-5-24,5-2-20,9 5-34,-1-3-39,8 8-49,2 4-23,1-1-49,-3 6-202,1-6-454,-1 4 201</inkml:trace>
          <inkml:trace contextRef="#ctx0" brushRef="#br1" timeOffset="48123.0041">10058 3985 104,'0'0'188,"-13"6"-2,2-2-9,2-1-13,-2 9-1,3 1-11,-6 6-7,4 6-4,0 3-7,0 9-13,7 1-6,-2 6-9,4 3-6,2 1-4,4 4-7,-2 23-8,7-6-7,-10-17-9,2 0-6,4 20-5,-6-22-6,0-4-2,2 1-7,-4-1-1,-1-1-3,3-8-3,0-10-3,-5-2-5,5-6-10,-6-4-6,6 1-11,-4-11-29,1 1-56,-2-2-74,5-4-38,-18-4-191,7-7-423,-8-5 188</inkml:trace>
          <inkml:trace contextRef="#ctx0" brushRef="#br1" timeOffset="49368.2803">11235 4451 43,'0'0'156,"0"0"-3,0 0-10,0 0-16,10 22 0,-4-8-15,0 1-11,6 8-8,-7 2-8,6 1-6,-2 4-9,-5-4-8,6 5-1,-7-5-6,3-1-3,-6 1-10,4-1-1,-4-1-5,3-7 3,-3-2-13,-3-4-2,3 0-5,0-1 1,0-3 16,0-3 16,0-4-4,0 0-6,0 0 13,0 0 19,0 0-1,-9-17-9,14 2-2,-4 1-7,2 0-2,7-4-6,-6 3-8,8-9-2,2 1-4,-3 1-4,9 3-1,-5 1-6,-1-2 2,0 7 0,0 3-7,1-3-4,4 6 0,-1-4-2,-3 9-2,2-3-1,-3 4-2,3 1-2,-5 5 3,-4-3-2,-1 8-4,6-2 1,-9 6 0,-1 2 0,5-2 0,-3 4-3,-4-4-1,2 4-2,-3 1-7,5-1 0,0-3 0,-5 2 2,0-3-8,0-2 6,0-2-2,0 0 0,0-3 3,-5 0-1,5-7 5,0 0-4,-5 4 4,5-4-1,0 0 1,0 0 0,-4-22 4,4 13 0,1-2-4,2-1 5,7-4 2,-6 1-1,5-1-1,-1 2 1,9-9 9,-3 3 0,4 0 18,1 3-1,-1 4 5,11-6 3,-4 11 0,2-4 3,-1 5-6,-1-4 0,-4 11-3,-4 0-5,11 3 0,-11 5-4,0-5-1,-5 8-3,-1 2-3,-7 6 0,1-1-2,-4 1 0,-7 5-5,5 2 0,-8 10-11,1-7-29,-9 3-37,6-4-47,-4-3-66,1 4-66,-9 2-144,5-8-429,2-2 190</inkml:trace>
        </inkml:traceGroup>
        <inkml:traceGroup>
          <inkml:annotationXML>
            <emma:emma xmlns:emma="http://www.w3.org/2003/04/emma" version="1.0">
              <emma:interpretation id="{3C4B266A-5B8D-43C0-B9B4-CF9682566DDE}" emma:medium="tactile" emma:mode="ink">
                <msink:context xmlns:msink="http://schemas.microsoft.com/ink/2010/main" type="inkWord" rotatedBoundingBox="15230,6845 17685,6941 17660,7594 15205,7499"/>
              </emma:interpretation>
              <emma:one-of disjunction-type="recognition" id="oneOf12">
                <emma:interpretation id="interp60" emma:lang="en-IN" emma:confidence="0">
                  <emma:literal>alien</emma:literal>
                </emma:interpretation>
                <emma:interpretation id="interp61" emma:lang="en-IN" emma:confidence="0">
                  <emma:literal>aeun</emma:literal>
                </emma:interpretation>
                <emma:interpretation id="interp62" emma:lang="en-IN" emma:confidence="0">
                  <emma:literal>aun</emma:literal>
                </emma:interpretation>
                <emma:interpretation id="interp63" emma:lang="en-IN" emma:confidence="0">
                  <emma:literal>arun</emma:literal>
                </emma:interpretation>
                <emma:interpretation id="interp64" emma:lang="en-IN" emma:confidence="0">
                  <emma:literal>avun</emma:literal>
                </emma:interpretation>
              </emma:one-of>
            </emma:emma>
          </inkml:annotationXML>
          <inkml:trace contextRef="#ctx0" brushRef="#br1" timeOffset="52736.5896">13393 4601 76,'0'0'126,"0"0"-8,0 0-13,0 0-6,0 0-15,0 0-10,-14-18-3,11 17-1,3 1 5,-3-9 2,3 9 3,-4-3-1,4 3-8,0 0-5,-10-5-4,10 5-5,-6-2-3,6 2-6,-9-4-6,9 4-4,-17 0-2,5 5-8,3-3-1,-10 5 1,5 2-3,-2-1 16,-6 4-8,-1 1-3,0 5-6,2 1 4,1 0-3,0 5 0,0-4 5,1 3-4,4-5 3,3 5-5,6-6-5,2 0 4,0 6-4,4-5 3,-2-2-1,4 0-1,6-3-1,2-1 0,4 1-2,1-5 0,2 2 1,0-5-2,3 0-1,-1-3 1,2-4-2,-1 0 0,-3-3 3,3-5 1,-9-3-3,2 1-2,0-5 1,-3-4-3,-2-1-1,4-3-1,-10-1 0,2 1-1,-2 1 0,-2 5 9,6 5-1,-3-1 1,-3 8 15,3-5 7,-1 6 2,-4-5 2,4 8-8,-2-3-7,0 6-4,0-5-3,0 5-3,0 0 1,0 0-3,0 0 0,9 20-4,-9-9-1,3 1-1,-1 2 4,7 1-6,-5 3-9,3 3 3,5-2 2,0 3-2,3 2-1,1-3 1,2-2 0,2-1-3,2-4-8,-1-1-5,-2-4-7,7-2-9,1-1 0,2-6-1,-1-3 4,-2-1 2,2-4 1,-5-1 3,1-2 1,-2-3 3,-4-2 0,-4-5 4,1-3 1,-2-4-1,-1 2 0,-1 0 5,-1-2 4,-3 8-1,-1 5-3,-2-9 3,-1 11 8,-3-5 0,2 11 9,3-5 8,-5 4-4,0-2 3,0 2-3,-5 2-6,3-4 2,-1 7-1,3 3-4,-3-11-3,3 11 2,-10 0-2,10 0-1,-14 7 1,4 0-2,0 4 4,1 1 2,-1 5-1,0-8-2,-3 9-2,6-2 3,-1 1 0,2 6-3,-3-3 3,2 0-1,6 3 1,-2 2 1,6-5 2,2 4-2,5-3 1,4 0-3,1 1-14,10-7-15,-2 3-8,8-4-17,-7-3-12,7 0-7,3-2-6,-4-5-3,3-3 0,-1-4 10,-5-1 4,-8-1 8,7-6 6,-1-3 4,-10 1-2,0-5 11,-1-1 2,0-2 9,-5 3-1,-4 4 5,4-7 2,-5 6 23,3 0 4,-1 2-2,-3-1 13,1 4 13,-4-6-8,0 7 24,4 2 8,-4 1 0,0 1 5,3 0-4,-3 5-3,3-9-7,-3 9-6,0-6-4,0 6-9,0 0 1,0 0-2,0 0-5,0 0 0,0 0-3,-14 19-2,5-13 0,9 6-2,-7 1-1,3 2-2,1 3 4,-3-1-1,3 10-3,3-10 0,-2 9-4,2-1-6,2-2-28,4 4-18,-3-9-16,4 3-13,9-1-18,2-3-4,2-2 3,3-2-2,2-1 4,2-7 5,7-3-1,-6 0 15,-1-6 8,4-1 4,-5-4 6,-1-5 8,-1-1 11,2 0 12,-7-5 6,1-3 15,3-8 11,-5 6 2,2-8 2,0-2 10,0 3 0,-9 10 21,0-3 0,-4 1 10,4 1 3,-6 8 3,-2-3 5,1 4 6,-2 2-5,-2-1-9,0 0 8,-2 6-3,2-3-4,2 3-9,-2 1-4,-2-1-3,2 7-6,0-7-4,0 7-8,0 0 1,0 0-4,0 0-1,0 0 0,-7 18-4,3-11 3,3 6-5,1 0 1,0 5 1,-2 2-4,-1 5 0,0 0 0,5-3-3,-4 4 0,2 1 1,0 0-5,0 0-1,2-1-1,-1-2-13,2-1-30,-1 1-21,-2-9-30,1 0-42,3-6-46,-3 1-197,-1-6-406,0 1 181</inkml:trace>
          <inkml:trace contextRef="#ctx0" brushRef="#br1" timeOffset="53126.335">15116 4469 89,'5'-3'192,"-3"-1"-20,-2 4-15,0 0-13,0 0-8,12 13-12,-7-6-7,-5 2-10,1 5-8,-1 3-13,-1-1-5,-3 1-6,3-2-4,-4 4-12,4-1-6,-2-9-4,-3 7 4,1-8-6,2 4-8,-2-5 1,1 0-1,2 1-2,1-5 10,1-3 18,-5 7 18,5-7 4,0 0-7,0 0-10,0 0-2,0 0-2,5-21-10,-2 7-3,6-1-5,-5-4-2,10-1-8,0-2-1,3-1-3,0 0-5,0 4-1,3-2-3,0 6 1,3 0 8,-2 2-2,-1 5 1,0 2-6,0 5-1,-2 1 4,1 1-1,-1 3-6,1 3 2,5 9 0,-5 6 1,-1-1-5,-4 4 6,-3 2-11,-5 3 0,1 3-1,-7 4-9,0-7-2,-3 5-22,-4-6-37,-1-4-41,-7 1-52,1-5-80,-8-1-259,1-1-529,-1-2 234</inkml:trace>
        </inkml:traceGroup>
      </inkml:traceGroup>
    </inkml:traceGroup>
    <inkml:traceGroup>
      <inkml:annotationXML>
        <emma:emma xmlns:emma="http://www.w3.org/2003/04/emma" version="1.0">
          <emma:interpretation id="{773E9E6A-8E61-4B13-9318-93CF9FD2B41E}" emma:medium="tactile" emma:mode="ink">
            <msink:context xmlns:msink="http://schemas.microsoft.com/ink/2010/main" type="paragraph" rotatedBoundingBox="1921,7921 18467,8189 18451,9136 1906,88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59FB2C1-1F34-44A9-BE5F-0B5BE8682497}" emma:medium="tactile" emma:mode="ink">
              <msink:context xmlns:msink="http://schemas.microsoft.com/ink/2010/main" type="line" rotatedBoundingBox="1921,7921 18467,8189 18451,9136 1906,8867"/>
            </emma:interpretation>
          </emma:emma>
        </inkml:annotationXML>
        <inkml:traceGroup>
          <inkml:annotationXML>
            <emma:emma xmlns:emma="http://www.w3.org/2003/04/emma" version="1.0">
              <emma:interpretation id="{02CC972E-B9E0-404C-AF2B-4F03D4B03567}" emma:medium="tactile" emma:mode="ink">
                <msink:context xmlns:msink="http://schemas.microsoft.com/ink/2010/main" type="inkWord" rotatedBoundingBox="1921,7921 6209,7990 6194,8925 1906,8855"/>
              </emma:interpretation>
              <emma:one-of disjunction-type="recognition" id="oneOf13">
                <emma:interpretation id="interp65" emma:lang="en-IN" emma:confidence="0">
                  <emma:literal>Motion</emma:literal>
                </emma:interpretation>
                <emma:interpretation id="interp66" emma:lang="en-IN" emma:confidence="0">
                  <emma:literal>3) Motion</emma:literal>
                </emma:interpretation>
                <emma:interpretation id="interp67" emma:lang="en-IN" emma:confidence="0">
                  <emma:literal>Motions</emma:literal>
                </emma:interpretation>
                <emma:interpretation id="interp68" emma:lang="en-IN" emma:confidence="0">
                  <emma:literal>emotion</emma:literal>
                </emma:interpretation>
                <emma:interpretation id="interp69" emma:lang="en-IN" emma:confidence="0">
                  <emma:literal>Emotion</emma:literal>
                </emma:interpretation>
              </emma:one-of>
            </emma:emma>
          </inkml:annotationXML>
          <inkml:trace contextRef="#ctx0" brushRef="#br1" timeOffset="55181.075">-194 5596 45,'-6'3'53,"6"-3"-3,-10 2-3,10-2 0,-7 5-5,7-5 5,-8 4-5,8-4 6,0 0 4,-9 0 6,9 0-1,0 0 13,0 0-5,0 0-2,0 0-4,0 0 4,0 0-3,-11-6-3,11 6 1,0-5 9,0 5 5,0 0-8,0-13-8,6 8-5,-3 3-9,2-5-2,1 2-6,3-2 0,-3 1-6,4 2-3,3-4-1,0 1-1,0 4-2,6-4-1,-4 7-4,1-3-3,0-1-3,1 4-3,2 0 3,-1 4-4,-4-1 3,6 1-4,-6 2 1,-5 5-4,3-3 2,-4-2-3,1 8 3,0-3-2,-4 3-2,-2 0-1,0 2-1,0 1 1,-6-5 5,0 6-4,-3-4 0,1 4 1,-4-4 0,-2 2 2,1 0-5,-3 0 4,-1-5 0,1 3-3,0-6-2,4 4-1,-3-4 5,6 2-6,4-3 8,-4-2-1,6 1 5,2-1-7,2 2 4,-1-1 2,8-3-1,-2 1-2,10 0-2,1-4 2,0 4-1,1 2 2,-1-1-6,5 2 2,-9 0-3,-2-3 6,-2 3-3,-1 3 2,-3-3-6,-4 1 4,-2-1 1,1 1 1,-6 2-1,1 0-1,-7 1-1,-1 1 2,-6-5 1,2 2 6,-7-2-6,-2 2-4,-2 2 7,5-8-2,-7 1-1,7-2 2,-8 3-34,8-5-34,2 0-37,2-4-174,-3 1-295,5-2 130</inkml:trace>
          <inkml:trace contextRef="#ctx0" brushRef="#br1" timeOffset="55459.271">307 5424 99,'50'9'231,"0"5"-15,1 2-12,-4 4-11,-4 11-14,-7 1-16,-4 1-10,0 6-9,-10-3-9,-2 5-12,-7 4-14,-2 3-5,-5-2-24,-1 1-7,-5 7-4,-5-8-9,-5 8-2,-6-10-7,-2 3-9,-8-2-8,-2-8-2,0 1-24,-5-8-35,0-3-46,7-8-42,2-6-60,-13-1-187,6-3-392,7-5 173</inkml:trace>
          <inkml:trace contextRef="#ctx0" brushRef="#br1" timeOffset="59251.0512">1032 5751 14,'0'-7'118,"3"3"1,-3 4-3,0-7-9,0 7 2,0 0-1,3-6 3,-3 6-13,0 0 10,0 0-14,0 0-1,0 0-9,0 0-9,0 0-5,0 0-4,0 0 3,11 13-4,-5 1 1,0 3 5,0 0-9,2 8-4,-4 2 1,3 3-4,-4 5-9,1-5-1,-1 5-6,2-2 0,-4-6-10,-1 10-4,3 0 3,-3-10-1,0 0-2,2 0-1,0-2-1,-2-2-6,0-5-1,0 2-1,0-6-3,0 4-9,-2-6-38,2-3-37,-2 0-26,2-2-37,0-3-33,0-4-149,-6 3-344,6-3 153</inkml:trace>
          <inkml:trace contextRef="#ctx0" brushRef="#br1" timeOffset="59727.0794">1058 5859 143,'5'-7'174,"1"2"-2,0-2-2,0 1-7,0 0-11,2-1-11,-1 5-8,0-5-11,-1 0-12,3 7-11,0-2-10,-9 2-5,19 0-9,-7 5-8,-1 0-8,2 2-1,3 3-6,-2 4-4,-1-2-7,6 8 1,-4 1-9,4 2-1,-6-2-5,1 1 0,0 3-1,-3 0-5,1-1 1,-1-1-1,-4-4-6,0 0 2,-1 0-4,1-7 4,-4 1-6,0-1-4,2-2 3,-2-3 0,0-2-1,0 1 0,-3-2-1,3 0 1,-3-4 1,0 0-4,0 0 2,0 0 3,8-12 0,-5 5 2,0-4-4,2-2 2,-4-1 0,4-2-4,-4-3 2,4-6 3,0 0-5,-1-3-1,4 3-1,-2-3 0,8-8-1,-5 11-1,0 3-1,2-2 1,0 4-1,-2 3 0,2 3 0,-2 6 0,2-3-1,-4 4 0,1 2-3,4 4-1,-12 1 3,22 6 1,-10 5 0,2-2-1,3 7 2,-3-1-5,-1 10 3,1-3-1,0 2 6,-5 1-6,2-2 4,0 4-2,-4-1 0,1 3 2,0-4-2,-1 4-5,0-1-2,-4-3-33,-3-2-39,0-5-45,-3-1-38,1-3-45,-3 0-143,2-3-378,2-3 168</inkml:trace>
          <inkml:trace contextRef="#ctx0" brushRef="#br1" timeOffset="60088.4031">1959 5992 73,'0'0'174,"0"0"-13,-6 12-15,3-6-8,6 0 6,-3-6-7,0 14-13,1-3-8,4-3-14,-1 3-7,-1 3-13,4 1-7,3-1-5,-2 0-1,1 0-5,5 2-4,-3-3-6,6 1 0,-4-2-7,4-1-2,2-1-5,4-2-3,-3-5-5,3 1 0,-2-4-3,-4-1-2,1-3-2,1-5 5,-10 1-6,3-6 0,-4 0-4,-2-4-6,-6-7 6,3-1 1,-6 1-5,0 0 0,-1 1-1,-1-2-1,-3 1-1,1 0-3,-6 3 1,4 10 1,-2-5-6,-1 5-2,4 0-1,-1 6-1,-2-1-18,2 7-43,-2-5-45,7 4-36,4 1-47,-17 4-151,17-4-364,-6 9 162</inkml:trace>
          <inkml:trace contextRef="#ctx0" brushRef="#br1" timeOffset="60407.2804">2533 5622 31,'0'-5'184,"0"5"-11,0 0-5,0 0-4,0 0-13,15 16 18,-10 2-13,-2 0-15,7 8 1,-5 0-13,4 11-13,-1 1-8,-2-1-11,-6 0-4,6 2-13,-4-3-7,-2 0-7,0-7-5,0 10-8,0-10-3,0-1-4,0 1-6,3-3-4,-3-1-9,0-4-22,0-3-23,0 0-27,0-4-33,0 1-42,0-8-45,0 3-191,-3-9-385,3-1 171</inkml:trace>
          <inkml:trace contextRef="#ctx0" brushRef="#br1" timeOffset="60642.3152">2553 5998 154,'9'-3'164,"9"-1"-13,-7 0-15,6 2-1,-3 2 0,6-5-7,7 4-9,1 0-3,1-3-8,0 4-4,-9 0-8,3 5 4,2-4-4,-5 0-7,0 3-9,-2-2-6,-7-1-8,-2 2 0,0-2-2,3 2-10,-5 0-2,-1 2-7,-2-3-4,-1 3-4,5-3-1,-2 2-4,0 3-6,-6-1-2,5 2-1,-2 4-1,0-5-4,0 8-1,-3 1 2,0-2-2,-3 4-3,-3 0-6,1-1-33,-4 5-31,-2-1-47,-1-1-51,4-5-70,1 0-127,-5-4-380,4-2 168</inkml:trace>
          <inkml:trace contextRef="#ctx0" brushRef="#br1" timeOffset="61377.8933">3305 6006 1,'0'0'165,"-28"-3"-17,20 5-17,-4 3-12,4 1-5,-4 1-17,1 0-12,1 4-10,2-1-7,-4 2-1,4-1-8,2 4-3,-2-1-8,2 0-2,0 2-8,4 2 2,-1-4-9,2 0 0,1 1 0,1-5-3,-1 0-2,6-2-4,1-1-3,-1 0 4,1-3-1,4-1 2,-2-3-6,-9 0 8,23-10 0,-9 3 12,-3-4 5,4-3-1,2-4-5,0-1-2,-2-3-3,1-1 0,1 0-5,-2 0-3,2 1 8,0 2-1,-5 5-2,2 2-6,0 1-1,-2 0-1,0 0-2,-3 7-2,2 3 1,3-3-4,-6 5-2,2 1-2,-1 5 0,5 2-1,-6 7-4,4-5-1,-4 5-2,-2 1 3,5 7-5,-5 2 0,-1-3-2,4 3 2,-5-2 2,6-2-1,-4 4-2,-2-8 1,-1-2-1,4 2 0,-3-9-1,-1 3 4,0-2-1,3-2 4,-3-5-3,2 0 2,-5-2-1,0 0 1,17-7-5,-11-4 5,0-2 1,0-2-3,1-3 1,-1 1 8,3-6 4,2-2 2,-4 4 2,2-1 6,-1 1 15,3 5 0,0 0-6,-1 4 6,3 0 5,2 2-2,-1 1 0,-2 3-5,8 5-5,-6 1 1,0 2-8,3 5-2,-4 7 7,4-3-12,-3 8-1,1 3 0,-1-1-3,-3 2 0,3 1-3,-3 2 1,-4 2-9,2-3-20,-6 1-28,-1-1-37,-2-1-59,-2-6-56,-5 1-221,-1-7-452,-3 3 200</inkml:trace>
        </inkml:traceGroup>
        <inkml:traceGroup>
          <inkml:annotationXML>
            <emma:emma xmlns:emma="http://www.w3.org/2003/04/emma" version="1.0">
              <emma:interpretation id="{CC88A857-1A09-4D11-BE62-AF8BA51673FD}" emma:medium="tactile" emma:mode="ink">
                <msink:context xmlns:msink="http://schemas.microsoft.com/ink/2010/main" type="inkWord" rotatedBoundingBox="7661,8108 9981,8146 9969,8903 7649,8865"/>
              </emma:interpretation>
              <emma:one-of disjunction-type="recognition" id="oneOf14">
                <emma:interpretation id="interp70" emma:lang="en-IN" emma:confidence="0">
                  <emma:literal>with</emma:literal>
                </emma:interpretation>
                <emma:interpretation id="interp71" emma:lang="en-IN" emma:confidence="0">
                  <emma:literal>With</emma:literal>
                </emma:interpretation>
                <emma:interpretation id="interp72" emma:lang="en-IN" emma:confidence="0">
                  <emma:literal>wHh</emma:literal>
                </emma:interpretation>
                <emma:interpretation id="interp73" emma:lang="en-IN" emma:confidence="0">
                  <emma:literal>wit-h</emma:literal>
                </emma:interpretation>
              </emma:one-of>
            </emma:emma>
          </inkml:annotationXML>
          <inkml:trace contextRef="#ctx0" brushRef="#br1" timeOffset="62031.5172">5490 6053 72,'0'0'109,"0"0"-10,0 18-5,0-10 6,4 5 5,-4-4-9,2 7-14,1 0-2,0 2 1,-1 2-5,4 3-6,0 1-12,0-6 0,-1 6-5,4-8-8,-4 1-3,-2-3-6,3 0-5,0-2 1,-2-3-4,0-4 3,2-1-3,1 1 2,-4-3 6,-3-2-6,0 0-5,17-14-1,-12 7 2,6-9-5,-4-1-4,7-4-4,-3-4 1,-2 2 1,3 2-5,-2 4 1,-3 2-4,2 0-2,1 2 4,-4 6 2,-3 2-10,3-2 6,-1 5-5,1-2 3,-6 4-5,0 0 0,20 13-1,-11-4 4,-3 4-6,6 1 4,-4 0-6,4 1 1,-3 6 4,10-2-2,1 2 6,-3 0-1,4-3 4,2-1 8,0-2 20,-4-7 15,8 1 8,-7-1 17,-3-5 15,2-2 9,-4 0-4,-1-3-1,3-3-9,-4-2-5,1-6-10,-5 0-7,1-1-4,-1-9-4,-8-2-9,-1 1 1,5-4-10,-10 2-2,4-3-5,-5 0-3,3 2-6,-2 1-5,-1 1-35,-2 1-23,2 7-47,0 3-58,0 3-54,4 3-43,-9 2-151,4 2-428,1 2 190</inkml:trace>
          <inkml:trace contextRef="#ctx0" brushRef="#br1" timeOffset="62248.6782">6397 5963 95,'0'0'220,"0"0"-9,0 0 4,0 0-13,8 10-15,-7-3-7,2 1-12,0 9-16,2-2-13,1 2-16,-5 9-9,6-2-10,-1 3-13,-2 1-11,1-3-5,1 2-18,-3-3-37,6 4-35,-9-6-44,0-5-55,6 1-51,-10-4-182,8-6-376,-4 0 167</inkml:trace>
          <inkml:trace contextRef="#ctx0" brushRef="#br1" timeOffset="62472.8833">6678 5656 176,'4'-9'246,"-2"1"-14,-1 2-14,-1 1-17,5-1-16,-5 6-16,0 0 14,0 0-4,0 0-16,8 20-13,-1 1 6,-1 6-11,2 10-14,3 1-15,-2 0-12,5 3-6,-2 2-10,2 0-9,3 0-4,-8 0-10,-1 1-14,-2-3-17,-6-3-35,0-1-22,-3-9-32,-3-4-44,1-1-42,2-6-49,-3-2-35,1-1-194,-4-7-453,3 1 200</inkml:trace>
          <inkml:trace contextRef="#ctx0" brushRef="#br1" timeOffset="62956.6302">6698 6051 49,'0'0'150,"3"-5"-10,-3 5-1,13 0-4,-2 0-16,8 2 0,-1-1-8,2 3 6,11-4-11,-4 3-13,16 1-3,-14-4-16,19-4-3,-8 3-2,4-1-11,-14-2-1,2-3 0,-8 0 2,-1-2 7,-4-4 0,-4 3-4,-1-6-8,0-2-5,-10 1-10,7-8 3,-8 0-3,2 1-6,-1 5 7,-2-6 0,3 3 4,-5 7 18,1 1 6,-1 7 2,2-4 1,-1 2-7,-1 0-10,0 6-6,0 3-8,0 0-7,0 0 3,0 0-7,-3 32-1,2-14-3,-6 7-2,3 3-2,-2 1-3,3 7 0,-2 0-1,-1 3-2,6 0-2,-3 2-2,3-2-2,0-1-2,0-10-3,3 1-4,-2-2-24,-1-5-4,7-1 7,-4-7 3,-2 0-2,1-6 7,-1-1-1,8-4 10,-2-2-10,-7-1 6,0 0-1,21-14 1,-13 6 2,-1-6-1,3 0 2,2-3 2,-1 1-1,2-8 1,4 3 0,0 2 0,3 1 6,-5 0-3,5 4 20,-3 4-9,0 3 0,0 1 1,0 4-1,3 2 3,-2 3-3,2 4 2,2 4-6,2 1 3,-2 3-3,-2 2 1,0 0 0,-2 1-2,-1 3 0,1-3-3,-2 0-18,-4 0-26,2 1-31,-2-2-35,-4-3-47,4-2-45,-4-3-223,2-1-457,-3-2 203</inkml:trace>
        </inkml:traceGroup>
        <inkml:traceGroup>
          <inkml:annotationXML>
            <emma:emma xmlns:emma="http://www.w3.org/2003/04/emma" version="1.0">
              <emma:interpretation id="{C33351C3-D4CF-496C-94F6-B53A233852EE}" emma:medium="tactile" emma:mode="ink">
                <msink:context xmlns:msink="http://schemas.microsoft.com/ink/2010/main" type="inkWord" rotatedBoundingBox="10958,8070 15080,8137 15065,9081 10943,9014"/>
              </emma:interpretation>
              <emma:one-of disjunction-type="recognition" id="oneOf15">
                <emma:interpretation id="interp74" emma:lang="en-IN" emma:confidence="0">
                  <emma:literal>variable</emma:literal>
                </emma:interpretation>
                <emma:interpretation id="interp75" emma:lang="en-IN" emma:confidence="0">
                  <emma:literal>Variable</emma:literal>
                </emma:interpretation>
                <emma:interpretation id="interp76" emma:lang="en-IN" emma:confidence="0">
                  <emma:literal>vaaable</emma:literal>
                </emma:interpretation>
                <emma:interpretation id="interp77" emma:lang="en-IN" emma:confidence="0">
                  <emma:literal>vaeiable</emma:literal>
                </emma:interpretation>
                <emma:interpretation id="interp78" emma:lang="en-IN" emma:confidence="0">
                  <emma:literal>vaaalsle</emma:literal>
                </emma:interpretation>
              </emma:one-of>
            </emma:emma>
          </inkml:annotationXML>
          <inkml:trace contextRef="#ctx0" brushRef="#br1" timeOffset="63482.724">8788 5995 31,'0'0'207,"15"3"-9,-6 2-15,2-2-18,-2 10 0,5-2-17,-9 8-8,8 6-1,0 2-3,1 7-12,-1 2 1,4 0-10,-1 0-12,2-3-7,-3 5-2,5-5-5,-6-8-4,3 0-9,-3-3-4,3 1-8,-3-7-4,-2 0-7,-5-3-1,0-6 15,-3 0 30,2-1 26,-3-1 8,2-3-9,-5-2-21,0 0-4,12-15-10,-10 7-2,4-9-17,-3 0-6,6-7-4,-3-1-12,2-2 1,4-12-8,1-3 0,2 2-10,0-5-6,5-1-39,5-4-28,-4 5-29,5 0-36,-7 11-44,-1 1-39,-2 9-63,-6 13-279,3-3-577,-6 4 255</inkml:trace>
          <inkml:trace contextRef="#ctx0" brushRef="#br1" timeOffset="64414.9571">9738 6067 166,'0'-7'238,"0"7"-22,-5-7-10,5 7-16,-15-4-13,10 3-15,-7 1-18,12 0-13,-28 1-14,11 3-10,2-1-15,-2 8-4,-1-4-6,-1 4-10,-2 3-14,7 1 2,-1 2-6,-2 1-4,3 2-4,5-3-5,3 1-6,-1-1-1,1-2-7,6 2-8,0 1-13,5-6-13,0 1-3,-1-2 4,2-3-9,2 1-1,1-7 3,0-2 0,4-1 2,-1-2 0,-3-2 0,5-8 3,-5 5 2,3-6 0,1-1-2,-4-2 5,5-5 0,-2 1-3,-1 4 4,-2 3 1,2-2-4,-4 2 3,1 1 2,4 1-5,-7 3-2,4 1 3,-4 2 3,4 0 1,-3 3-3,-1 1-3,7 0 6,-12 2-8,15 7 0,-5-1 4,3 4-2,-3 3-4,-4 1 8,1 2-2,1 7 5,0-1-5,2-4 3,4 1-1,2 2 3,0-1-1,-2-5 2,0-4-3,1 3 3,-1-6 0,5-4 4,-4-1 2,3 0 1,-4-9 2,0 2 3,1-4-5,2-3-2,3-3 2,-1-7 4,-1 0-3,-1 2-4,-3-6 2,-2 1-3,0-1 1,2 2 0,-5 0-1,5 0 1,-2-2-3,-5 9 1,0-2 4,-1 2-3,0 4 1,-4 1 0,0 3-2,-2-1 2,3 2-3,-6 0 1,3 7 0,-4-7-3,1 5-1,3 2 1,-10-2 0,10 2 1,-17 0-3,17 0 4,-19 3-4,9 1 0,0-3 1,0 1 1,2 3 0,0-3 0,-2 2-3,5-3 2,-1 2-1,6-3-1,-9 9 3,4-3 0,2-4 3,3-2-3,-6 12 4,4-5-4,-1 0 0,0 4 0,3 0-1,0 2 0,3-1-2,0 6 4,5-4 0,0 8 4,10-3-5,-3 2 1,8 1 2,-1 2-3,6 1 2,4 0 1,-2-1-2,-3-6-1,-1 2-1,-2-6 2,5 3-1,-1 0-2,-3-5 2,-1-1 1,-1 3 0,-6-6-1,-3-1 4,-3-2-2,-1 1-3,-4-4 6,2 3-4,-2-3 6,-6-2-4,9 1 1,-9-1-1,11 0 1,-11 0-3,0 0 1,8-7-3,-8 7 3,6-3 0,-4-1 1,2-3-3,-2 1-2,1 0 0,6 0-1,-6-5 1,8 2-4,-4-3 1,0-1 0,3-3 1,0 0 0,3 2 2,-2-4-2,3 0 0,-5 4 1,2 4 0,-5 2 4,-4 1-2,4 1-2,-3 1 0,1 2-1,-4 3 1,5-4-1,-5 4 2,0 0 4,0 0 11,0 0 4,0 15 0,0-15-3,-6 11-3,3 0 2,3-4 0,-6 6 1,3-2 0,-2 4-5,-1-1 4,3 4-3,0-1-2,1 1-9,-1-3-43,0 2-40,3-2-64,-3 1-66,0-7-177,3 1-422,0-3 187</inkml:trace>
          <inkml:trace contextRef="#ctx0" brushRef="#br1" timeOffset="64594.6695">10726 5599 117,'2'-3'116,"-2"3"-10,0 0-46,0 0-56,0 0-72,0 0-73,0 0 33</inkml:trace>
          <inkml:trace contextRef="#ctx0" brushRef="#br1" timeOffset="65778.3752">11183 5992 17,'-20'3'231,"5"-3"-18,0 3-16,-4 2-21,-1 2-17,0-1-16,0 7-12,-3 4-10,2-3-9,7 5-8,0 3-8,-1-1-14,6 1-9,-1 3-3,1-4-6,6-3-4,2 0-8,1 2-8,0-8-1,1 4-7,1-7-8,4 5-5,0-7-4,2 1 3,1-6-6,0-1 0,-9-1-3,14-8 0,-6 4-2,4-10 2,-8 1-2,6-5-2,-6 0 2,2 3-5,4-2-4,-6 1 3,2 3-2,-3-1 4,2 6-5,0-2-1,-1 2-1,-4 2-1,5 1 4,-5-1-4,0 6-1,0 0-1,12 0-1,-12 0 1,8 13 5,1-4-6,0 1 5,-1 5 0,4-1-4,-3-1 1,5 1 3,0 1 0,4 0-2,1 3 1,-1-2 1,-1-5 2,9 1-5,-10-5 3,2-3-3,0 3-2,2-7 2,0-1 6,0-5-3,-4-3 3,2-1 0,-3-11 0,4 0-4,-4-4 6,4-7-1,-1 0 0,-1-5-3,-3-3 1,-1 3-1,4-3-1,-3-2-3,0 2 5,0 3 0,-3 4 0,-2-6 2,-2 16 0,1-2 13,-5 11 5,3-4-5,-3 6 6,-1 3-7,1 1 1,-3 1-5,0 0-3,0 7 0,0 0 1,-11 18-3,-1-4-2,3 11 2,-11-1-3,-5 10 4,5 5-5,-3-3 3,3 0-1,2 1-2,3 1 0,2 0-1,4 2 0,1-3-3,5 1 3,3-10-3,6-3 0,1-1-3,-1-9 4,1 3 1,1-4-1,0-6-2,2-2 6,0-3-3,0-3-1,1 0-7,8-2 9,-4-2 0,3-3-1,2-1-1,-1-3-1,-4 4 3,11-10-3,-1 5-3,-2-1 6,6 3-3,-6 2 2,0-2-1,1 5-2,-7 1 2,0 2-1,-3 2-4,0 6 0,-3-1 1,1 4 0,-9 3 0,3 2 3,-1 4 0,-5 3-2,0 1-2,0 2 6,-5-6-3,0-3 2,1 6-1,-7-4-1,3-2 1,-2-3-2,-6 0 1,4-3 4,-5-1-1,0-1-4,-4-5 2,-2 3 0,-3-4-1,3 1 2,3-2-1,3 0 0,0-2 0,3-3-3,7 5-11,-6-2-3,6 1-11,0-4-18,7 5-29,0-6-7,0 6 1,14-7-1,3 1-8,3 0 14,8 0-1,-1-1 15,13-5 9,2 4 8,-2-4-6,-2-6 11,-1 2 18,1-6 17,-1-1 3,-2-2 22,-1-8 5,0 0-2,-7-5 16,4-3-4,-3-5 1,-5 2 4,3 1 11,-3-2 12,-6 8 17,-3 1 3,-2 14-2,-8-2 3,3 10 2,-4-5 3,-3 6-10,0-3-7,0 7-9,-3 2-4,-4 2-8,0 1-9,7 4 6,-23 11-11,9 3-5,-3 9-4,-1 1-3,-1-3-2,-1 4-2,-1 8-5,2 3 2,4-3 1,-3 4-1,4-3-1,8 6-4,3-4-1,3 1-3,3 2 0,7-3-3,0-8-5,14 4 2,2 3-3,3-9-11,7-5 1,2-2-1,-10-9-8,10 1-6,-9-4 5,3-3 1,-1-4 0,0-4 2,-2-4 5,-4-2-2,-1-2 2,-2-5-1,1-2 0,-10-2 0,4-3 4,-4 2-1,-9-2 2,5 1-1,-9 7 3,0 0-4,-3 2 6,-7 1-5,-3 1 1,3 2-2,-6 3 3,7 4 0,-5 1-2,-1 4 1,-1 1 4,4 4-2,-2 3 1,-1 2 5,3 2 2,-2 6 1,3 3 3,2-2-2,4 3-1,2 1 5,2 1-2,5 3 1,4-2 2,1-5 1,7 3-2,13 5 1,0-4-3,3-1-17,3-7-31,5 0-46,-1-4-32,8-7-65,1-1-65,-1-6-143,1-6-424,-2-7 187</inkml:trace>
        </inkml:traceGroup>
        <inkml:traceGroup>
          <inkml:annotationXML>
            <emma:emma xmlns:emma="http://www.w3.org/2003/04/emma" version="1.0">
              <emma:interpretation id="{545D1A59-065A-4020-9D61-758B97076A89}" emma:medium="tactile" emma:mode="ink">
                <msink:context xmlns:msink="http://schemas.microsoft.com/ink/2010/main" type="inkWord" rotatedBoundingBox="16149,8240 18465,8278 18453,9028 16137,8990"/>
              </emma:interpretation>
              <emma:one-of disjunction-type="recognition" id="oneOf16">
                <emma:interpretation id="interp79" emma:lang="en-IN" emma:confidence="0">
                  <emma:literal>any</emma:literal>
                </emma:interpretation>
                <emma:interpretation id="interp80" emma:lang="en-IN" emma:confidence="0">
                  <emma:literal>aids</emma:literal>
                </emma:interpretation>
                <emma:interpretation id="interp81" emma:lang="en-IN" emma:confidence="0">
                  <emma:literal>aril,</emma:literal>
                </emma:interpretation>
                <emma:interpretation id="interp82" emma:lang="en-IN" emma:confidence="0">
                  <emma:literal>awn</emma:literal>
                </emma:interpretation>
                <emma:interpretation id="interp83" emma:lang="en-IN" emma:confidence="0">
                  <emma:literal>auk,</emma:literal>
                </emma:interpretation>
              </emma:one-of>
            </emma:emma>
          </inkml:annotationXML>
          <inkml:trace contextRef="#ctx0" brushRef="#br1" timeOffset="67001.2506">14349 6144 72,'2'-5'188,"-1"-1"-9,2-1-12,0 2-15,-3-2-16,5 1-9,-10-1-10,5 7-7,0-12-7,-3 4-10,-1 5-7,-2-2-10,-2-1-7,-4 6-7,-2 0-8,-2 0 4,-2 4 2,-6 3-12,-7 4 0,6-1-1,-4 8-5,1-4-6,4 2-5,-2 2-2,4 2-1,1-1-1,2 2-2,1 0-1,9-7-3,-2 4-2,6 0 5,1 0-6,-1-3 1,14 0-3,1 1-1,4-4-1,1-2-4,12 2-2,0-7-5,0-3 1,4-2 0,1-2-3,-1-3-1,-4-7 2,0-1 3,-3-1-1,-4-4-3,0-2 3,-2-1 1,-4-3-6,-5 6-2,-1 4 8,1 0 3,-3-1 0,-4 4-2,-2-4 0,-2 6-1,-2 0-3,-1 2 2,5 1-2,-1 3 1,1 3-2,-8-4-4,8 4 5,0 0 2,-12 14-1,6-4 2,6 1 2,-2 1-2,4 4 1,2-1 1,2 3 2,2-3 1,7 6-4,5 0 2,2 3-1,10 1-5,2-5-1,3 1 0,-10-6 0,10-1-6,-6-7 1,-4-1 1,4-5 1,-2-2-2,-3-5 1,0-3 2,-3-7 2,2-2-2,-7-3-2,2-15 3,-3 3-2,-3-3 1,-3 8 0,-5 0 2,-3-1-1,-3 4-3,0-1 6,-3 4-3,-3 2 5,4 4 1,-4 1 10,3-2 8,0 10 4,-2-5-9,2 5 2,0 0-6,0 4-1,3 3-2,0 0 0,-14 10 2,10-3-5,-9 7 0,6 2-3,-2-2 1,-1 9-2,3 1 4,-1 2-1,3-2 1,2 2-1,0 3-1,8-2-1,-2-1 1,6 2-1,0-3-6,5-2-18,5-5-4,5 1-14,-1-3-6,2-7-6,1-2 1,1-1 1,1-6 3,0-4 3,-1-3 7,-1 0 1,0-7 6,-3-4-4,1 0 11,-5-2-2,0-4 0,-5 0 1,0-2 6,-2 1 1,-5 0-2,3-3 0,-3 7 5,-4 3-2,5 2 5,-3-2 5,-4 4 8,2 5 9,0 0 10,-1-3 7,-2 6-2,0-1 4,0 0-3,0 7-11,0-6 0,0 6-4,0 0 1,0 0 0,-22 8 3,12 4-1,-3 2-1,0 4-1,2 5 0,-3 1-1,3 5-1,2-1-3,0 9 4,3-1 0,4 5-2,4-14-2,-1 2 0,8-3 2,5 0-7,-3-3-1,9-4-4,1-2 0,6-1-3,2-4-8,11-5-8,-1-1-3,3-7 9,2-4-1,-2-8-1,-4-2 4,-1-7-2,-2 1 5,-7-8-2,1-3-1,2 0 0,-4-8 2,-4-3 2,2-1-3,0-1 4,-2 1-1,-7-1 1,1 0 2,0 6 4,-6 3 13,-5 10-3,-1 1 6,-5 1 32,0 2-4,0 3 13,0 2 9,-5 3-1,5 6-8,0-3-2,-3 2-5,0 4-9,3-6 5,0 11-11,-6 0-3,6 0-4,0 0-5,-17 16 1,12-1-5,-4 2-1,1 10-1,-1 9-3,-1 4 1,6 4 0,1-5 0,3 8 0,0-4-2,0 1-2,3-3-5,-3-4 1,0-8-20,4-1-25,-4-3-15,3-6-25,-6-2-29,3-2-35,0 1-49,0-8-39,-10-4-218,6 0-481,-2 0 214</inkml:trace>
          <inkml:trace contextRef="#ctx0" brushRef="#br1" timeOffset="67345.4858">16102 5865 219,'4'-6'221,"-4"0"-21,3 1-21,-3 5-20,0 0-16,0 0-14,0 0-11,11 11-17,-14-5-5,2 2-9,-3 3-11,-2 0-7,-1 0-5,1 3-10,-2-6-2,0 5-9,0-6-1,4-2-7,-2 2 0,3-1-6,-2-2-1,2 0 0,3-4-3,-8 4 0,8-4-5,0 0-1,-4-15 1,5 8-1,2-1 0,0-5-3,5-2-2,3 4 6,1-1-1,2 0 14,1 4 8,2 0 7,0 4-5,3 2 0,0 2 2,-2 2-3,2 5-1,0 6-7,-6 1 5,4 9-13,-4 3 4,-5 11-1,-2 1-5,-7-1-1,-3 4 0,-8 0-3,-3-4-3,-6 2-17,0 0-29,-4-3-44,1-3-61,1 1-68,2-12-229,9 2-468,-1-4 208</inkml:trace>
        </inkml:traceGroup>
      </inkml:traceGroup>
    </inkml:traceGroup>
    <inkml:traceGroup>
      <inkml:annotationXML>
        <emma:emma xmlns:emma="http://www.w3.org/2003/04/emma" version="1.0">
          <emma:interpretation id="{BD00795A-6B99-44CB-9587-AE069FF9915A}" emma:medium="tactile" emma:mode="ink">
            <msink:context xmlns:msink="http://schemas.microsoft.com/ink/2010/main" type="paragraph" rotatedBoundingBox="979,10394 14615,10480 14603,12340 968,122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3DEF08-A2E2-4F16-9771-123E47631251}" emma:medium="tactile" emma:mode="ink">
              <msink:context xmlns:msink="http://schemas.microsoft.com/ink/2010/main" type="inkBullet" rotatedBoundingBox="978,10526 2481,10536 2470,12264 968,12255"/>
            </emma:interpretation>
            <emma:one-of disjunction-type="recognition" id="oneOf17">
              <emma:interpretation id="interp84" emma:lang="en-IN" emma:confidence="0">
                <emma:literal>If</emma:literal>
              </emma:interpretation>
              <emma:interpretation id="interp85" emma:lang="en-IN" emma:confidence="0">
                <emma:literal>Is</emma:literal>
              </emma:interpretation>
              <emma:interpretation id="interp86" emma:lang="en-IN" emma:confidence="0">
                <emma:literal>I</emma:literal>
              </emma:interpretation>
              <emma:interpretation id="interp87" emma:lang="en-IN" emma:confidence="0">
                <emma:literal>I]</emma:literal>
              </emma:interpretation>
              <emma:interpretation id="interp88" emma:lang="en-IN" emma:confidence="0">
                <emma:literal>IJ</emma:literal>
              </emma:interpretation>
            </emma:one-of>
          </emma:emma>
        </inkml:annotationXML>
        <inkml:trace contextRef="#ctx0" brushRef="#br1" timeOffset="73200.4754">-1176 8325 29,'0'0'148,"0"0"-10,0 0-5,0 0-6,0 0-8,0 0-8,0 0-4,0 0-12,0 0-3,0 0-11,0 0-9,-11 0-6,11 0-6,0 0-8,0 0-1,0 0-5,0 0-1,0 0 1,0 0-5,0 0 0,0 0-1,0 0 7,0 0 1,0 0 7,0 0-3,0 0 3,0 0-1,27 0 0,-4 0 8,8-1 4,11 0-10,5-4-2,2 5 5,5 0-1,4-3 0,17 0-4,-16-1-13,-6 4-2,3-2-5,-9 4 0,-2-4-6,-13 7 0,-3-5-5,-3 0 3,-7 1-8,-4-1-7,-3 0-3,-2 0-9,0 0-5,-10 0-2,8 0-13,-8 0-18,0 0-31,0 0-34,0 0-25,-35 3-28,24-6-22,-6 3-179,0-1-389,2 1 172</inkml:trace>
        <inkml:trace contextRef="#ctx0" brushRef="#br1" timeOffset="73776.7561">-962 8961 83,'0'0'115,"-6"-2"4,6 2-3,0 0 11,0 0 8,0 0-1,0 0-8,0 0-9,0 0 7,0 0 5,0 0-1,28 1 1,-16 0-8,5 4 0,1-5-10,4 2-9,6 2-11,4 0-7,-2-2-10,15 3-8,-2-4-4,1 1-13,-2 4-28,-4-4-29,-4 1-44,6-3-33,1 0-40,-10-5-64,-6-2-149,5 5-366,-4-9 162</inkml:trace>
        <inkml:trace contextRef="#ctx0" brushRef="#br1" timeOffset="73527.8443">-733 8347 62,'-2'7'141,"2"-7"-15,0 9-3,2 1 10,-2 1 5,0 2-10,0 3 0,3 2 15,-3 6-13,2 1-8,-4 2-4,2 4-12,-3-6-9,1 3-8,-4 8-6,3-4-4,0-3-10,2 11-5,-4-4-6,0 2-7,-1-2-2,2-9-5,1 1-5,0 4-6,1 3-18,1-5-18,1-4-37,0-2-39,0-6-44,1-2-43,-2 1-161,1-2-353,0-6 157</inkml:trace>
        <inkml:trace contextRef="#ctx0" brushRef="#br1" timeOffset="74518.607">-415 8116 15,'-8'-3'123,"3"-1"-1,1-2 11,1 2-4,3 4-1,-5-10-16,5 3-7,0 7-12,3-7-4,2 2-12,4 2-7,0-4-8,7 3 4,0 0-5,6 1-19,-2-1 3,11 1 1,-4 0-2,5-1-7,-2 3-2,2-1 0,-3-2 0,2 4-7,-2 0 2,-3 3-5,0-6 1,-5 7 5,-1-2-4,-3-2-1,0 1-9,-3 3 7,-2-1-2,-1-2 0,-3 1 1,1 2-7,-1-3 9,1 2-10,-2 0-1,-3 0-6,-4-3 4,7 5-1,-4 1 6,0 1-5,-1 0 5,4 0-1,-4 8 0,-2-1-6,1 4 26,-2-2-6,1 9-2,0 1-2,-2 1 4,2 2-3,-5 9-4,2-1-1,0 0-1,0 3-3,2-6 1,-2 7 2,0-7 14,3 7-1,-4-3 6,4 0 7,0 4 2,0-5 1,4 5-1,-4-3 7,0 2-3,0 3 2,6-6-5,-2 6 3,5 0-3,2 5-2,0-2 0,-2 2-1,2-3-5,0 0 8,2-1 0,4-1-2,-6 1-5,6-1-2,-3-2 4,1-3 6,-4-2 1,-3 1 14,-1-12-21,-1-1-4,-4 0 20,2-6-11,-4-1 0,0-4 2,-6-1 8,-1-1 2,-12 0 3,-2-5-2,-15-4-9,-10 0-7,-3-6 2,-3-4-7,-8-1-3,-18-6-2,-3-7-10,-1 1-16,6 0-40,-4-1-45,23 6-67,2 1-72,7 5-108,8-7-317,10 8-690,13-2 305</inkml:trace>
      </inkml:traceGroup>
      <inkml:traceGroup>
        <inkml:annotationXML>
          <emma:emma xmlns:emma="http://www.w3.org/2003/04/emma" version="1.0">
            <emma:interpretation id="{32F09A06-4105-43E7-A36D-D66C53C496B6}" emma:medium="tactile" emma:mode="ink">
              <msink:context xmlns:msink="http://schemas.microsoft.com/ink/2010/main" type="line" rotatedBoundingBox="3170,10408 14615,10480 14606,11783 3162,11711"/>
            </emma:interpretation>
          </emma:emma>
        </inkml:annotationXML>
        <inkml:traceGroup>
          <inkml:annotationXML>
            <emma:emma xmlns:emma="http://www.w3.org/2003/04/emma" version="1.0">
              <emma:interpretation id="{3B1E9B41-AB20-42C8-BECA-E78136BB2A90}" emma:medium="tactile" emma:mode="ink">
                <msink:context xmlns:msink="http://schemas.microsoft.com/ink/2010/main" type="inkWord" rotatedBoundingBox="3170,10408 7797,10437 7789,11740 3162,11711">
                  <msink:destinationLink direction="with" ref="{3A6C4935-A254-40E6-A799-8755A10BDB4C}"/>
                  <msink:destinationLink direction="with" ref="{05E5CB23-D049-46F1-ADA8-F68C389807C9}"/>
                </msink:context>
              </emma:interpretation>
              <emma:one-of disjunction-type="recognition" id="oneOf18">
                <emma:interpretation id="interp89" emma:lang="en-IN" emma:confidence="0">
                  <emma:literal>Uniform</emma:literal>
                </emma:interpretation>
                <emma:interpretation id="interp90" emma:lang="en-IN" emma:confidence="0">
                  <emma:literal>uniform</emma:literal>
                </emma:interpretation>
                <emma:interpretation id="interp91" emma:lang="en-IN" emma:confidence="0">
                  <emma:literal>UniForm</emma:literal>
                </emma:interpretation>
                <emma:interpretation id="interp92" emma:lang="en-IN" emma:confidence="0">
                  <emma:literal>VniForm</emma:literal>
                </emma:interpretation>
                <emma:interpretation id="interp93" emma:lang="en-IN" emma:confidence="0">
                  <emma:literal>Unitorm</emma:literal>
                </emma:interpretation>
              </emma:one-of>
            </emma:emma>
          </inkml:annotationXML>
          <inkml:trace contextRef="#ctx0" brushRef="#br1" timeOffset="75633.026">1004 8358 33,'0'-9'119,"0"3"15,0 6-1,0-7-3,3 1-5,-3 6 6,3-7-4,-3 2 4,0 5-9,0-6-10,0 6-13,0 0-13,0 0-14,0 0-7,0 0 10,8 17 7,-8-3-1,3 11 1,0 5 2,2 6-4,-2 6 2,0-2-1,0 0-4,0 3-3,3-3-2,-1 2-8,1-3-3,2-2-6,1-1-2,-2-8-2,6 8-4,-1-9-3,5-3 4,6-3 2,-2 2-1,9 1-3,-3-9-5,4-2 0,1-1-7,-3-6-1,2 5-1,-3-10-4,-1-1-1,-1 0-4,2-5 0,-8 0-3,-2-2-3,-2-2 2,-3-7-5,3 1 12,-4-8-14,0-2 1,-4 0 0,4-12-2,-6-6-1,4-3-5,-6-3 6,4-23-10,-7 1 2,4-2-1,-5 4-2,0 0 0,-5 17 4,4 3-5,-2 5-1,-2 3 4,1 13-5,2-1 3,-3 11-1,4 3-7,1-2-35,-2 3-52,2 9-34,0 5-25,0 0-44,22 7-42,-8 1-202,-2 5-478,9 2 212</inkml:trace>
          <inkml:trace contextRef="#ctx0" brushRef="#br1" timeOffset="76187.4188">1925 8602 111,'8'7'142,"-2"-3"-10,1 3-11,0 0-1,3 4-11,0 1-8,-3 2 2,-1 3-5,2-3-6,-2 2-7,2 2-3,-8-1-5,6 1-8,-6 0-9,0-1-5,0-2-11,3 3 3,-3-1-6,0-6-3,-3-1-4,3 3-6,-3-10 4,3 7-4,0-3-2,-3-1 5,3-6 17,0 6 16,0-6 8,0 0-10,0 0-1,0 0 0,0 0-4,0 0-5,6-20-5,-3 8-1,0-4-7,5-1-5,1-8-2,2 2-4,6-2-2,-1 1-3,3-11-3,-2 10-6,-2 0-1,5 4-1,-1-2 0,-3 8-2,3-4-4,-5 6-2,-1 5 0,4 2-2,-3-1-7,-5 5 6,8 4-1,-6 1 0,3 4-3,0 4 0,-1 0 8,-3 3-7,0 4 7,0-2-4,-3 5 1,1 3 1,-4-1-2,3-2-10,-6 3-28,1 1-27,-2-4-34,0-2-32,0-1-40,3 0-55,-3-1-114,0-5-365,3-1 162</inkml:trace>
          <inkml:trace contextRef="#ctx0" brushRef="#br1" timeOffset="76453.6179">2602 8533 85,'0'0'217,"7"11"4,-2-4-19,-3 5-18,-2-1-3,6 5-16,-6 3-12,6 1-15,-2 5-13,3 0-12,-1 0-11,-2 3-10,2-3-20,-2 3-25,-4-3-50,-4-1-52,4 1-51,-3-12-70,0 1-118,-1 0-317,-2-3 142</inkml:trace>
          <inkml:trace contextRef="#ctx0" brushRef="#br1" timeOffset="76547.6737">2672 7915 110,'3'-2'91,"-3"2"-39,0 0-54,0 0-41,0 0-44,0 0 20</inkml:trace>
          <inkml:trace contextRef="#ctx0" brushRef="#br1" timeOffset="76834.8773">3168 8077 83,'0'0'224,"-6"-3"-16,6 3-22,0 0-12,0 0-8,-12 14-7,9-2-14,-4 2-14,3 4 4,-2 9-13,-2 0-4,-1 9-13,-2 3-6,2 0-3,-2 4 0,5-2-2,-3-2-6,-2 4-16,8-1-3,-8-2-1,0 2 5,4-5 3,1 3-18,-2-1-4,5 1 0,0 0-9,0-2-5,-2-3 0,8-4-6,2 7-4,1 0 0,5-1-12,2 0-23,1-3-25,3 2-16,-6-13-25,3-1-42,0-1-25,-4-6-35,0-4-33,-4-4-196,0-1-435,-6-2 193</inkml:trace>
          <inkml:trace contextRef="#ctx0" brushRef="#br1" timeOffset="77625.44">3085 8689 171,'0'0'162,"9"-3"-22,-3 2-14,2-2-5,8 2-11,2-3-11,10-1-11,5 0-10,13 2-3,7-2-12,0 2 1,1-4-10,4 3-3,-1 1-3,0 0-9,-3 2-2,-7-3-6,-1-1 5,-15 2-7,-2 1 8,-12-2 5,1 4 10,-4-3 1,-2 1 2,-4 0 1,0-2-8,-2 1-6,0 1-6,-6 2-4,5-3-7,-5 3 1,0 0-2,0 0-1,0 0-3,0 0-3,0 0-4,0 0-1,0 0-1,0 0 1,0 0-4,0 0-1,-33 10 0,27-1 3,-8 5-6,2 1-1,-6 4 1,2 6 1,-2-1-1,1 1 4,-3 7-1,2-6-4,4-1 0,5 2 0,1-4 3,5-1-1,3-1-2,3-4 2,5-1 2,2-1 3,6-5-4,-2-1-2,4-4 10,2-5 4,0-5-2,0 3 2,4-13-1,-8 6 0,4-8-1,0-3 0,-7-2-1,0-1-4,-9 3-1,6-8 3,-6 2-4,-1 1-4,-3 0 0,-3 1-2,0 2 1,2 4-2,-6 1-3,0 6-4,1 0-2,3 6-18,-7-2-13,6 3-13,-2-1-15,-4 2-10,10 3-9,-9 0-1,9 0-6,0 0 6,-6 8 9,6-8 7,11 5 8,-7 1 8,6-4 2,-1 1 8,5 1 3,-1-2 10,4-2 9,0 1 20,0-1 4,-3 0 9,6 0 8,-2 2 12,2-4 0,-4 2 6,2-1 1,3 1 5,-4 0 7,2-2-8,-1 4-5,-2-2 1,2 5-8,-3-3 4,-1 2-3,0 1-3,4 2-4,-4 3-2,0-4-2,-5 10 2,0-3-6,-3-1-4,1 5 2,-1-6-5,-2 3 0,2 3 1,-1-2-1,0-1-4,-4-4 3,2 1-2,-1-3 4,-1-1-4,4 0 1,-5-3 12,3 2 21,-3-6 7,0 0 8,5 2 2,-5-2-5,7-12-10,-1 4-1,2-6-4,0-3-5,4 2 0,2-6-3,0-4-2,4 0-15,4-10-30,4 2-30,3-2-18,3 5-26,-1 2-37,3 1-36,-1 6-46,-5 4-126,-7 3-365,-2 6 162</inkml:trace>
          <inkml:trace contextRef="#ctx0" brushRef="#br1" timeOffset="78247.6314">4758 8579 56,'0'0'169,"0"0"-20,0 0-12,0 0-12,9 11-5,-3-2-10,-1 1-11,2 3-13,0 3 0,0 0-16,-1-3-5,4 9-10,0-5-3,-2 5-2,0-5-12,-1 5 4,0-4-6,-1-3-3,0-1-2,-5 0-6,5 0-4,-2-4-1,-4 1-4,3-4 6,-3-2 0,0 3-1,0-8-7,3 2 6,-3-2-5,0 0-1,0 0 16,0 0-1,-3-18-10,6 11 9,-2-1-7,5-4-5,1-1 6,-3-1-7,2 0 2,5-3 8,-2 2 3,5-6-6,3 3-2,3 0 1,-2 1-7,4 1 2,1 3-2,3 5-3,-8 1-1,5-3-5,-3 9 0,0-3 3,-1 4-6,-6 0 2,1 4-1,-3-3 2,1 7-7,-1 4 3,-2-4-3,-1 6-2,-2-2 7,0 2-4,-1 3 2,-1-3-2,1 2 0,0 0 1,-2-1 0,3-1 3,-2-6-4,-2 3 4,-1-4 1,3 0 1,-1-1-3,-3-2 6,0-4-2,6 1-1,-6-1 1,0 0 0,0 0 2,-2-19-4,2 9 0,2-1 2,-1 0 10,5-4 5,1-1-2,0-2 5,1 3 5,4-6-6,-4 6 22,3 0-6,-1 1 1,7 0-4,-3 4 3,6 3 4,0-1 2,-5 4-7,4 1-4,-1 6 0,2-1-6,-6 3-3,3 6 2,0-2-5,-4 3-2,0 3-2,-6 4-2,4 2-10,-2 3-17,-4-6-40,-4 4-25,1 2-50,-5 1-33,-2-9-51,-2 0-181,-4-4-425,2 3 188</inkml:trace>
          <inkml:trace contextRef="#ctx0" brushRef="#br1" timeOffset="80033.4697">2906 8710 56,'0'0'115,"0"0"17,-3 3 6,3-3 10,0 0-3,0 0 2,27-2-4,-8 1-8,2 1-12,5-3-12,-1 2-11,1-1-11,1 2-8,-1 0-20,-6 0-37,2 0-52,4 0-51,0 0-195,2-2-297,-7 0 133</inkml:trace>
          <inkml:trace contextRef="#ctx0" brushRef="#br1" timeOffset="79408.7399">3237 8197 37,'-1'-5'106,"-6"-1"-2,7 6-5,-6-9 0,5 0 8,-4 2 11,5 2-9,-1-2-9,1-3-6,0 3-8,1 0-2,4-4-12,-4 6 0,5-2-8,1 0-8,-3 0-5,5 1-2,5-2-3,-3-2-2,6 5 0,3 2-7,4-4-1,7 4-3,0 2-3,10 1-2,2 1-3,-2 3-7,1-1-6,-8 3-24,-7-1-23,4 5-24,-5-2-18,-1 1-32,-4 2-41,-7 0-87,-5 0-256,-1-4 114</inkml:trace>
        </inkml:traceGroup>
        <inkml:traceGroup>
          <inkml:annotationXML>
            <emma:emma xmlns:emma="http://www.w3.org/2003/04/emma" version="1.0">
              <emma:interpretation id="{B476E0E7-B197-48ED-9117-F98EFE28B1AD}" emma:medium="tactile" emma:mode="ink">
                <msink:context xmlns:msink="http://schemas.microsoft.com/ink/2010/main" type="inkWord" rotatedBoundingBox="8433,10629 9759,10638 9753,11557 8427,11549">
                  <msink:destinationLink direction="with" ref="{05E5CB23-D049-46F1-ADA8-F68C389807C9}"/>
                </msink:context>
              </emma:interpretation>
              <emma:one-of disjunction-type="recognition" id="oneOf19">
                <emma:interpretation id="interp94" emma:lang="en-IN" emma:confidence="0">
                  <emma:literal>vel</emma:literal>
                </emma:interpretation>
                <emma:interpretation id="interp95" emma:lang="en-IN" emma:confidence="0">
                  <emma:literal>vet</emma:literal>
                </emma:interpretation>
                <emma:interpretation id="interp96" emma:lang="en-IN" emma:confidence="0">
                  <emma:literal>red</emma:literal>
                </emma:interpretation>
                <emma:interpretation id="interp97" emma:lang="en-IN" emma:confidence="0">
                  <emma:literal>Vel</emma:literal>
                </emma:interpretation>
                <emma:interpretation id="interp98" emma:lang="en-IN" emma:confidence="0">
                  <emma:literal>Vet</emma:literal>
                </emma:interpretation>
              </emma:one-of>
            </emma:emma>
          </inkml:annotationXML>
          <inkml:trace contextRef="#ctx0" brushRef="#br1" timeOffset="80598.91">6274 8626 81,'0'0'141,"-5"-6"0,4 1-1,1 5-7,-2-6-3,2 6-12,0 0-6,8-5-7,0 3-4,-8 2-3,15 7-5,-3-1 0,-2 1-5,5 7-2,-1-3-1,3 9 2,-2 1-3,3 1 2,1 3-3,2 4-6,5 2-8,-4-1-3,1 2-6,-3-6-2,1-6-6,-1 4-5,-3-4-4,-2 1-4,-1-4-2,-5-5-4,-2-1-5,0-4 3,-1 0 14,1-3 8,3-1 1,-4 1 6,-6-4-4,14-11 5,-11 6-11,5-8-9,-2-1-3,0-4-3,2 0-7,-2-3-3,2-8-2,4-7-18,2 2-35,4-1-18,2-1-34,-6 4-38,4 7-27,9-4-40,-6 11-30,-1 1-195,1 2-445,-4 8 196</inkml:trace>
          <inkml:trace contextRef="#ctx0" brushRef="#br1" timeOffset="81129.2859">7032 8875 113,'12'0'168,"4"0"-3,2-3-14,1 1-17,-3 0-3,4-1-5,0-3-8,3-1-8,-4 0-7,-4-2-9,1 0 9,-4 0-3,0 1-10,-4-6-8,-1 7-1,-2-1-5,-2-2-6,-3 2-7,-1-1-7,-1 0-6,-3 2-5,-2 0-6,-1 0-4,-3 3-2,-2 1-2,-1 3-5,-3 0-2,0 3-3,-3 2-1,6 5 0,0 0-5,1 5-2,-7 0 1,6 5 0,5-1-1,-1 3-1,0 1-4,7 3 3,0-7-2,1 4-6,8 2-11,2-10-2,6 8-9,4-4-3,-4-6-9,7-1 0,5-4 6,2-1-10,0-7 4,1-5 3,0 2 5,-1-9-1,2-1 1,1-11 16,-6 4 3,2-10 4,-4-2-2,0-7 5,-3 0 7,-1-5-3,0-6 5,5-16-2,-14 14 4,-2 1 6,4-3 1,-6 4 11,-1 0 10,-4 3 2,1 4 2,-2 4 3,-2 12-6,-2-2 11,1 6 3,-2 0 0,4 3-2,-4 8-7,-1 1-3,6 4-2,-3 5-9,3 2-4,0 0 1,-15 10-5,8 7-3,0-1-1,-3 8-4,0 17 1,1-1-2,4 3 4,-4 2-7,9 2 0,-2 1 1,-1-3-2,6 1 0,2-1 0,1-2-4,-1-3 0,-1-2-10,1-12-28,4-1-23,-4 0-41,8-3-23,-3-8-36,3-3-41,0-1-255,0-4-484,0-5 214</inkml:trace>
        </inkml:traceGroup>
        <inkml:traceGroup>
          <inkml:annotationXML>
            <emma:emma xmlns:emma="http://www.w3.org/2003/04/emma" version="1.0">
              <emma:interpretation id="{99948105-C792-4FDB-BE72-C39D37D902F2}" emma:medium="tactile" emma:mode="ink">
                <msink:context xmlns:msink="http://schemas.microsoft.com/ink/2010/main" type="inkWord" rotatedBoundingBox="11115,10770 14613,10792 14608,11555 11110,11534">
                  <msink:destinationLink direction="with" ref="{05E5CB23-D049-46F1-ADA8-F68C389807C9}"/>
                </msink:context>
              </emma:interpretation>
              <emma:one-of disjunction-type="recognition" id="oneOf20">
                <emma:interpretation id="interp99" emma:lang="en-IN" emma:confidence="0">
                  <emma:literal>motion</emma:literal>
                </emma:interpretation>
                <emma:interpretation id="interp100" emma:lang="en-IN" emma:confidence="0">
                  <emma:literal>mutim</emma:literal>
                </emma:interpretation>
                <emma:interpretation id="interp101" emma:lang="en-IN" emma:confidence="0">
                  <emma:literal>mution</emma:literal>
                </emma:interpretation>
                <emma:interpretation id="interp102" emma:lang="en-IN" emma:confidence="0">
                  <emma:literal>motim</emma:literal>
                </emma:interpretation>
                <emma:interpretation id="interp103" emma:lang="en-IN" emma:confidence="0">
                  <emma:literal>mutien</emma:literal>
                </emma:interpretation>
              </emma:one-of>
            </emma:emma>
          </inkml:annotationXML>
          <inkml:trace contextRef="#ctx0" brushRef="#br1" timeOffset="83674.7397">8957 8441 109,'0'0'173,"0"0"-7,0 0-6,0 0-14,-7-1-6,7 1-11,0 0-4,0 0-8,0 0-10,0 0-12,0 0-9,0 0-4,0 0-11,0 0-4,0 0-6,0 0-6,0 0-8,0 0 11,16 11-1,-9-7-5,3 0-4,3 2-2,1 5-4,0-3-4,6 9-5,-5 1 0,4-3-5,-2 7-3,-2-1 0,-1 3-4,1-3-1,-1 4-3,-9-2-2,4 0-3,-8 1 4,1-2-8,-2-4 1,-2 0 1,2 0 3,-1-1-6,-2-2 2,-3-2-3,1 1 2,0-6-2,-1 2 3,-3-3 2,4 0-2,-4-5 1,0-2 9,1 0-1,8 0 0,-13-1 1,6-5 1,3-2-1,1-4-1,0 2-2,3-7-1,3 2-3,4-7 1,3-2-2,0 2 4,1-2-6,6 1-2,1 2 0,2-1-2,0 1 0,2 3 0,-2-1-2,1 2 0,-1 2-3,-4 5 5,0 2-9,-2-2 3,-11 7-3,8-1 0,-5 1 1,2 3-3,-8 0-1,11 9 0,-7-2 2,2 2-1,0 4 3,1 0-3,-3 4 1,-1 1 1,3 1 1,-1-1-1,-5-2 2,3 6-2,0 0 3,0-4 1,3 0-3,-1 0 2,1-1 0,-3-6 1,2-3-5,-2 2 5,0-3-3,0-1 10,0-1-4,-1-1-1,-2-4-2,0 0 2,0 0 1,0 0-3,13-16-2,-6 7 5,2-3-5,-5-2 4,6-4 0,-1 0-4,0-2 6,0 2-12,5-1-1,-3-3 1,3 2 2,-4 8 4,-1-4-1,5 5-3,-1 1-1,0 0 3,1 5-2,2 0 2,0 1-3,-2 3 1,6 1-2,-3 3 2,-3 4 1,0 2-1,-1 5 1,-3-1-1,4 7 1,1 2 3,-6 0-2,0 2 0,-4-6 2,-1 7-7,-2-3-9,-4-2-23,-2-2-18,2 5-21,-1-6-15,-6 5-11,1-7-34,1-1-33,1-3-158,-2-4-356,2 0 158</inkml:trace>
          <inkml:trace contextRef="#ctx0" brushRef="#br1" timeOffset="84007.8399">9992 8634 162,'0'0'148,"0"0"0,0 0 10,0 0-17,-6 15-12,2-5 3,2-2-13,-1 4-12,3 2-6,0 3-8,0-3-4,5 1-7,-1 0-13,4 1 3,4 0-7,-4 0-7,3-4-4,2 1-6,10 0-5,1 0 0,-9-6-4,8 0-8,-8-3 6,4-3-1,-4-2 1,0-2-1,-4-2 3,0-5 6,-5 2-5,0-9-7,-1 2-1,-5-5-4,-3-3-5,-2-1 3,-4-2-10,4 1-3,-6 0 3,-2 4-4,-1-1-2,-5 1-15,12 6-21,-1 3-22,-4-1-28,4 6-41,5-1-33,-2 2-62,1 2-118,4 4-357,0-3 158</inkml:trace>
          <inkml:trace contextRef="#ctx0" brushRef="#br1" timeOffset="84629.5523">10600 8615 61,'0'0'106,"19"11"5,-9-10-3,4 4-6,5-3 4,-4 2-5,2-3-11,3-1-2,3 3 0,4 0-4,-2-3-3,6-3-8,-2-1 0,3 0-3,-3-4-5,-1 2 0,1-3-1,-3 0-5,-8 4 12,2-2 8,-3 1-2,2-1-3,-4 4-1,-3-1-1,-4 3-2,0-3-10,-8 4-9,13-2-7,-13 2-7,10 9 1,-7-4-4,-2 4-3,-1 2 1,0 3-4,0 4-3,-3 0-2,-3 5-3,0 0-1,3 2 5,-6 0-8,6-1-3,-8-2-12,5 3-21,1-7-34,0 7-35,1-11-46,-1 1-45,5-5-176,-4 3-383,-1-7 169</inkml:trace>
          <inkml:trace contextRef="#ctx0" brushRef="#br1" timeOffset="84277.7743">10605 8280 116,'4'-5'185,"-4"5"-19,0 0 1,0 0-13,19 18-10,-15-5-10,-1 5-9,4 6-1,-6 15-3,4-3-8,-5 4-10,0 3-11,-5-4-6,5 2-7,-1-1-9,1-2-6,0 2-2,-5-2-8,3-10-7,2 2-7,7-2-20,-7 11-28,-5-13-22,10-1-29,-4-1-32,4-1-29,-5-5-35,0-4-146,1-3-326,2-3 145</inkml:trace>
          <inkml:trace contextRef="#ctx0" brushRef="#br1" timeOffset="85874.1487">11464 8358 180,'3'-7'220,"-1"3"-12,-1-2-17,1 1-5,2-1-9,-2-1-5,-2 2 4,3-1-10,-3 6-8,0-8-12,0 8-9,2-7-10,-2 7-9,1-7-14,-1 7-8,0 0-9,0 0-14,0 0-6,2-9-6,-2 9-11,0 0-4,0 0-5,0 0-7,0 0-27,-11 18-48,3-11-62,-3 2-59,-1-1-77,-2-1-176,-1 1-447,-5-5 198</inkml:trace>
          <inkml:trace contextRef="#ctx0" brushRef="#br1" timeOffset="86707.1062">11648 8657 50,'3'-7'169,"-3"7"-10,0-5-11,0 5-9,0 0-19,0 0-13,0 0-4,-13 0-14,13 0-7,-19 9-10,5 0 1,-1 2-16,-5 7-2,-5 1 0,2 1-5,2 2-4,-8 6-10,12-6-2,-2 3-5,6-1 4,0-1-7,6 2-5,1-5 2,4 2-2,2-3-2,2-2-2,7-1 1,-5-1 0,10-5-1,-2 0 0,2-3 0,12-2-3,-6-2 6,0-5-4,2 0-1,4-4-1,0-4 0,-3-3-4,2 1 2,-10-4 1,2-1-6,3-6 1,-6 7 0,-1-8-1,1 4 0,-2-4-2,-5 7 1,-1-1 2,0 1-3,2 3-2,-4 2-1,-1-1 0,-1 2 1,2 3 4,-2-2 7,1 3 4,0 3-3,-1-4-7,-2 5-1,0 3-3,6-7 0,-6 7 0,10-3-1,-10 3-1,17 0-6,-8 4 1,1 2 0,2-3 4,2 6-1,0-2 0,1 3 2,0 0-1,2 2-4,-3 2 4,0-3-3,-2-1 1,-1 4-3,-5-6 1,-1-1 3,1 1-5,-2-3 4,1 0-1,-4-2 2,6 3 0,-7-6 5,0 0 0,6 4 2,-5 0 15,-1-4 8,0 0 7,0 0-1,0 0-4,9-14-1,-5 10-6,2-5-3,-2-2-3,1 3 1,6-3-1,-2-3-4,5 0 0,-1 2-2,4 2-2,8-1-10,4 0 0,-1 1 2,-7 2 9,5 2-3,-1 5 4,-2 1-2,-5 1 3,2 5-1,0 3-3,2 4 4,-9 1 0,6 5-3,-7 1 0,16 138 3</inkml:trace>
        </inkml:traceGroup>
      </inkml:traceGroup>
    </inkml:traceGroup>
    <inkml:traceGroup>
      <inkml:annotationXML>
        <emma:emma xmlns:emma="http://www.w3.org/2003/04/emma" version="1.0">
          <emma:interpretation id="{F3AAEA23-9568-42CD-88D4-FFEBC6640C21}" emma:medium="tactile" emma:mode="ink">
            <msink:context xmlns:msink="http://schemas.microsoft.com/ink/2010/main" type="paragraph" rotatedBoundingBox="3159,11887 29735,12561 29683,14605 3107,139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04B4F5B-1D04-404F-BD3B-F37DD57CB804}" emma:medium="tactile" emma:mode="ink">
              <msink:context xmlns:msink="http://schemas.microsoft.com/ink/2010/main" type="line" rotatedBoundingBox="3159,11887 29735,12561 29683,14605 3107,13931"/>
            </emma:interpretation>
          </emma:emma>
        </inkml:annotationXML>
        <inkml:traceGroup>
          <inkml:annotationXML>
            <emma:emma xmlns:emma="http://www.w3.org/2003/04/emma" version="1.0">
              <emma:interpretation id="{8AB11438-6F83-47E9-B080-BF1DD4DAE88A}" emma:medium="tactile" emma:mode="ink">
                <msink:context xmlns:msink="http://schemas.microsoft.com/ink/2010/main" type="inkWord" rotatedBoundingBox="3147,12359 5157,12410 5129,13479 3120,13428"/>
              </emma:interpretation>
              <emma:one-of disjunction-type="recognition" id="oneOf21">
                <emma:interpretation id="interp104" emma:lang="en-IN" emma:confidence="0">
                  <emma:literal>of:</emma:literal>
                </emma:interpretation>
                <emma:interpretation id="interp105" emma:lang="en-IN" emma:confidence="0">
                  <emma:literal>eg:</emma:literal>
                </emma:interpretation>
                <emma:interpretation id="interp106" emma:lang="en-IN" emma:confidence="0">
                  <emma:literal>g:</emma:literal>
                </emma:interpretation>
                <emma:interpretation id="interp107" emma:lang="en-IN" emma:confidence="0">
                  <emma:literal>if:</emma:literal>
                </emma:interpretation>
                <emma:interpretation id="interp108" emma:lang="en-IN" emma:confidence="0">
                  <emma:literal>Of:</emma:literal>
                </emma:interpretation>
              </emma:one-of>
            </emma:emma>
          </inkml:annotationXML>
          <inkml:trace contextRef="#ctx0" brushRef="#br1" timeOffset="105796.0641">2264 9944 14,'0'0'145,"0"0"-10,0 0 3,0 0-2,0 0 1,0-11-4,0 11-15,0 0-13,3-5-8,-3 5-9,0 0-14,6-8-4,-4 5-12,-2 3-4,6-5-9,0 2 1,0-1-26,-6 4-44,8-7-37,-2 4-54,-6 3-121,8-4-255,-2 0 113</inkml:trace>
          <inkml:trace contextRef="#ctx0" brushRef="#br1" timeOffset="106109.1732">2387 10419 54,'0'0'166,"0"0"3,0 0 0,0 0 0,0 0-1,0 0-3,0 0-8,0 0-6,0 0-10,0 0-8,0 0-8,0 0-5,0 0-9,0 0-5,0 0-9,0 0-7,0 0-7,0 0-5,0 0-8,9-13-10,-9 13-5,0 0-6,0 0-17,-9-10-38,7 5-64,-1 1-71,3 4-68,-4-12-173,2 5-415,2-3 184</inkml:trace>
          <inkml:trace contextRef="#ctx0" brushRef="#br1" timeOffset="106569.9823">2571 10076 23,'9'0'133,"5"0"-2,1 2 7,4-4 7,-1 4-14,5-2-5,2 0-10,2 0 5,-2 0-10,3-7-13,-10 3-3,2 3-13,1-1-4,-1-2-10,0 2-4,-6 0-10,5-1-6,-3-1-5,-2 1-25,0-2-59,-2 3-50,-1-2-192,0 0-304,-5 1 135</inkml:trace>
          <inkml:trace contextRef="#ctx0" brushRef="#br1" timeOffset="105440.3849">1010 10180 53,'0'0'84,"0"0"4,0 0-5,0 0-8,0 0-5,0 0-10,-6-5 1,6 5-10,0 0-1,0 0-7,0 0 5,0 0-8,0 0-7,0 0 7,0 0-8,0 0 3,0 0-10,0 0 1,0 0 2,0 0-2,0 0-1,0 0-3,0 0 3,0 0-10,0 0 5,0 0-6,0 0 0,0 0-2,0 0 0,0 0 3,0 0-11,0 0 5,0 0-3,0 0-1,-7 11-1,7-11-4,0 0 8,0 0-2,0 0-3,0 0 0,0 0 5,10 10-8,-10-10 0,11 1 2,-2-1 8,2 0-2,-2 0-4,2-1 0,7-5 4,-1 5-5,0-8 9,0 4-10,0-5 2,1 0-2,2 2-2,-4-4 0,2 5 5,2-11 1,-11 7-2,5 1-2,-2 0 6,1-3-7,-9 7 8,1 0-2,1-2 13,0 3-2,-6-1 5,6 2-6,-6-3 3,0 7 3,0-9-5,0 9-2,-8-9-5,2 6 3,-3-2-3,0 1-3,0 0-1,-4-1-2,6 3 5,-6 0-6,1-1 5,-2 1-4,1-1-1,-3-1 1,2-2-2,1 3 1,2 2 0,0 0 5,-1-1-4,1 1-5,2 1 2,-2-2 0,11 2 3,-21 3-3,10-1 1,2 0 0,-2 9-2,-3-4 3,5 5-3,-2 1 3,4-1-6,0 4-2,1-1 1,0-1 0,6 4 0,0-5 4,0 6 0,6-1-1,-3-4-5,0 4 7,5-3-2,1-1 2,2-3-4,3 0 0,-2 1 1,2-3-1,0 1-7,4-4 4,1 0-2,-1-3-6,2 1-4,4-3-2,-1 1-15,2-4 0,6-5-10,-4-1 1,4 1 13,0-4-2,-4 0 5,3-3-1,5-5 5,-9 2 6,-5-1 0,4 1 5,-4-2 6,1 3-4,-2 0-3,-2 0 30,-4 6 0,-8 1 6,-1 1-5,-2-3 2,3-1 4,2 6-4,-8-1 2,0-2-1,-8-1 2,3 4-2,-2-3-9,-1 3 4,-4-2-5,-2 1-1,0 0 3,0 3-5,-1 0 3,1 2-3,2 2-1,1 0-1,0 3-1,1 1-2,2 2 1,-1 3-3,0 1-2,1 3 2,5-1 1,-2-1-1,4 4-8,1-1-7,0-2 7,3 1-15,1-6 3,1 4 0,3-3-2,1-2 3,2 0-6,-4 1 2,4-2 5,1-1 1,1-3 0,-1 1 6,-3-2-1,3 0-2,-12 0 2,14 0 7,-8-2-4,-6 2 6,13-1-1,-13 1 5,0 0-2,0 0-6,0 0 0,9 3 2,-9-3 6,4 4-7,-4 5 3,0 1-4,0-1 9,0 9-2,0 8-5,-4 3 4,4 11 4,-2 2 4,2-2-4,-4 10 1,4 0 3,-2-3 0,2 3-4,2-3 7,2 0-4,-4-5 25,2 2-5,2-6 2,-4-1 3,-4-7 12,2-8 5,2-4 3,-7 2 7,0-6 1,1 0 1,-6-3 0,3-4-7,-5 0-6,-3-6-9,0 0-8,-1 1-3,-1-6 1,1-5-4,-7-5-4,2-1-1,0-3-24,2-6-18,-8-7-35,7-5-35,4 1-34,9-3-51,3-5-96,6 2-296,10-3 131</inkml:trace>
        </inkml:traceGroup>
        <inkml:traceGroup>
          <inkml:annotationXML>
            <emma:emma xmlns:emma="http://www.w3.org/2003/04/emma" version="1.0">
              <emma:interpretation id="{903E90DB-B38C-4766-A321-FFF17F9BE178}" emma:medium="tactile" emma:mode="ink">
                <msink:context xmlns:msink="http://schemas.microsoft.com/ink/2010/main" type="inkWord" rotatedBoundingBox="5823,12192 9497,12286 9464,13564 5790,13471"/>
              </emma:interpretation>
              <emma:one-of disjunction-type="recognition" id="oneOf22">
                <emma:interpretation id="interp109" emma:lang="en-IN" emma:confidence="0">
                  <emma:literal>velocity</emma:literal>
                </emma:interpretation>
                <emma:interpretation id="interp110" emma:lang="en-IN" emma:confidence="0">
                  <emma:literal>Velocity</emma:literal>
                </emma:interpretation>
                <emma:interpretation id="interp111" emma:lang="en-IN" emma:confidence="0">
                  <emma:literal>velvety</emma:literal>
                </emma:interpretation>
                <emma:interpretation id="interp112" emma:lang="en-IN" emma:confidence="0">
                  <emma:literal>Veloaty</emma:literal>
                </emma:interpretation>
                <emma:interpretation id="interp113" emma:lang="en-IN" emma:confidence="0">
                  <emma:literal>Velvety</emma:literal>
                </emma:interpretation>
              </emma:one-of>
            </emma:emma>
          </inkml:annotationXML>
          <inkml:trace contextRef="#ctx0" brushRef="#br1" timeOffset="111400.2369">3659 9903 61,'0'0'93,"0"0"4,0 0 0,0 0-4,0 0 2,0 0 1,0 0-3,0 0-6,0 0 4,0 0-16,0 0-6,0 0-1,0 0-7,-5-5-3,5 5-8,0 0-3,0 0-6,0 0-2,0 0-8,0 0-4,0 0 2,0 0-4,8 15-6,-8-9 7,3 3-12,0 1 0,-1 3 8,4 3-5,2 1 2,2 5-1,3 5 16,-4-2 0,2 2-3,-2-2-4,0 4-1,3-3-1,-1 1-5,-3 2 4,1-4-7,2-3-2,-4 3 8,-1-7-12,-2 1 3,6-1 4,-4-4-6,-3-1-2,4 1 1,-3-5 6,2-1 13,-4-2 8,-1 0 19,4-3 18,-5-3 0,11 2-7,-11-2-6,9-7-4,-1-1-8,-1-2-3,6-5 6,-7 1 4,4-4-4,1-3-5,0-4-2,7-4-10,2-5-2,6-7-6,-3 0-1,5 3-5,-2-5-3,0-3-4,2 1 1,4 2-5,-9 3-1,3 2-4,-9 6-22,-6 9-12,1 2-27,-4 7-36,-2 0-45,-1 4-40,-2 5-61,-2-3-154,-1 8-423,-1-5 187</inkml:trace>
          <inkml:trace contextRef="#ctx0" brushRef="#br1" timeOffset="112203.3733">4546 10380 74,'0'0'106,"0"0"10,17-5-17,-12 3-5,1-2-14,3-1-5,-1 3-10,2-2 10,0 1-5,0-2-7,-1-5 2,2 3-4,-3 4-6,1-5-4,-1-2 5,4 3-1,-3-8 11,0 5-3,-2 2-3,-3-2 2,2 2 0,-3-3-2,0 1-7,-3 2-2,0 0-10,-1-2 2,1 1-7,-6 3-1,4-1-4,-5 1-2,-3 2-5,3 0-2,-2 1-2,-4 3-4,-1 0-3,-1 3 1,1-1-3,-3 5 0,1 3 1,2-2-4,3 5 1,-1 1 1,1 1-1,-1 3-5,4 0 4,6-1-4,-2-2 1,2 7-1,8-6-2,-4 0 2,4 3 1,0-6-1,5 5-4,0-7 0,3 3 4,1-3-3,9 3 1,-7-9 1,9 2-2,2-1-4,-2-8-6,2 0-1,-5-3 0,7 0-1,-8-5 3,-1-2 1,4 0 1,-10-4 2,1 1-3,1-5 5,-1-4-3,-5-3 0,8-10 4,-1-1-2,-6-2-2,2 3 5,-5-2-2,4-1 1,0 1 5,-2 2-4,-2-1 2,-1 11 0,0 0 18,-4 1 9,2 2-3,-2 2-2,2 5 0,0 2 6,-2-4 6,-2 5 1,-1 3 4,4 4-3,-3-2-2,2 0-5,-4 3-4,2 2-1,-2 4-3,0 0-3,0 0 4,0 0-3,7 17-1,-2-1-1,-11 4 0,6 7-1,-5-3-1,2 4-3,3 2 0,-6-3-2,1 3 7,2-1-6,-1 8-3,-2 4 0,6-5-3,-2-7 4,2 3-8,5 2-1,-2-7-25,1 2-14,3-3-28,0 1-38,2-4-32,4-2-45,-1-6-42,2-1-120,0-5-369,-1 1 163</inkml:trace>
          <inkml:trace contextRef="#ctx0" brushRef="#br1" timeOffset="113288.1324">5648 10142 23,'0'0'103,"-3"-7"3,3 7-1,0 0-11,-5-6-4,5 6-2,-6-4 3,6 4-6,-12 0 1,12 0-10,-20 7-1,11-6-12,-1 5 0,-3 2-9,-1-1 2,2 4-8,-2-1-1,6 4 2,-6-3-16,0 3-1,5 1-7,0-1 6,1-2-5,5 2-3,0 0-2,2 3-1,1-3-6,1-2 0,5-1 0,1 3-5,3-3 3,1-2 4,3 1-10,3-2 1,3-3 5,-3-1-6,2-2 1,-3-2 2,-1-2-5,-1-2 7,-3-1-8,3-3-1,-5-2 10,1-3-8,-2 1-5,-2-2 3,-3-6 4,0 5 1,1-2-6,-3 1 3,-1 3 2,5-1-8,-5 6 5,1-3 5,-1 1-4,-1 3-2,-1 2 1,2-2-5,-3 0 3,3 7-2,0-10 3,3 6-6,-3 4 2,0 0 2,0 0-1,6-4-1,-6 4 0,0 0-3,14 7 2,-6-6 0,1 0 1,3 1-15,2 1 1,4-3-1,-4 0-3,2 0 10,2 0-7,-3 0 0,2-3 5,2-1 2,1 1-1,-5 0 5,5-4-5,-2 2 2,-1-2 5,2 0-2,-1-3 4,2 2-1,-5-3 0,2 8 4,-1-7-4,-3-2 2,1 6 0,0-2 4,-6 1-8,-1-1 5,3 5 14,-6-8 14,2 8-8,0-1 16,-3 0-3,-3 4-5,5-7-2,-5 7 1,0 0-6,0 0 1,0 0-8,0 0 0,0 0-2,-40 15-3,25-5 5,-5 6-4,0 2 3,0-2-3,0 2-3,0 4-7,0-1 7,5-1-3,1 0 6,0 2-8,5-2-2,0-5 10,3 0-8,6 0-2,0 3 3,6-5-1,0 1 2,5 0 1,4-3-5,0-4 2,5 4 0,5-5-3,-1-5 7,2-1-9,5-6-11,-3 1-3,-1-8 3,1 5-6,-2-9 4,-1 2-6,-4-2 10,4-4-3,-4-1 4,1 1-2,-5-2 2,-1-1 4,-2-1-3,-1 2 18,-3 9-13,0-4-5,-3 6 13,-1-3-8,0 10 3,1-7 12,-1 6 3,-6 0-4,1 1 0,2-2-3,-3 7-4,0-7 7,0 7-4,0 0-5,0 0 6,0 0 1,-15 14-1,12-7-2,-3 1 3,0 2-6,0-2 11,4 7-4,-4-2 3,-2 0-2,2 6-3,0-3 0,1-1 3,2 4 1,0-3-5,2 2 0,-1 6-6,2-7 4,2 2 0,2 0 0,-1-2-21,3-2-46,5-2-41,-3-5-37,-2 5-137,0-8-301,2 1 133</inkml:trace>
          <inkml:trace contextRef="#ctx0" brushRef="#br1" timeOffset="114103.1792">6553 10229 73,'0'0'135,"0"0"1,0-7-15,0 7-15,6-5-4,-1 2-13,6 0-7,1 0-8,5 3-7,1-1-12,9 1-1,2-7-7,0 4 4,3 2-9,0-3-9,2-2 3,7-1-7,-11 3-4,-1 0 0,1-2-3,-5-1 1,-5 4-6,0 1 3,-3-4 2,-3 1 3,-5 5 4,-3-3 3,2 3 1,-8 0-11,10-6 0,-2 6 0,-8 0-9,0 0 2,0 0-6,11 6 0,-11-3 5,0 3-2,-5 1-3,5 6-12,-6-2 6,6 2 6,-6 0-1,0 5 1,0-1-5,3 5 1,-2-4-1,3 2 1,2-9 2,0 10 0,-4-7-3,4 2 3,4-2-1,-4-3 2,2-7-13,3 1 5,-2 0 5,3 1-1,1-6-1,-7 0-10,19-4 8,-8 1 8,-1-6-3,4-1 4,-2-2-6,2-2 4,0-1-5,3-1-1,0-3 0,-2 0 10,-6 7 23,5-1-7,-2 0-1,-1 2-6,-2 6 5,-1-1-6,3 3-2,-3 1 1,-2 2-5,-6 0 6,0 0 3,13 9-3,-9 4 7,-1 5 0,-3 4 10,1 0 12,-1 5 3,-4 16-3,2 0-6,-4 1-2,4 4 8,-5 1-3,1 2-2,-5 1-4,-3 13-7,5-16 2,0-4-5,-1-1-5,3-5-3,4-11 1,-7 1-4,6-4-1,-5-4 0,1-3-5,-6-7-11,-3 1-32,-3-6-27,-7-6-40,-1-3-40,-4-4-40,-8-11-45,6-3-143,3-4-394,-1-5 175</inkml:trace>
          <inkml:trace contextRef="#ctx0" brushRef="#br1" timeOffset="113606.8187">6738 9765 106,'0'0'165,"0"0"-17,-20 4-11,20-4-9,-11 8-6,3-5-2,5 4-9,-3-2-14,6 4-7,-11 2-8,8 4-4,-5-4-4,5 7 8,2 0 18,-4-1-10,4 9-7,-1-1-11,-2 0-5,4 0-3,-3-2-11,3 3-2,-4 4-3,4-2-8,-1 1-3,1-3-4,-2 0-5,2 1-3,0-1-4,-3-1-39,3-1-36,-1-5-16,1-5-50,0 3-48,-3-3-153,0-3-347,3-4 154</inkml:trace>
        </inkml:traceGroup>
        <inkml:traceGroup>
          <inkml:annotationXML>
            <emma:emma xmlns:emma="http://www.w3.org/2003/04/emma" version="1.0">
              <emma:interpretation id="{D47A7DF3-8806-4CF4-B52A-ADDBE6F6E302}" emma:medium="tactile" emma:mode="ink">
                <msink:context xmlns:msink="http://schemas.microsoft.com/ink/2010/main" type="inkWord" rotatedBoundingBox="10912,12286 15812,12410 15780,13670 10880,13546"/>
              </emma:interpretation>
              <emma:one-of disjunction-type="recognition" id="oneOf23">
                <emma:interpretation id="interp114" emma:lang="en-IN" emma:confidence="0">
                  <emma:literal>sound,</emma:literal>
                </emma:interpretation>
                <emma:interpretation id="interp115" emma:lang="en-IN" emma:confidence="0">
                  <emma:literal>sounds</emma:literal>
                </emma:interpretation>
                <emma:interpretation id="interp116" emma:lang="en-IN" emma:confidence="0">
                  <emma:literal>Sound,</emma:literal>
                </emma:interpretation>
                <emma:interpretation id="interp117" emma:lang="en-IN" emma:confidence="0">
                  <emma:literal>soured,</emma:literal>
                </emma:interpretation>
                <emma:interpretation id="interp118" emma:lang="en-IN" emma:confidence="0">
                  <emma:literal>soused,</emma:literal>
                </emma:interpretation>
              </emma:one-of>
            </emma:emma>
          </inkml:annotationXML>
          <inkml:trace contextRef="#ctx0" brushRef="#br1" timeOffset="115612.4355">10543 10237 17,'-13'-5'135,"-4"-2"2,0 0-10,-2 4-13,1-4-4,-8 4-7,0 3-5,-2-1-10,1 1-3,-3 0-7,6 7-10,-4-3-3,10 2-6,-7-1-9,10 2 1,1 6-4,3-4 0,-1 4-9,4 1-1,2 1-7,5 2 3,-1 1-3,4 7-5,4-1-2,-2-7-6,7 6 2,6-1 2,-6-1-5,6 0 0,3 0-4,-5 3-2,3-2 2,-4-3-3,-5-5 0,4 4 4,-6-2-5,3 0-2,-10-5-3,9 3 6,-14 0-2,4-3 0,-2-1 9,-7-2-7,-3 3 3,-3 0-1,-10-3-4,-2-2 3,-4 0-5,3-1 1,-5-4 2,4 1-5,1-2-3,9 0-25,0-2-23,6-4-37,3 0-53,2 2-142,9-5-304,4 2 135</inkml:trace>
          <inkml:trace contextRef="#ctx0" brushRef="#br1" timeOffset="116025.7264">10812 10308 42,'0'0'99,"0"0"-6,0 0-18,0 0 0,0 0-6,0 0-6,0 0-4,0 0-3,0 0-1,-17 18 0,11-12-4,1 1-13,-4 9 38,3-7-3,-2 8-12,2-2 2,-2 3-4,1-2-13,1 5-3,0 2 4,1-6-5,5 2 1,3 6-2,-1-1-3,7-2 0,0 3-1,5-4-4,0-10-1,5 6-3,-3-6 4,2-3 0,-2-5-4,4 0 2,-2-3 8,2-4-4,-6-2 9,1 0-2,-1-7-6,-2 0 3,-1-8 7,-5 3-9,-3-7-1,-1-1-9,-2-3-1,-5 2-4,-1-1-1,3 1-4,-8 2 1,6 7-5,-7-7-2,5 13-22,-4-5-31,0 7-29,-1 2-38,4 0-44,-3 5-161,-1 0-339,4 0 150</inkml:trace>
          <inkml:trace contextRef="#ctx0" brushRef="#br1" timeOffset="116896.3455">11321 10261 54,'0'0'111,"0"0"-15,0 0-6,0 0-10,11 13 0,-8-5-7,-3 3 7,6 3-5,-3 3-2,-3-4-7,0 5-7,0-4-3,3 4-2,-6-2-9,3 2-10,0-2 6,0 2-13,0-4 3,0 2-2,0-2-3,3-3-2,-1-2-7,-2-1-2,6-1-4,-3-3 6,3 0 3,2-1-5,3-3-3,-11 0-2,23-7 3,-12 4 2,2-4-7,1-2 3,0-1-4,0-5-2,3 2 0,-2-4 5,3-1-3,-4 5 0,0-1-2,1-4 0,-1 4-1,6-2 0,-6 3 4,1 1-8,2 3-2,-3 2 4,-3-1-2,1 0 1,-1 5-3,-5-1 2,5 2 2,-4-3-1,-1 2 0,2 3 2,3 4-7,-8 0 6,3 2 0,-1-2-1,-4 6 1,4-3-5,-4 7 6,1-3-3,-2 3 4,0 2 0,6-3-1,-3 1 0,-1 0-7,-1 1 5,1-5-1,8 1 0,-10-2 1,2-2-2,0 2 5,-2-4-3,4-1 2,1 0-4,-5-4 5,0 0-2,14-3 4,-14 3-6,15-7-1,-9 0 6,2 2-5,1-2 2,3-2 0,2-2-1,3-1 2,-3-1 1,4-1-3,2 1-1,-3 1-2,3 3 4,-2-3 4,2 2-1,3-2-5,2 3 5,2 4 2,4 3-2,-2-2 5,-9 4-6,6 4-4,-9-2 0,0 3 0,-2-2 5,-2 8-3,-1-4 0,-1 8-3,-7-5 10,2 3-7,1 3-3,-7-4 2,0 1 1,0 1 0,-3-1-1,-4 1 6,4-1-1,2-5-8,-2 2 6,-3-3 1,3 1-3,-4-4-3,0 2 1,1-3 6,-1-2 0,7-1-3,-13 3-1,13-3 4,0 0-5,-19-4 17,16 1-3,3 3 0,-6-7-3,4-1 0,2 8 14,2-14 0,4 5-6,0 0 0,2-4 1,4 3 3,-3-5-1,7 3-3,7-6-2,-5 0-3,8 0 0,-4 4 2,16-5-3,-9 6-4,2 2 0,-2 0-2,3 3 5,-7 6-6,3-2 6,-8 8-4,-4-4 0,4 2 0,-6 5-2,-3 4 1,-3-3 2,-2 9 1,-3-5-3,-3 7-4,0-2 4,-3 4-5,-5 3 3,-4-1-12,4 0-33,-3-2-32,-1-4-44,1-3-59,-2 7-124,2-5-321,-1-2 142</inkml:trace>
          <inkml:trace contextRef="#ctx0" brushRef="#br1" timeOffset="117335.6558">12901 10368 51,'-19'-4'180,"1"2"-10,2 2-20,1 2-12,-3 2-8,2-1-12,-1-1-13,4 7-2,-1 0-19,0 3-4,5 1-7,-2 1-9,6 2-6,1 2-17,-1 2 10,5-5-12,0 2-3,0 1-1,6-4-1,0-7-7,-4 1-7,10 0 8,-4-2-9,3-5 0,1-2-3,-1-5 5,2-5-8,1 4-1,0-11 1,3-3-2,-3-4 4,0-11-4,-1-1-3,0-4 1,-6 3 2,4-9-2,0 7-3,-2-3 7,0 1-2,-1 2 12,-2 0 0,-1 2-2,1 12 18,2-1 13,1 4-1,-6 7 16,-2-2 2,4 4-7,-4 3-7,3 2-9,-4 0-4,3 3-4,-3 6-3,0 0-2,0 0-4,0 0-5,-8 28 1,2-11-3,-3 8-3,4 0-1,-4 11-2,1-1-2,2-6-1,0 13 1,0 0-1,1 2-5,2 0-27,0 6-40,3-7-49,3-4-62,0-10-43,0 6-176,8-8-422,0-3 186</inkml:trace>
          <inkml:trace contextRef="#ctx0" brushRef="#br1" timeOffset="117655.8868">13631 10610 31,'-11'24'226,"-6"1"-2,-3 10-10,0-2-16,-1 2-15,-4 4-21,2-7-11,-4 4-17,2 2-13,-4-5-18,-5-1-60,-1 0-72,-2-7-91,-1 0-154,-2-4-297,-2-5 133</inkml:trace>
          <inkml:trace contextRef="#ctx0" brushRef="#br1" timeOffset="115102.0738">8861 10115 28,'-6'-1'109,"0"-3"3,0 2-4,6 2-1,-14-4-6,14 4-8,-7-5-8,7 5-10,-10-1 2,10 1 2,0 0-3,-17 9 0,11-6-6,2 4-2,-6 1-6,6 2-7,-5 2-9,4 1-3,-1 2-1,-3 2-3,6-4-7,1 3 0,2-1-2,2 3-5,1-3-5,0 2 3,3-3-7,0-2 1,-1 1 2,-2-6-6,3-2 1,-2 4-2,3-5-1,0-3 0,-7-1 1,14-1-1,-14 1 0,12-11-4,-5 4-1,-1 1 1,-2-5-4,-4 3 2,3 1-7,-1-4 4,-2 5-1,0-1 4,4 3-3,-4-1-1,0 5 0,0-10 1,0 10-3,-4-6-5,4 6 2,4-4-5,-4 4-5,0 0 0,19 0-5,-10-1-6,6 1-8,4 0-11,8-3-10,3 2-10,6 1 9,6-6-3,2-1 8,-2 3 5,5-4-3,1-4 8,-7-1 7,2-7 10,-1-2 0,-4 1 7,-7-4 10,4-3 20,-6-2 0,-3 3 3,-7 6 17,-4-3-3,-1 5 18,-3 2 17,-7 3 5,1 0-3,0-1-3,-5 4-5,0 0-1,-4 0-8,3 4-1,-4-3-8,2 6-2,3 4-9,-20 0 0,11 4-3,-6 7-2,1 0-3,-3 9 1,-1 3-5,-8 8 0,10 2-4,-1 3 1,0 1-4,5 6-2,1 2 2,4 10 3,-6 10 1,12-12 1,-5 19-3,6-20 1,0 15 1,0-13-2,0-1-4,0 0 1,-8-2-3,8-3 2,-6 1 1,1-4 2,-4-4 1,3-2-3,0-16 1,-5 2 3,8-7 8,-5-4 10,4-1 6,1-4 1,0-2 3,-5-1-4,0-3-4,2 1-8,0-4 0,6 0-3,-15-6-5,7 1 1,0-6-2,2-3-3,0 1 0,0-1-5,4-2 1,-1-1-6,6-1 1,0-10-2,8 5 2,0-2-5,7-3 0,8 0 3,5-3-2,1 5-2,1-4-1,3 10 1,3-1 0,4 3-4,0 1-21,1 3-29,-1 6-12,2 1-28,-4 1-36,1 2-32,2 1-28,-12 5-173,2 2-393,8-1 174</inkml:trace>
        </inkml:traceGroup>
        <inkml:traceGroup>
          <inkml:annotationXML>
            <emma:emma xmlns:emma="http://www.w3.org/2003/04/emma" version="1.0">
              <emma:interpretation id="{84E39EF0-976C-4BB7-BFF4-53A0F3C4F9CF}" emma:medium="tactile" emma:mode="ink">
                <msink:context xmlns:msink="http://schemas.microsoft.com/ink/2010/main" type="inkWord" rotatedBoundingBox="17368,12401 20173,12472 20152,13299 17347,13228"/>
              </emma:interpretation>
              <emma:one-of disjunction-type="recognition" id="oneOf24">
                <emma:interpretation id="interp119" emma:lang="en-IN" emma:confidence="0">
                  <emma:literal>train</emma:literal>
                </emma:interpretation>
                <emma:interpretation id="interp120" emma:lang="en-IN" emma:confidence="0">
                  <emma:literal>tram</emma:literal>
                </emma:interpretation>
                <emma:interpretation id="interp121" emma:lang="en-IN" emma:confidence="0">
                  <emma:literal>trans</emma:literal>
                </emma:interpretation>
                <emma:interpretation id="interp122" emma:lang="en-IN" emma:confidence="0">
                  <emma:literal>trann</emma:literal>
                </emma:interpretation>
                <emma:interpretation id="interp123" emma:lang="en-IN" emma:confidence="0">
                  <emma:literal>tran</emma:literal>
                </emma:interpretation>
              </emma:one-of>
            </emma:emma>
          </inkml:annotationXML>
          <inkml:trace contextRef="#ctx0" brushRef="#br1" timeOffset="123284.2404">15198 10276 91,'0'0'138,"0"0"-7,0 0 4,0 0 1,0 0-4,-3-4 2,3 4 9,0 0-21,0 0-5,0 0-8,0 0-9,0 0-7,0 0-9,0 0-4,26 0-2,-26 0 2,17-3-3,-10 3-5,6 0-4,-4-1-3,2 0-1,-2-2-5,3-3 1,-4 6-1,6-1-3,-14 1-4,18 0-1,-9-2-5,0 1-2,-9 1-3,14-3 0,-14 3-1,5-1 0,-5 1-2,9-2-3,-9 2 2,8-1-7,-8 1 0,6-5-1,-6 5-6,9-5 0,-9 5-6,8-1-2,-2-2 1,-6 3-5,11-1 1,-11 1-1,13 0-2,-2 0-2,0-2 1,6 2-4,-3 2 0,6 2 0,7 3-1,1 4 1,-1 2 0,13 6-1,-14 0-2,7 2 0,-3 1 0,3 5 1,-10-6-4,-3-1-1,-1 1 5,0-3 0,1 1-1,-8-4 0,-4-1-1,1-1 1,-1-2-3,-2-3-1,-5-1 1,-1 0-6,0-3 4,0-4 2,-7 2-1,7-2 0,-20 0 6,6-6 0,-3-1 1,0 0 7,3-1 11,1-5-4,-1 2 8,5-1-4,1-6 2,2-7 1,4 3-2,4-6-12,7-1-11,12-8-25,4 2-23,10-4-18,5 3-47,22-11-7,0 7-48,11 3-39,2 5-40,-5 5-153,-17 9-431,-3 0 191</inkml:trace>
          <inkml:trace contextRef="#ctx0" brushRef="#br1" timeOffset="122591.7506">15359 9934 42,'0'0'72,"-2"-8"1,2 8-7,0-7-1,0 7-1,0 0 5,0-7 3,0 7-1,0 0-2,0 0 0,0 0 0,0-7 4,0 7-10,0 0 5,0 0-3,0 0-2,2-6-4,-2 6 5,0 0 0,0 0-3,0 0-4,0 0 0,0 0-4,0 0-5,0 0-3,0 0-7,0 0-6,0 0-1,0 0-2,0 0-3,0 0-3,-6 18 1,4-9 8,-2 9 1,-1 5 10,-3 2 4,1 11-1,1 1-1,-1 6 4,0-3-1,1 2 0,1-2-3,-4 2 0,3-6-6,-2 7-4,0-5-3,2-9-5,5-1 0,-4 7-4,5-6-6,0-4-2,5-4-3,-5 0-2,1-6-17,-1 2-34,0-6-18,0 3-20,0-6-38,0-4-49,0-4-184,0 0-377,0 0 168</inkml:trace>
          <inkml:trace contextRef="#ctx0" brushRef="#br1" timeOffset="123989.7424">16548 10208 140,'0'0'156,"-17"0"-14,5 3-12,-2 1-7,-3 3-11,1 1 3,-4-1 6,-5 6-9,0 1-22,2 4 12,0 0-4,2 0-10,-4 1-7,2 8-12,3-4-2,7-4-7,2-2-10,2 4 0,-4 2-6,7-6-5,5-2-4,-2 3 7,6-1-11,-2 1 0,8-7-5,2 4-7,3-5-10,4 4 2,-2-10-3,10 2-4,-5-2-2,-1-3-3,9-6-1,1 3 1,-9-5-7,-6 2 5,4-6-2,-2 1 0,-3-4-1,2 3 9,-2-3-9,-3 6 3,1-3 3,-4 6 9,-2-3 3,0 1 6,-4 2 3,4 2-2,-5-1-2,-1 4-3,7-6-2,-7 6-4,0 0 0,0 0-2,0 0-3,0 0 4,6 17-2,-8-10 1,4 0-4,-4 2 0,4 0-1,2 2 3,-1 1-3,4-2 1,3 5 2,-7-1-4,11-1-6,-3-2-9,3 1-5,0-2-3,1-3-4,5 1 3,-2-4-1,2-2-1,-1-4 5,1-2 0,-1 2 3,-2-7 1,-3 1 20,5-7 0,-1 2 5,-3-6 20,4-1 7,-4 2 4,-4 0 9,3-3 1,-7 5 0,3 0 13,-1 2 6,-2-1-3,0 3-1,-1 1 1,-5 3-1,5 2 0,-3 0-5,2-2-6,-3 1-3,2 5-12,-4 2-3,0 0-2,0 0-5,0 0-3,8 23-2,-8-9-1,0 3-3,1 6 0,1-4-2,1 6-4,-3 3 0,0 1 0,2-1-7,-2 1-9,-2-4-23,-1 2-22,1-7-34,1-2-36,-4-4-35,8 0-47,-6-4-52,2 0-149,-4-4-435,2-5 192</inkml:trace>
          <inkml:trace contextRef="#ctx0" brushRef="#br1" timeOffset="124469.0821">17205 10416 30,'11'-15'170,"-8"7"1,11-2-12,-4 2-14,6-3-9,2 4-3,8 0-10,-1 1-5,6 1-8,-4 3-10,1 9 0,-2-3-8,-2 3-10,-1 0 8,-4 12-5,-1 0-12,-2 0 0,-3 3-6,-6 3-4,5-4-6,-11 2-7,6 1-4,-3-2-6,-4-1-3,-4-3-4,4-1 2,0 2-9,0-8 2,-2-2-6,-3 0-1,5-2 2,0 2-1,0-5 0,0-4 2,0 5-3,0-5 1,0 0-2,0 0 1,0 0-4,0 0 4,5-26 13,-3 16-2,-2-5-2,7 0-5,-1 1-1,11-10-6,-1-1 2,2 3-6,0 0 2,2 2-4,3-1-6,-1 1 4,-1 6-4,2-4-1,0 7 2,2-1-1,-11 5-4,6 5 2,-6-2-2,5 8 0,-5 0 5,5 1 0,-5 6 2,-1 0 3,0-1 2,-4 5-5,2 4-1,-4 0 2,-1-1 0,-4 7-2,-1-8-3,-2 5-15,-1-4-27,-4 0-41,0 0-38,-2-1-59,2-5-56,-1 2-179,-3-5-443,6-2 197</inkml:trace>
        </inkml:traceGroup>
        <inkml:traceGroup>
          <inkml:annotationXML>
            <emma:emma xmlns:emma="http://www.w3.org/2003/04/emma" version="1.0">
              <emma:interpretation id="{57CB30BF-457F-4E0E-BE7B-C56086AD3C96}" emma:medium="tactile" emma:mode="ink">
                <msink:context xmlns:msink="http://schemas.microsoft.com/ink/2010/main" type="inkWord" rotatedBoundingBox="21363,12578 27022,12722 26976,14537 21317,14393"/>
              </emma:interpretation>
              <emma:one-of disjunction-type="recognition" id="oneOf25">
                <emma:interpretation id="interp124" emma:lang="en-IN" emma:confidence="0">
                  <emma:literal>travelling</emma:literal>
                </emma:interpretation>
                <emma:interpretation id="interp125" emma:lang="en-IN" emma:confidence="0">
                  <emma:literal>ravelling</emma:literal>
                </emma:interpretation>
                <emma:interpretation id="interp126" emma:lang="en-IN" emma:confidence="0">
                  <emma:literal>travellings</emma:literal>
                </emma:interpretation>
                <emma:interpretation id="interp127" emma:lang="en-IN" emma:confidence="0">
                  <emma:literal>Travelling</emma:literal>
                </emma:interpretation>
                <emma:interpretation id="interp128" emma:lang="en-IN" emma:confidence="0">
                  <emma:literal>travailing</emma:literal>
                </emma:interpretation>
              </emma:one-of>
            </emma:emma>
          </inkml:annotationXML>
          <inkml:trace contextRef="#ctx0" brushRef="#br1" timeOffset="125283.8786">19183 10714 128,'12'-4'155,"-4"1"-6,11-2-5,-4 2-9,11-1-3,3 3-13,0-4-3,5 1-9,8 1-11,-9-2-9,10 4-5,-4-4-4,-7 10-4,-3-4-10,2 4-5,-11-3-6,1 6 2,-4-1 7,1 1-9,-2 2-6,-2 1-1,-7 5-7,2-1-1,-2 2-8,-3 3 1,-4-2-4,0 4-3,0 1-3,-3 0 3,-1-3-7,-3-3 3,1 0-1,5-3-3,-2-3-1,0-3-1,3-1 2,-3 1 27,-1-1 28,4-7 13,0 7 3,0-7 0,0 0-3,0 0-7,0 0-4,14-23-13,-5 10 0,2-1-7,3-6-7,0-4-3,6-1-3,6-8-5,-5-4 0,7 3-6,0-8-30,2 3-20,1-2-13,6 5-40,-2 0-26,-1 3-20,-3 4-29,2 4-37,-13 7-45,0 9-184,-6 1-447,-2 5 198</inkml:trace>
          <inkml:trace contextRef="#ctx0" brushRef="#br1" timeOffset="124899.9135">19332 10293 56,'0'0'178,"-6"-6"-4,6 6 0,-2-7-2,2 7-6,0 0-3,0 0-5,-3-4-11,3 4-10,-4-2-15,4 2-12,0 0-10,0 0-5,0 15-13,-3-4-2,3 3-1,7 11-2,-7 4-8,3 9-4,-6 0-6,3 5-3,-3 0-9,6 5 1,-6 1-5,3-6-3,-1 4-6,2 0-14,2-1-16,0-3-29,0 0-27,1-14-33,3 0-46,-4-4-34,3-3-49,-6-5-134,3-9-376,2 2 167</inkml:trace>
          <inkml:trace contextRef="#ctx0" brushRef="#br1" timeOffset="125984.1944">20425 10634 70,'-13'-3'220,"0"2"-19,2 1-14,-4 0-12,1 1-13,-3 3-12,2 3-12,-2-3 3,0 7-16,3-1-10,-3 0-9,3 2-12,5 2-7,1 2-11,-1-2-4,1 4-8,5-1-4,0-7-9,3 8-2,0-5-2,0-1-17,3-1-20,0-3-2,4-2-8,0 0-6,4-1 2,0-3-1,0-3-2,1-4 4,-3 3 0,6-9 0,-1-2 3,-3-5-3,1 5 5,2-7-1,-3-5 6,-5 7 3,5 2 12,-5 0-2,3-1-3,-4 0 11,5 3 0,-5 5 1,0-4 8,-1 5-4,1 1 0,-1 0-5,-1 1-3,10 1-5,-4 2-4,2 3-1,4 3 0,3-2-2,2 6-3,0-1-3,2 5 0,-5 0-7,7 0 4,-2 3-4,-2 1 1,3 0-5,-3-2-8,-4-1-12,-2 1-12,0-1-6,-3 0-8,1-1 1,2-3 7,0-1 3,-2 0 1,0-2 6,-2-1 6,2-4 0,-12 0 1,20-4 6,-6-2-1,2 0 0,-2-2 13,5-3 5,-4-1 0,8-1-1,-1-1 2,1-3-1,1 0 2,-1 1 4,5 0-2,-7 0 8,5-1 0,-4 3-4,-5 2 4,-2 2 2,-3 3-4,1 1-2,-4 1 0,-2 1-2,6 4 0,-6 4-3,4 3 1,-3 1 4,-1 5-4,1 3 2,-2 4-3,-3 3 4,3 4 0,2 7-3,-2-6-2,0-1 6,2 0 10,1-2 7,2 0 2,0-12 9,-2 3 10,-4-8 8,1 0 20,3-3 6,-1-5-2,-8 0-5,17-7 2,-7-5-15,-2-6-7,6-5-1,3-3-6,-4-7-7,1 0 12,2-2-18,2-3-12,-3 4-29,5-4-30,3-1-40,2 6-35,1 4-47,8 2-45,3 5-49,-11 6-154,1 6-445,2-1 197</inkml:trace>
          <inkml:trace contextRef="#ctx0" brushRef="#br1" timeOffset="126934.1774">22024 10674 139,'0'0'147,"-8"3"-7,8-3-10,-6 3-3,6-3 0,0 0 1,0 0 1,0 0 3,0 0-2,0 0-4,0 0-8,0 0-5,34-4-15,-16-1-3,2 0-7,-3-4-1,3 3 3,-2-3-2,-2 2-3,-2-1 6,-2-2 5,-3 5-3,-3 2-9,0-4-10,-1 3-5,-2 0-5,-3 4-11,0 0-4,-11-9-5,0 9-3,-4 2-10,-3 6 4,1 0-8,-8 5-2,5 2-3,-1 5-2,-2 0 0,6 3-8,0-3-3,3 5-8,3 4-15,-4-4-15,7 3-5,1 1-27,2-3-1,7 2-5,2-4 0,6-8 5,3 6 3,7-9 0,5 1-9,-1-6 1,9-4 7,-6-4 5,18-5 5,-16-2 10,8-13 3,-10 5 14,7-10 14,-6-6 7,4-6 12,-4-2 12,-1-9 7,9-13 3,-6-1-2,-1-5 5,-3 3 2,-10 14 3,2 4 8,-2 0-2,-3 3 15,-5 15-5,0 0 3,-2 2-2,-6 1 1,3 10 2,0-1-5,-3 5-9,0 1-3,0 3-5,0 5-4,0 2-3,0 0-3,0 0-2,-23 18-6,12-6 0,1 10-1,-3 3-1,-4 13 7,4-2-10,2 4-2,-3 4-2,3-4-1,4 3 0,0 2 0,4-1-7,3-3-6,-3 0-18,6-14-8,5-2 5,0-2-5,1-7 4,5-3 3,0-1-2,2-6 4,4-4-8,0-2-2,11-2 2,-3-10 1,2 1 3,9-9 0,-1-2 3,-3-3 4,-1-5-3,1-4 3,-2 0 0,2-7 6,-3-3 0,11-14-2,-11 19 6,-2-5-2,-3 6 5,-1 1 14,-4 5 6,-5 11 13,-8 4 6,-3 2-5,-3 5-1,0 2 2,-6 0-6,0 4-7,-8-1 2,0 7 1,-7-2-2,-2 4 1,-1 7 0,-5 0 3,-2 9-4,6-1 0,-4 8-4,6-5 3,0 13 0,7-1 0,3 4-3,3 3 2,7 0-4,6 5 1,-2 1 0,9 1-2,1-3 1,-7 0-17,7-4-7,0-6-13,0 1-20,-2-11-13,-6-7-11,0-6-7,-4-2 7,2-2 5,-2-1 4,6-4 1,-4 0 6,-4-3 1,16-6 7,-9-5 7,10-2 0,3-12 4,3-6 3,5-1 6,1 1 8,5-6 0,-1 5 8,1-4 7,-6 10 10,-2 8-2,-5-3 2,-7 13 8,0-5 2,0 6-1,-4 3-6,-8 3-1,-2 1-1,12 1 3,-10 6-1,-2 3 5,-2-2 1,-2 9 0,-4 1-5,-1 1 2,-8 6 2,3 0 1,-7 7-5,1 1 1,7-6-5,0 10-1,-3 0 1,7-11-30,1 1-41,2-3-49,0-8-42,3-2-51,1-6-201,4-2-439,4-3 194</inkml:trace>
          <inkml:trace contextRef="#ctx0" brushRef="#br1" timeOffset="127257.4301">23707 10247 66,'-4'-5'122,"4"5"-10,0 0-29,-22 9 14,10-5-29,4 2-53,-6 2-110,2 5-100,3-5 44</inkml:trace>
          <inkml:trace contextRef="#ctx0" brushRef="#br1" timeOffset="127714.9395">23805 10610 187,'-4'7'200,"-2"-1"-1,0-2-14,-1 0-23,1 6-11,2-5-15,1 4-8,-2 0-15,2-2-8,-2 4-12,4-1-6,1-1-9,-2 0-19,2 0-19,0-2-20,2 2-18,-1-2-5,-1-3-8,0 2-6,0-6-1,6 6 3,-6-6 8,0 0-3,0 0-2,20-12 10,-13 5 16,0 1 5,1 0 6,-3-1 6,1 1-2,-3 2-2,1 3 2,-1-5-3,-3 6-2,0 0-3,7-2-7,-7 2-3,0 0 3,0 0-3,0 0 1,0 0 2,15 2-4,-9 2-1,3-1-1,-1-1 0,0 0 1,7-2 0,0 3-9,4-1 6,2-2-3,5-2-2,2-1-3,0-1 2,-1-4 5,5 1-4,8-6 1,-12 1 4,1 2 3,-1-4 12,-1 3 3,-5-1 4,4-1 8,-6 1 4,-5-1 18,-1 2 14,3-3-6,-3 3-5,-5 0-6,3 0 2,-6 3 12,0 1-11,1 0-3,-6 1-7,1 3-8,-2 3-6,0 0-3,0 0-2,-22 7-3,7 2-2,-4 7-3,-8 12-1,-1 3-4,-4 6-2,-2 8-1,-3 14 1,4 9-4,5 5 1,3 2-1,9 7-1,3 2 3,1 4-2,10 2 6,7 33 0,-2-45 3,5 3 10,3-6-17,-4-4 1,-1-1 1,0-23 13,-2-3-12,-1-5 5,-3-2-2,0-13 1,-3-6 17,-1-10 18,-2-2 7,-4-2-7,-4-11-4,-8-7 1,-11-8-6,-1-9 13,0-6-21,6-1-2,-2-8-2,-1-22-6,10 1-6,11-7-2,12 3-1,12 1-12,9 1-16,10 5-19,9 6-1,12 4-12,-7 23-19,22-9-23,5 7-5,1 5-14,5 6-15,-3 3-27,2 1-17,-3 2-30,-4 1-30,-14 5-37,-7-2-179,-7-2-474,-16-1 210</inkml:trace>
        </inkml:traceGroup>
        <inkml:traceGroup>
          <inkml:annotationXML>
            <emma:emma xmlns:emma="http://www.w3.org/2003/04/emma" version="1.0">
              <emma:interpretation id="{4848B1B4-9022-43A7-8106-C8C96529CDF0}" emma:medium="tactile" emma:mode="ink">
                <msink:context xmlns:msink="http://schemas.microsoft.com/ink/2010/main" type="inkWord" rotatedBoundingBox="27936,12516 29735,12561 29704,13777 27905,13732"/>
              </emma:interpretation>
              <emma:one-of disjunction-type="recognition" id="oneOf26">
                <emma:interpretation id="interp129" emma:lang="en-IN" emma:confidence="0">
                  <emma:literal>for</emma:literal>
                </emma:interpretation>
                <emma:interpretation id="interp130" emma:lang="en-IN" emma:confidence="0">
                  <emma:literal>For</emma:literal>
                </emma:interpretation>
                <emma:interpretation id="interp131" emma:lang="en-IN" emma:confidence="0">
                  <emma:literal>far</emma:literal>
                </emma:interpretation>
                <emma:interpretation id="interp132" emma:lang="en-IN" emma:confidence="0">
                  <emma:literal>Far</emma:literal>
                </emma:interpretation>
                <emma:interpretation id="interp133" emma:lang="en-IN" emma:confidence="0">
                  <emma:literal>fur</emma:literal>
                </emma:interpretation>
              </emma:one-of>
            </emma:emma>
          </inkml:annotationXML>
          <inkml:trace contextRef="#ctx0" brushRef="#br1" timeOffset="135973.9405">25870 10758 42,'9'-6'83,"-2"5"-1,1-4 6,4 3-6,2 0 6,-2-1-7,4 1-8,4 0 0,7 0 7,6 2-4,-3 0-4,13 0-10,5 0 2,-2 0-9,8 0-2,-1 2-2,6-2-2,-4-2-5,-1-3-7,-4 4-6,4-5 1,-11 4-1,3-3-4,-5 0 9,-13-1-7,-2 2 8,-9 1 1,0 2 7,-8 0-7,2-1 0,-2 2-7,-9 0-2,8 3-3,-8-3-2,-8 12 3,-4-5 8,-4 4-12,-7 1-4,-3 2 4,0 5-6,-8 0-1,-1 2-4,9-3 1,0 4-1,4-4-3,2-2 1,-1 4 4,7-8-10,-1 1 5,4 1 1,2-2-1,4-2-3,2 0 1,3-1 4,3 0-4,0-4 2,5 1 0,1-2-2,2 4 2,6-8-2,3 2-2,1-4-1,-1 2 5,0-8-5,8 1 1,-10 0-3,-2-3 1,8-2 0,-9-1-1,-1-2 6,6-1-4,-11 0 0,2-2-3,-3 3 0,0 2-2,-4 4 10,4-5-3,-5 5 0,0 3-1,0 3 1,-3-8-3,3 7 1,0 2-6,-3 2 2,0 0 3,5-5-3,-5 5 0,0 0 4,17 5-5,-7-3 4,0 7-1,10-3-2,-7 2-1,7 0 5,-4 2-6,8 4 4,-10-2-3,1 1 3,-1 1-4,-2 1 2,-2 0-2,0-2 3,-2 2 1,0-2-1,-2-4-2,-5-2 3,2 2 1,-1-2 6,1-2 7,0-1 12,-3-4 8,0 0-3,0 0-1,0 0 9,-14-15 4,10 5 10,-2-9 0,4-6-3,-3 0 3,5-4-5,10-11-3,5-3-2,-1 3-6,12 3-5,3-4-1,9 6-14,-1 1-16,5 6-22,5 7-24,-1 3-18,-1 10-15,-2 2-22,-11 6-37,8 6-18,-12 1-39,-2 4-179,-13 1-401,-6-5 178</inkml:trace>
          <inkml:trace contextRef="#ctx0" brushRef="#br1" timeOffset="135299.5369">26451 10123 22,'2'-9'140,"-2"9"-7,0-7-9,0 7-14,-6-9-12,2 2-5,0 1-11,2 3 0,-2-1-10,-2 0-1,1-4-9,-1 2-1,-5 2 0,5 1-2,-2-3-1,1 1-2,-6 3-7,4-3-2,-3 1-4,4 1 1,1 1 1,-4 2-9,0-2 4,-1 4-5,-1 0 1,-2 5-7,-3-1 7,4 7 10,-3 7 16,-3-2-6,-4 13 3,-3 11 22,11-2-1,-3 10-8,2 0 2,0 0-4,4 1-4,-4 16-5,6-16-7,-1 3-4,7-2-14,-6 0-2,4-2-6,0-4 0,1 4-2,5-1-5,-7-7 0,4-2-1,2-1-3,-3-3 0,4-8 1,-5-1-5,4-4-2,-4 0 0,0-4 0,-2-6-4,2 4 0,-2-3-4,4-5-3,-10 0-28,6-2-26,2-2-36,-1-3-37,7-2-30,0 0-29,-19-13-13,18 3-159,1-5-386,0-2 171</inkml:trace>
          <inkml:trace contextRef="#ctx0" brushRef="#br1" timeOffset="136645.4333">25756 10667 9,'5'2'140,"-5"-2"5,3 2-3,-3-2-1,7 6 8,-4-1-8,-3-5 2,8 3-7,-6 1-10,-2-4-10,7 3-3,-7-3-6,0 0 1,6 3-3,2-2 4,-8-1-2,17 5-5,-3-4-9,6 0-7,7 3-7,4-4-7,1 2-16,14 1-9,2 2-1,-1-3-8,4-1-22,-2-1-26,-1-1-38,-2-1-41,-5-1-39,2-2-52,-12-1-190,-3 2-401,-9-1 179</inkml:trace>
        </inkml:traceGroup>
      </inkml:traceGroup>
    </inkml:traceGroup>
    <inkml:traceGroup>
      <inkml:annotationXML>
        <emma:emma xmlns:emma="http://www.w3.org/2003/04/emma" version="1.0">
          <emma:interpretation id="{3999B041-015E-469A-9E98-274D8FE7C907}" emma:medium="tactile" emma:mode="ink">
            <msink:context xmlns:msink="http://schemas.microsoft.com/ink/2010/main" type="paragraph" rotatedBoundingBox="1645,13518 24370,14253 24237,18373 1512,176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2571CC6-0112-4265-B68B-72961FCA5A87}" emma:medium="tactile" emma:mode="ink">
              <msink:context xmlns:msink="http://schemas.microsoft.com/ink/2010/main" type="line" rotatedBoundingBox="1645,13518 24370,14253 24323,15710 1598,14976"/>
            </emma:interpretation>
          </emma:emma>
        </inkml:annotationXML>
        <inkml:traceGroup>
          <inkml:annotationXML>
            <emma:emma xmlns:emma="http://www.w3.org/2003/04/emma" version="1.0">
              <emma:interpretation id="{429005F6-0095-483E-B89C-3D57EB5064A9}" emma:medium="tactile" emma:mode="ink">
                <msink:context xmlns:msink="http://schemas.microsoft.com/ink/2010/main" type="inkWord" rotatedBoundingBox="1637,13769 5963,13908 5937,14713 1611,14573"/>
              </emma:interpretation>
              <emma:one-of disjunction-type="recognition" id="oneOf27">
                <emma:interpretation id="interp134" emma:lang="en-IN" emma:confidence="0">
                  <emma:literal>contain</emma:literal>
                </emma:interpretation>
                <emma:interpretation id="interp135" emma:lang="en-IN" emma:confidence="0">
                  <emma:literal>certain</emma:literal>
                </emma:interpretation>
                <emma:interpretation id="interp136" emma:lang="en-IN" emma:confidence="0">
                  <emma:literal>contains</emma:literal>
                </emma:interpretation>
                <emma:interpretation id="interp137" emma:lang="en-IN" emma:confidence="0">
                  <emma:literal>cation</emma:literal>
                </emma:interpretation>
                <emma:interpretation id="interp138" emma:lang="en-IN" emma:confidence="0">
                  <emma:literal>Cation</emma:literal>
                </emma:interpretation>
              </emma:one-of>
            </emma:emma>
          </inkml:annotationXML>
          <inkml:trace contextRef="#ctx0" brushRef="#br1" timeOffset="138298.1708">-92 11405 67,'-6'-5'91,"-1"3"-7,1-3 10,2 0 9,-3 2 6,-1 0-13,2 1-3,-2-1-3,-1-1 1,9 4-2,-15-5-5,6 1-10,-2 2-1,-1 2 4,-4-2-5,2 2-2,-6 2-5,4 0-2,-14 4 3,6 1 7,-2 3-3,0-1 3,-4 1-12,0 15-3,5-6-8,-2 6 13,8 0-8,4 2 2,3 9 6,5-1-6,6-6-2,4-1-5,9 8 3,4-1-3,8-3-4,8-2-5,4-2-1,1-1-6,7-6-3,1 3-8,8-5-15,-1-2-26,2-7-21,1-2-32,1-4-25,-3-1-27,3-10-33,-3 3-50,-8-7-137,2-3-370,-1 1 164</inkml:trace>
          <inkml:trace contextRef="#ctx0" brushRef="#br1" timeOffset="139670.2283">447 11743 39,'0'5'160,"0"-5"4,0 0 1,0 0-2,0 0-10,0 0-11,0 0-8,0 0-13,0 0-4,28-14-11,-21 10-9,3-3-8,-1 0-6,-1 2-7,2-2-1,1-3-3,1 2-4,-4-5-10,3 5 1,-5-2-7,2 2-4,-7-2-3,4 2 7,-4-2-1,-1 0-4,2 2-3,-4 1-6,1-3-5,1 5 3,-6 1-4,-1-1-4,7 5-2,-21 2-6,7 1 2,-4 4 2,-8 8-6,-2 0-2,-3 10 6,4 0-9,1 4 1,4-5 0,8-2-3,2 6 3,0-3-3,10-2 0,1 2 0,1 0 1,7-4-3,7 2-1,6-5 3,14 6 1,1-9-1,7-1-1,5-3-2,2-5-3,5-4-4,3-4-10,-5-9 0,2 4-4,-4-6 1,-5 1-1,-2-6 10,-3-1-8,-14 6 3,-5-7 4,-1 2 1,0-1-3,-9 4 2,0 3 6,-5-1 3,1 3 4,-4 1-2,-3 0-5,0 2 3,-3-2 4,-4 3-3,1 1 2,-8 2 1,8 1-4,-5 0 1,0-4 2,2 6 0,-2-1 4,4-1 0,7 2-2,-13-4-1,13 4 5,0 0 3,-10 0 4,10 0 0,0 0-1,-10-1 2,10 1 4,0 0 4,-7-3-1,7 3-4,-3-7-1,3 0-7,0 7 1,-5-8-2,0 2-2,5 6 1,-1-8-3,-5 4 3,4-3-6,-2 4-3,2-3 8,-3 1-11,5 5 4,-6-7-5,3 3 10,3 4-9,-6-7 2,1 4-1,5 3-4,-6-7-1,6 7 6,-3-7-3,3 7-2,-7-3 2,7 3-3,-7-4 1,7 4 1,-6-3-4,6 3 5,-6-5-1,6 5-3,-6-4 5,6 4-3,0 0 0,-6-4 0,6 4-5,0 0 12,-6-5-6,6 5-2,0 0 0,0 0-2,0 0 4,0 0-2,0 0-2,0 0 3,0 0 2,-8-1-5,8 1 1,0 0 1,0 0-1,-15 4 1,15-4 0,-13 4 1,10-2-2,3-2 4,-9 1-4,9-1-1,-8 3 0,8-3 2,0 0-2,0 0-2,-7 5 4,5-2 2,2-3-3,-4 7-1,4-1-1,0 3 2,-2 0 2,4-1-4,1 2 0,-2 1 3,5-3-2,1 3 0,-3-2 1,8 2 3,2 0-1,-1-1-2,5-5 2,-1 5-4,7 0 0,4-3 4,0-2-1,-1 3-2,4-1-4,1-4 1,-4 1 1,-1 5-2,1-4 0,3 2 1,-8 0 0,1 4 0,-8-2-3,4 0-1,-8 7 0,-3-7 0,3 7 1,-10-1 3,3 2-3,-4 1 0,-2 2 1,-6-6 4,4 5-4,-6-1 2,0 0 1,-2-4 1,2 1 2,-2-2-1,8-3-2,-3-4 4,6 1-2,-5-1 0,10 0 4,-5-6 2,8 6-3,-1-6-3,12 0-4,-5-5-12,13-1-6,4-1-4,12-5-13,-5-1-2,8 0-1,-4-4 0,4-4 2,-6 2 4,-4-1 0,7 1 5,-6-6 6,-8 0 1,-7 4 1,-2-1 5,-2 3 1,-4 1 9,-5 1 9,-1-1 6,-2 4 6,0 0 1,-4-4 5,1 6-3,-3-5 3,-3 3 2,0 2-2,1 1 1,-2 1-2,-7-1 9,8 1-1,-2 2-3,-1-1 5,3 0 1,-2 0 3,2 1 0,-1-2 2,1 3-6,-2 0-2,0 0 10,4-2 12,-1 0-13,1 2 2,1-2-6,0 2-2,0-4-1,0 0-5,1 5-3,1-6-1,-1 5-2,-1-6-2,3 5 6,-3-3-7,2 6-1,-2-1-4,0 6-5,5-7 1,-5 7 1,0 0-1,0 0-5,3 18 3,-2-4 3,-1 6-3,0 7-1,0 6 2,0 3 2,-1 6 5,-2-3-6,-2 4-1,-1-4 0,3 2 1,-3-2-3,6 2 2,0-7-4,-7 6-13,11-14-29,0 1-37,5 2-22,1-4-29,0-4-28,9-1-25,1-6-19,-3-3-37,1-5-132,0 1-406,4-2 180</inkml:trace>
          <inkml:trace contextRef="#ctx0" brushRef="#br1" timeOffset="140076.6568">1604 11934 126,'5'-2'115,"-5"2"8,9-11-5,-1 6-5,-1 2-4,6-3 3,0 1-5,1-2-6,0 3-13,1 1 5,4-3 5,-2 1-6,0 1-8,3 1-7,4-4-2,-4 1-6,8 5-6,2-3-6,-2 0-6,0 1-2,2 3-7,1-2 0,-2-1-8,0-1-3,2 0-1,3-1-1,-5 1-8,3-1 4,-4 0-8,-1-3 0,-7 5 2,0-1-3,-6 3-6,0-1 4,0 0 1,-5 2-2,-1 0-2,-8 0 2,9 9 3,-9 0-1,0 0-1,-6 4 4,3 6-1,-5 0 2,2 3-5,-5 0 1,-3 1-2,2-2-3,4-3 1,-4 2 0,4 0-1,1-5-7,1 2-36,-2-2-26,3-5-44,4 5-10,1-8-45,6 1-183,-5-5-367,-1-3 163</inkml:trace>
          <inkml:trace contextRef="#ctx0" brushRef="#br1" timeOffset="140426.9065">2373 11405 59,'-5'-5'129,"-1"4"-9,6 1-12,-18 7-18,12-1-56,0 0-66,0 1-53,6 0-92,0-7 41</inkml:trace>
          <inkml:trace contextRef="#ctx0" brushRef="#br1" timeOffset="141483.653">2915 11748 29,'0'0'176,"1"-7"-15,-1 7-12,0 0 3,-1-8-14,1 8-8,-9-4-15,4 1 3,5 3 0,-25 1-10,10 2-7,-3 1 2,1-1-8,-8 8-9,4 0-13,-4 3 3,1 1-7,-4-1-8,10 7-11,-2-3 1,1-1-1,2 2-11,4 4-4,2-2-1,2-3-2,4 0-3,2-4-2,3 4-4,0-1-2,0-2 3,6-1-3,0-3-2,2-4-4,6 0 2,-1 0-3,1-2-6,3-5-5,0-1-7,-2-2 0,-1-2-1,2-1 1,-4-4-1,-1-2 2,-4-2 0,1-5 1,-2 1 0,0 1 1,-3-1 3,5 1 4,-3 1-3,1 2 3,-3 1 2,1-1 2,-4 5 8,2 0 3,1 2 0,0 2-2,-3 0 0,2-2-6,-2 7 1,0-6-4,0 6 3,0 0-5,10 0-1,-10 0 0,14 6-4,-8 1 0,2-1 3,-2 0 0,0 5-3,2-3 4,0 3-2,4 2-2,-6-1-1,2-3 0,-1 2 2,3-4-4,-1 1 0,-5 0-2,6-2-1,-6-3-2,5 2-1,-1 1 6,-2-6 0,3 1-2,-9-1 4,14-8-1,-6 2 1,-2-1-1,5-1-1,-8 0 4,4-1-7,0-3 4,3 1 2,-5 2 2,4 0-1,-3-2 4,2 2-2,3 2-4,-2 0 5,0 0-3,-1 2 1,3-1-2,-2-1 4,2 3-1,-2 3-1,-2-3 0,4 3-2,-11 1 0,15 1 0,-8 1-3,0 1 0,1-1-2,-3 5 3,1 1-3,-2 0 1,-1 3 0,-3 2-1,2 1 1,3 2 0,-10-2 3,10 3-2,-5-3 0,0-2-3,0 2 4,1-7-1,-1-1 1,0 6-2,0-9 1,3 1 3,0 2-1,-3-6-1,0 0 4,0 0-3,20-10-1,-14 3 0,2-3 0,1-1-3,2-3 8,3 2-5,3-8-1,-5 4 0,3-2 5,5-2-3,0 5-7,5-3 5,-4 0 5,14-2-5,-2 8 4,-10-1 1,6 6 1,0 0 1,-4 1 1,-5 6-2,1 6 1,-1 1 3,-2 2-3,-4 4-2,5-1 2,-6 6 1,-3-2-3,-3 0 1,4 2 0,-6 0-10,-1 0-21,-2-3-23,1 2-45,-3-2-53,-3-4-39,0 0-227,-2-5-446,-1 2 198</inkml:trace>
          <inkml:trace contextRef="#ctx0" brushRef="#br1" timeOffset="144944.9112">2378 11830 24,'0'0'36,"0"0"7,0 0-3,-2-7 2,2 7-8,0 0-8,0 0 4,0 0-3,0 0 3,0 0-8,0 0 1,0 0-4,0 0 1,0 0-6,0 0 2,0 0-7,0 0 7,0 0 0,0 0-5,0 0 7,0 0 2,0 0 5,0 0-22,0 0 17,0 0 3,0 0-7,0 0-3,0 0-2,0 0 8,-8-3-1,8 3 1,0 0 3,0 0-4,0 0 12,0 0-6,0 0-6,0-7 2,0 7-8,0 0 14,0 0-10,-4-8-5,4 8-2,0 0 2,0 0-2,-6-3 1,6 3-12,-3-4 4,3 4-4,0 0 7,-14-1-1,14 1 1,-12 0 4,12 0-11,-14 0 0,14 0 8,-17 1 0,6-1-2,5 2 5,-5 0-16,1-2 10,3 3-2,-5 3 9,3-1-6,-2 0-3,3 1 2,1 3 8,-4 1-3,2 2 1,1 1 6,-3 0-8,5 5 14,2-4 6,-1 2 4,5-2-15,-1-1 3,2 5 1,4-3 11,-1-1-1,6-3-6,0 0 0,1 3-4,3-7 6,-2 3-3,2-3-2,1-2 1,-2-2-10,6 1 5,-5-1-2,-3 0-11,0-3 6,6 0 3,-5-3 6,-1 3 0,-2-2 5,-1-2-8,2 3 1,-2-2 10,0-1-2,-2 1-4,0-1-3,-3 1-1,3-4 5,-6 7-10,2-9 2,1 3 0,-2-4-2,-1 6 0,0-3 3,0-1-6,-1-1 1,-2 2 2,1-2-2,1 2 0,1-4-1,-2 1-1,-1 2 6,6-3 14,-6 4 1,3 0-2,3 1 3,-3 6 2,-3-12-3,1 9 3,2 3 0,2-8-2,-2 8-3,0 0-1,-3-7-3,3 7-5,0 0-1,-5-3-3,5 3 3,0 0-6,0 0 3,0 0-8,0 0 3,0 0-1,0 0 0,0-8-2,0 8-1,0 0 1,0 0-3,0 0-1,0 0 2,0 0-4,0 0 3,0 0-4,0 0 5,0 0-4,0 0 1,0 0 0,0 0-5,0 0 3,-1 18 2,-2-13-1,1 5 3,2-3-2,-1 4 1,-1-3-4,-1 0 1,0 5 3,0-2-3,3 0 4,3 4 0,0-3-2,3 3 5,2-7-8,3 9 5,2-6 0,1 2 1,12-4-5,-3 2-2,3-4-8,7 4-12,-4-8 1,3 0-1,-1-2-5,-1 2-3,-2-6-3,1 2 2,-1-5 3,-8 1 4,-2-2-2,-1-1-2,-3-4 8,-2 0 4,0-2-1,-4-1 3,-2 0 2,2-4 5,-2 0 1,0-3 0,-4 0 7,1 3 0,-8 0 15,5 4-1,-4-3-1,2 5 4,-4 1 0,4 1 0,-2 0 3,2 0-4,-4 4-1,1 0-4,5-1-2,-1 2 0,-1 2-2,2 4 1,-4-7 2,4 7-6,-2-8 3,2 8-4,0 0-1,0-8 9,0 8-8,0 0-5,0 0 8,2-5 2,-2 5-5,0 0-1,0 0 4,-2-9-3,2 9 4,0 0-6,0 0 0,2-6 5,-2 6-2,0 0-1,0 0-1,0-7-3,0 7 0,0 0 3,-2-8 1,2 8-8,2-7 8,-2 1 0,0 6-3,-2-9 4,-2 3-5,4 6 1,-2-7 3,2 7-2,-1-10-3,1 5 5,0 5 2,0-11-5,0 4 0,1-4 3,-1 5-5,6-1 2,-6-4-1,2 3 4,2 1-3,-2-2 3,-1 1-7,-1 5-3,0-4 14,0 7-4,5-7-1,-5 7 0,0 0 0,0 0-1,0 0 5,0 0-2,-12 25 1,10-9 0,-2 7 1,1 1 8,-2 2-2,3 2 10,-4 3-2,0 6 1,2 3-6,7-5 4,-3-6-3,1 8-2,-1-11-2,0 5 1,6-6 2,2 1-4,-3-2-1,2 1 1,2-5-1,2-4-4,3-1-11,0-2-29,7 1-25,-2-3-37,-4-6-39,5-3-50,-3-4-151,0-2-364,6-7 161</inkml:trace>
          <inkml:trace contextRef="#ctx0" brushRef="#br1" timeOffset="145252.9551">3096 11403 126,'0'-4'224,"3"-2"-23,-3 6-18,0-6-15,0 6-17,0 0-15,0 0-15,0 0-15,-5-7-9,5 7-11,0 0-46,0 0-60,0 0-48,8 19-191,3-15-280,-2-1 124</inkml:trace>
        </inkml:traceGroup>
        <inkml:traceGroup>
          <inkml:annotationXML>
            <emma:emma xmlns:emma="http://www.w3.org/2003/04/emma" version="1.0">
              <emma:interpretation id="{2851B437-140C-4F9F-A96A-298FC1516AA1}" emma:medium="tactile" emma:mode="ink">
                <msink:context xmlns:msink="http://schemas.microsoft.com/ink/2010/main" type="inkWord" rotatedBoundingBox="6943,13690 11117,13824 11084,14857 6910,14723"/>
              </emma:interpretation>
              <emma:one-of disjunction-type="recognition" id="oneOf28">
                <emma:interpretation id="interp139" emma:lang="en-IN" emma:confidence="0">
                  <emma:literal>internal</emma:literal>
                </emma:interpretation>
                <emma:interpretation id="interp140" emma:lang="en-IN" emma:confidence="0">
                  <emma:literal>interwar</emma:literal>
                </emma:interpretation>
                <emma:interpretation id="interp141" emma:lang="en-IN" emma:confidence="0">
                  <emma:literal>infernal</emma:literal>
                </emma:interpretation>
                <emma:interpretation id="interp142" emma:lang="en-IN" emma:confidence="0">
                  <emma:literal>interval</emma:literal>
                </emma:interpretation>
                <emma:interpretation id="interp143" emma:lang="en-IN" emma:confidence="0">
                  <emma:literal>intramural</emma:literal>
                </emma:interpretation>
              </emma:one-of>
            </emma:emma>
          </inkml:annotationXML>
          <inkml:trace contextRef="#ctx0" brushRef="#br1" timeOffset="146382.7784">4749 12135 93,'3'6'106,"-3"-6"8,3 6 15,-3-6-3,0 0 0,4 2 0,-4-2-3,13 0-2,-13 0-11,13-2-11,-5-3-6,4-2-9,2-3-9,0 1-7,0-3-6,6-6-8,-3-1-2,0-1-11,-4-3 1,1-2-4,-3 1-4,-3-1-5,7-1 2,-7 1-10,-5-3 0,4 3-6,-2 0 5,0 6-4,-4 7-1,-1-5 1,2 2 2,-2 5 2,0-2-1,0 3-6,-2 1 3,1 0-8,1 5 1,0 3-2,0 0 1,0 0 1,-28 8-3,22-1 2,-3 6-3,4-2-3,-6 0 5,5 4 0,0 0 0,4-1-1,2 4 3,-3 0 2,6-4 0,2 4 1,1-4 0,-1 4-1,4-4 3,5 1-6,-3-4 6,5 0-6,-2-5 2,0 6-12,1-9-1,1-2 3,1 1-4,0-4 0,-1-2 1,0-3-4,-2-1 3,4-2-2,-4-2 2,-7-1-2,6-2 2,-3-3-4,1 1 5,-3-2 1,4 5 3,-6-1 2,2 3-3,-2-1 0,-3 5 0,-1-2 0,1 5 2,-3 0-1,3 0 2,0-2-2,-3 7 0,0-7-3,0 7 1,8-3 1,-8 3 0,0 0 0,0 0-1,10 0-1,-10 0 2,0 0 2,13 3-5,-7 5 5,-2-1 0,4 0 0,-2-3-4,2 7 2,-2-4-5,2 0 10,-1 6-4,-1-1-4,2 1 3,-2-3-2,-1 4 1,-4-3 4,2-2-4,2 2-1,0-4 0,-2 0-1,1 0 0,-2 1 3,-1-4-3,3 2 5,-4-6 2,0 0 0,7 0 0,-7 0-5,0 0 3,9-9 1,-2 5-1,-3-3-3,4-1 2,1-3-1,2 0 3,-4 4-5,0 0-2,3-5 4,0 4 3,-4 1 2,1 0-6,1 1-1,4 1-1,2 0 0,0-2 7,0 3-5,0 0 5,5 4 2,-3 0 1,-1 4 3,-1 0 0,3-1-1,-2 4-3,-1 0 2,-5 1-2,5-1-2,-5 4 2,-4-1-4,1-1-9,-3 0-14,-3 6-31,-5-7-34,-1 1-57,-3 3-60,-3-6-117,-2 5-344,-1-7 152</inkml:trace>
          <inkml:trace contextRef="#ctx0" brushRef="#br1" timeOffset="146726.0299">5023 11192 12,'0'0'121,"0"0"-12,0 0-13,0 0-1,0 0-15,-4 15-9,4-15-19,9 13-43,-3-6-45,0 0-66,5 0-110,0 0 49</inkml:trace>
          <inkml:trace contextRef="#ctx0" brushRef="#br1" timeOffset="147112.2975">5907 11470 28,'0'0'174,"0"0"8,0 0-6,0 0-6,0 0-15,0 0-10,0 0-18,0 0-5,0 0-13,0 0-11,16 17 4,-10-4-8,-2 7-3,-2 5-3,-4 10 3,2 3-5,-4-1-8,-2 5-4,1 4-4,-4-3-5,4 1-7,-6 3-5,2-3-3,5-1-7,1-1-2,-4-2-7,7-1-6,4-8-22,-1-4-36,4 2-41,2-8-41,2 4-47,0-10-30,-3-3-158,7-3-375,-4-7 167</inkml:trace>
          <inkml:trace contextRef="#ctx0" brushRef="#br1" timeOffset="147459.5497">6050 11809 78,'20'-7'147,"8"3"-8,4 1-5,6-2-12,5 1-14,-1-5-18,-1 9-5,0 0-24,-1 0-23,-9 0-35,0 0-52,-4 0-111,-2 0-172,1-4 76</inkml:trace>
          <inkml:trace contextRef="#ctx0" brushRef="#br1" timeOffset="147735.7368">6601 11857 81,'15'-5'110,"-1"3"-4,5-3-21,-3 0-3,1-2-5,-8-1-6,4-1-6,-4-2 5,2 3-1,-8-1 1,1-2 2,-4 2-3,0-1 4,-4 0-13,-4 3 8,2-4-1,-2 4-2,-4 3 4,-2 0-4,-1 1 8,-4 6-7,-1 1-2,2 3 1,-6 4-11,0 3-9,0 8-3,1-4 0,9 6-4,0-1-7,2-2 4,6 4-3,4 0-7,2 0 0,0 0 0,6 0-4,5-2-2,6 1-1,2-5 2,10-2-6,-2-3-4,12 1-4,-1-5-14,3-2-7,-1-5-8,-6-4-2,-3-4-6,-4 0 9,3-5 6,-6-2-1,-2-6-2,-4-2 6,-4-2-1,-2-3 0,-3-3 5,4 2-4,-6-10 4,-2 4 10,-4 5-7,1 0 0,1 4-8,-3 3 19,0 6 2,-5-2 0,1 7 9,1-2 2,1 4-10,-2 6-4,-1-5 1,5 6 4,0 0 7,0 0-3,-15 18 2,13-4-2,1 4 1,2 6 1,2 1-2,3 1-3,8 8 2,5-2 1,4 3-3,3-2 1,4-2-15,-2-2-30,0-1-56,-4-12-31,4 2-55,-4-5-124,4-1-325,-3-10 143</inkml:trace>
          <inkml:trace contextRef="#ctx0" brushRef="#br1" timeOffset="148427.2284">7448 11777 94,'-1'11'105,"-6"-2"-5,-2-1 5,0 5-10,4 1-12,1 2 5,-5-1-14,4-1-6,5 4 2,-5 0-4,4 0-1,-4 0 0,5 0-3,0-3-18,5 0 0,-5 2-3,0-3-3,0 1-6,0-4-6,0 1-1,1-4 1,-2-1-3,2 3 1,-1-5 0,0 3-3,0-8 2,5 6-13,-5-6 28,0 0 3,0 0-8,0 0 3,0 0-2,15-14 0,-7 4 2,1-2 1,8-5-3,3-2-7,-6-5-1,6 0 5,-3 1-7,4 1 0,2 1-2,-3 3 1,-2 1 8,2 3 0,0-2 5,-1 9-3,-5 3-1,-1-3-5,0 4 0,-6 3-8,-7 0 3,13 5-1,-9 0-5,-1 4 1,-1 2 0,-2-2-2,0 5-2,0 1-1,0-1-1,-2 0-2,-1 4 3,3-3-2,0-1-4,0 1-4,3-8-1,-3 6 6,6-5 0,-6-1-2,5 0-1,0-3-7,1 0-1,6-1-6,-4-2-2,4-2 1,-1-2 5,0 0 2,-1-1-1,4-3-3,-5 0 0,-3 2 4,8-6-1,-9-1-2,7-1 1,-10 4-1,7-3 2,-8 1 7,2 4-2,1-4-2,-4 5 0,1-1 1,-1 0-3,0 2 0,0-2 4,2 1 1,-2 6-3,0-8 2,0 2-7,0 6 6,0 0 2,-2-9-1,2 9-2,0 0 1,0 0-1,5-5 0,-5 5 3,0 0 1,0 0-5,0 0 5,0 0-3,0 0 0,0 0-1,0 0 0,0 0 3,0 0-6,0 0 7,0 0-2,0 0-3,0 0 0,0 0-1,0 0 6,7-2-2,-7 2 0,0 0 3,0 0 3,0 0-8,0 0 3,-4-9 0,4 9-1,0 0-3,0 0 2,0 0 4,-3-5 1,3 5-3,0 0-3,0 0-2,0 0 6,0 0-4,0 0 1,0 0-6,0 0 2,0 0 3,0 0 1,0 0-3,0 0-2,0 0-20,0 0-35,0 0-37,0 0-58,0 0-175,-23 5-356,23-5 158</inkml:trace>
          <inkml:trace contextRef="#ctx0" brushRef="#br1" timeOffset="150027.3695">8570 11858 134,'-11'-1'132,"-6"-4"-7,2 5-10,-4 0-3,-7 0-13,-1 4-6,5-3-14,-4 1 11,2 5-10,2 0-13,2 1 5,-6 2-4,5 1-11,-2 3-3,4 4-3,2-7-4,3 3-5,-1 4-6,3-3 1,0-1-2,7 2-4,0 1 0,4-2-4,-2-1-6,6 2 9,0-3-9,0-3 0,2 1 2,4 0-4,2-5 4,2 2-5,1-2 2,3-1-9,0-5 2,0 0-1,0 2-2,0-4-1,-2-4-1,-1 1-4,0-2 6,-2 0-7,-5 0 0,0-4-6,0 0 9,-1 3-2,1 1 4,-7 0-1,4-3 1,-4 6-2,3-1 0,-3 5 0,3-9 0,-3 9-7,0-4 6,0 4-5,0 0-4,0 0 6,0 0 1,3 18 0,-1-11 0,4 0-2,0 1 1,5 2-2,1 0 5,2 1-4,1-3 5,11 3-1,-4 1-5,9-6 3,-1 3 0,-1-4-5,1 0 3,-3-4-2,1-1-3,-2-2 4,0-5-4,-9-2 5,4-4-5,-7-1-2,0-5 14,0-6-8,-3-1 10,2-11 1,-6-3 3,-1-3 8,-5-3 2,-1-1-4,-1-1 6,2 0 9,-2 6 5,-2-7 16,0 10 7,-1 1 4,8 10 0,-3-1-3,1 4 17,1 6 3,-3 6-5,1 1-4,1 6-11,1-1-8,-2 2-7,-1 5-5,0 0-5,13 18-6,-9 1-2,2 6 2,2 0-3,3 18-4,-5-2-6,0 1 0,-3 0 0,-1 8-2,-5-7-5,-2 3 0,-3-1-1,2 2-4,-1-7-6,0-1-11,1-10-34,2-1-25,-2 1-30,2-4-45,3-3-38,2-4-54,3-4-210,2-1-480,3-1 212</inkml:trace>
        </inkml:traceGroup>
        <inkml:traceGroup>
          <inkml:annotationXML>
            <emma:emma xmlns:emma="http://www.w3.org/2003/04/emma" version="1.0">
              <emma:interpretation id="{6EF41EEA-14EC-4C22-8A4C-547D0B32BC28}" emma:medium="tactile" emma:mode="ink">
                <msink:context xmlns:msink="http://schemas.microsoft.com/ink/2010/main" type="inkWord" rotatedBoundingBox="11929,13990 13562,14042 13520,15351 11887,15298"/>
              </emma:interpretation>
              <emma:one-of disjunction-type="recognition" id="oneOf29">
                <emma:interpretation id="interp144" emma:lang="en-IN" emma:confidence="0">
                  <emma:literal>of</emma:literal>
                </emma:interpretation>
                <emma:interpretation id="interp145" emma:lang="en-IN" emma:confidence="0">
                  <emma:literal>off</emma:literal>
                </emma:interpretation>
                <emma:interpretation id="interp146" emma:lang="en-IN" emma:confidence="0">
                  <emma:literal>if</emma:literal>
                </emma:interpretation>
                <emma:interpretation id="interp147" emma:lang="en-IN" emma:confidence="0">
                  <emma:literal>ff</emma:literal>
                </emma:interpretation>
                <emma:interpretation id="interp148" emma:lang="en-IN" emma:confidence="0">
                  <emma:literal>oft</emma:literal>
                </emma:interpretation>
              </emma:one-of>
            </emma:emma>
          </inkml:annotationXML>
          <inkml:trace contextRef="#ctx0" brushRef="#br1" timeOffset="151287.2543">10252 11952 14,'-17'4'119,"3"3"-11,-1 4 8,-7-1-15,-1 3-9,0-1-5,-1 4-4,5 1-17,5 0-5,-2-4-2,3 0-6,3 1-10,3 1-1,6 0-4,-2-2 0,6 1-4,1 2 1,6-7 4,3 3-3,7-5-5,3 4 0,2-4-10,0-3-3,2-4 2,-8-4-2,-1 1-2,-1-5 2,-3 1-7,-4 0-1,0-7 4,0 2-6,-7-1 4,2-5-18,-3 4 19,-4-4-4,2 3-2,-3-3 3,0 1-5,1 5 4,-4-5-6,0 12-1,2-8 1,-3 3-2,3 5 2,-1-3 0,4 2-3,-4 2 0,3 0 1,2 4 3,-3-7-2,3 7 1,0 0-2,17-4 5,-17 4-6,20 4 2,-4 3-7,2-3-9,10-1 8,-8 2-11,7-3 11,1 3-6,3-5 5,1 1-3,0-1 2,-3-6-4,0 3 0,-3-4 0,0-4 6,2-2 0,-5-3 6,3-2-7,-4 2 2,5-13 6,-4 8-2,-1-11-5,1 2 0,-3-4 0,0 2 11,-6 4-7,4-5 0,-4 9 11,-2 5 12,-4-1 1,-2 4 10,2 2 1,-7 0 1,4 4 6,-2-2-9,-3 5-1,0 4-6,0 3 1,0 0 0,0 0-5,0 0-5,-22 9 1,16 3-5,-2-5 6,1 5-5,-1-4 1,-1 6-2,1 0-1,2 0-1,-2 0-2,5-3 0,-3-1 0,2-2 4,1-1-11,-1-1 6,3 2-2,-4-5 3,4 2-4,-1 1 5,2-6-1,-1 4 21,1-4 10,0 0 8,0 0-4,0 0-2,0 0-4,0 0-3,0 0-7,0 0-1,0 0-4,1-18 0,1 12-4,-1 1 2,2-1-2,-3 6-5,7-7 2,-6 2-3,-1 5 1,5-7-4,-5 7-2,1-6 5,-1 6-7,0 0-1,3-7-2,-3 7 1,0 0-4,0 0 5,0 0-4,0 0 2,0 0-4,-4 21 4,1-11-1,0 4-2,-4 1 1,0 2 1,-2 6 0,1 4 0,-1 10-1,-2-1-3,6 3 4,1 2 2,-1 1 0,4 1 3,2 4 2,-2-1-2,2-2 3,8 6-1,-6-6 1,-1-1 6,7 2 5,-4-4-5,4 2-2,-1-2 2,-1 4 1,-1 0-3,2-4 0,-2-1-3,0-2 5,-3-1-2,0-8-7,-3-1 5,-3-7-3,6-3 2,-7-4-11,2-3 9,-2-4-3,-2 0 3,-2 0-2,0-4-4,8-3 1,-15 1-1,15-1-1,-17-10 1,11 3-3,1 0-28,-4-1-18,8-3-12,-4 1-7,5-1-4,0 1-22,6-4-18,-1 0-28,1 8-31,3-8-144,-1 1-339,1-2 151</inkml:trace>
          <inkml:trace contextRef="#ctx0" brushRef="#br1" timeOffset="151764.1667">10904 12249 70,'0'0'61,"-15"0"-8,7 0-14,-4-2 14,12 2-6,-19 0-5,19 0 1,-14 0 2,14 0 3,-13 0 5,13 0-7,-14 0-13,14 0 7,-9 2-3,9-2 0,-7 1-5,7-1 0,0 0-10,-7 5 6,7-5-3,-5 6 9,5-6 3,-6 4-6,6-4-5,0 0 24,-6 3 2,6-3-5,0 0 6,0 0 9,0 0 3,-3 4 13,3-4 7,0 0 9,0 0 1,0 0 6,18 4-9,-13-1-1,9 1 4,3-7-7,3 6-6,7 0-9,1-3-6,1-3-2,11 0-7,-8 3-7,0-1-2,-3-2-5,2-1-2,-5 0-7,-7 1 0,-1 1-7,-3 0-3,-4-3 0,0 3-7,-5-2-3,-3 3-6,-3 1-15,0 0-32,0 0-36,-14-9-43,2 9-54,-5-2-58,-1 0-146,-2 2-406,0 0 180</inkml:trace>
          <inkml:trace contextRef="#ctx0" brushRef="#br1" timeOffset="156210.4393">9788 12059 6,'0'0'78,"0"0"-20,-10 1 4,10-1-9,-8 4-4,8-4-3,-9 2-7,9-2-4,0 0-5,-10 2 2,10-2-11,0 0 2,0 0-4,-4 3 6,4-3-2,0 0-1,0 0 4,0 0-4,0 0 7,0 0 7,0 0 6,0 0 8,0 0-5,0 0 4,0 0 10,23 1 3,-23-1-1,20 0-6,-5-1-2,5 2 9,2-1-5,8-4-4,1 3 8,10 1-2,7 0-3,0 1-5,-1-1-2,4 3-4,-4-6-6,-1 3 1,2 4-8,0-5-5,-1 2 1,4-1-3,-2 0-1,-3 0 0,3 0 3,-4-1 1,2-3-3,-7 3-3,0-2 3,-11 0 0,3 2 0,-3-4 2,-2 1-3,-6 1 0,-1-1-2,-2 0 3,-4 0-1,-2 1-3,2-1 1,-6 1-6,0 2 1,1-1 3,0 0-5,-4-2-5,1 1-4,-2-3-19,-1 2-21,4 0-22,-7 4-31,10-3-15,-4-1-39,1 1-49,-4-2-106,-3 5-318,1-6 140</inkml:trace>
          <inkml:trace contextRef="#ctx0" brushRef="#br1" timeOffset="156748.8203">10382 12163 84,'-14'2'99,"14"-2"-1,-9 3-10,9-3-2,-7 4 4,7-4 14,-7 3 10,7-3 1,0 0 14,11 10 2,1-7-6,5 1-3,0-3 1,15 4-9,16-4-13,3-1-5,4-1-11,23 1-6,-3-1-11,-15-3-4,21-1-6,-1-1-11,-1 6-3,-24-3-17,3 3-13,-4 0-8,-7-4-11,-5 4-8,-15 0-11,-2 0-11,-10 4-4,-4-4 3,-8 2 2,-3-2-18,0 0-15,-17 11-10,0-10-12,-15 5-9,-9 1-4,-5 2 0,-2-1 4,-6-2 6,2 1 8,-5 0 4,7 0 13,-2-1 4,3 4 8,1-3 6,2-1 0,8 1 9,7-5 2,-7 5 10,5-1 3,13-2 7,5-1 9,-2-2 0,6 3 5,-1-1-2,4 0 15,1-2 18,7-1 8,-13 2 5,7-1 6,6-1 18,0 0 21,-7 3 13,7-3 8,0 0-5,0 0 8,0 0 1,29 0 2,-9-3-7,6 2-3,3-2-2,6-1-15,7-2-4,4-1-8,0 3-5,1-1-8,1-2-5,0 0-15,-1 1-27,4-1-32,-7 2-34,-1-6-34,-3 2-42,-9 4-59,-5-6-141,-6 8-357,0-2 159</inkml:trace>
        </inkml:traceGroup>
        <inkml:traceGroup>
          <inkml:annotationXML>
            <emma:emma xmlns:emma="http://www.w3.org/2003/04/emma" version="1.0">
              <emma:interpretation id="{7596E178-2E73-470B-A731-241D7D7A2BB5}" emma:medium="tactile" emma:mode="ink">
                <msink:context xmlns:msink="http://schemas.microsoft.com/ink/2010/main" type="inkWord" rotatedBoundingBox="14308,14006 16100,14063 16076,14788 14285,14730"/>
              </emma:interpretation>
              <emma:one-of disjunction-type="recognition" id="oneOf30">
                <emma:interpretation id="interp149" emma:lang="en-IN" emma:confidence="0">
                  <emma:literal>at</emma:literal>
                </emma:interpretation>
                <emma:interpretation id="interp150" emma:lang="en-IN" emma:confidence="0">
                  <emma:literal>ait</emma:literal>
                </emma:interpretation>
                <emma:interpretation id="interp151" emma:lang="en-IN" emma:confidence="0">
                  <emma:literal>cit</emma:literal>
                </emma:interpretation>
                <emma:interpretation id="interp152" emma:lang="en-IN" emma:confidence="0">
                  <emma:literal>ant</emma:literal>
                </emma:interpretation>
                <emma:interpretation id="interp153" emma:lang="en-IN" emma:confidence="0">
                  <emma:literal>cot</emma:literal>
                </emma:interpretation>
              </emma:one-of>
            </emma:emma>
          </inkml:annotationXML>
          <inkml:trace contextRef="#ctx0" brushRef="#br1" timeOffset="158139.8066">12575 11816 67,'0'-5'122,"0"5"-19,-4-9 3,1 7-4,3 2-8,-8-5-12,8 5 3,-12-4-4,4 3-6,8 1-1,-17-2 13,8 2-8,-3 2-5,-4-1 4,1 3 1,-4 1 5,-4 6-8,-3-1-5,0 2-9,0 3-11,-11 7 5,4 3-9,11-6 0,-15 5-4,16-5-6,-1 1 0,4 0-4,4 0-4,5-5 1,1 7-4,4-4 2,4-1 1,4-2-2,4-1-4,4-1 2,8 4-3,3-5-1,6 0-2,13-3-7,8-4 2,1-3-3,3-2 1,1-3-4,-6-3 0,2 1-1,-7-4-3,-2-2 2,-3-4 1,-11 1-2,-5 3 3,-8-3 4,5 0 2,-9 2 6,1 2-2,-5 3-1,-6-1-5,2 1-1,-3 7-1,-6-7-2,0 3 2,6 4 1,-22 0 0,10 1-5,0 8-1,-2-4 3,5 3-5,-2 2 9,3-2 0,2 1-6,0 6 4,6-5-1,0 6 4,6-3-5,2 0 7,4 0-2,2 0 3,3-1-5,4 1 0,2-1 0,5 0-4,0-4 3,2-1 1,1 0-2,11-2-1,-10-5-5,-3 4 0,2-8-1,-2 3-1,-3-7 2,0 0 0,-3-2-1,-5-2 5,4-1-5,1-4 1,-9 3-3,3-5 1,-1-5-2,-2-1 6,-1 0-7,2-11 1,3-5 0,-2 3 1,-3-5 2,1 4-2,2 0 0,-1-1-1,2-3 3,0 10 0,-2-5 5,-1 15 5,-3-1 10,2 6 9,-3 0 0,-1 5 14,-5 0 9,3 6-5,-3-4 6,-1 8-15,-1-1-4,1-1-9,-3 5-3,0 0 7,0 0-11,1 17-2,-2-7-3,-4 6-3,2 8 4,-6 1-1,3 3-1,-5 5-3,3 3 6,-2 2-7,-3-1 0,3 2-5,-1 1 4,-3-1 0,2 4 1,-2-7-4,5 1-17,-3 1-17,4-9-22,-4-4-32,5 0-30,4-3-32,-1 0-31,2-8-26,2 1-61,0-5-140,0-3-436,0-1 193</inkml:trace>
          <inkml:trace contextRef="#ctx0" brushRef="#br1" timeOffset="158496.0592">13358 11952 84,'0'0'176,"0"0"-7,0 0-4,0 0-1,0 0-2,0 0-15,0 0-12,38 5-5,-7-3-11,10-4-11,4 2-14,9 0-23,-1-1-38,1 1-44,-2-3-50,3 0-52,-7-2-149,0-1-285,-1-2 126</inkml:trace>
        </inkml:traceGroup>
        <inkml:traceGroup>
          <inkml:annotationXML>
            <emma:emma xmlns:emma="http://www.w3.org/2003/04/emma" version="1.0">
              <emma:interpretation id="{8F48E694-3525-48E4-A523-1707D929B5EA}" emma:medium="tactile" emma:mode="ink">
                <msink:context xmlns:msink="http://schemas.microsoft.com/ink/2010/main" type="inkWord" rotatedBoundingBox="16482,14286 19489,14384 19462,15234 16455,15137"/>
              </emma:interpretation>
              <emma:one-of disjunction-type="recognition" id="oneOf31">
                <emma:interpretation id="interp154" emma:lang="en-IN" emma:confidence="0">
                  <emma:literal>const</emma:literal>
                </emma:interpretation>
                <emma:interpretation id="interp155" emma:lang="en-IN" emma:confidence="0">
                  <emma:literal>Const</emma:literal>
                </emma:interpretation>
                <emma:interpretation id="interp156" emma:lang="en-IN" emma:confidence="0">
                  <emma:literal>Monist</emma:literal>
                </emma:interpretation>
                <emma:interpretation id="interp157" emma:lang="en-IN" emma:confidence="0">
                  <emma:literal>monist</emma:literal>
                </emma:interpretation>
                <emma:interpretation id="interp158" emma:lang="en-IN" emma:confidence="0">
                  <emma:literal>Honest</emma:literal>
                </emma:interpretation>
              </emma:one-of>
            </emma:emma>
          </inkml:annotationXML>
          <inkml:trace contextRef="#ctx0" brushRef="#br1" timeOffset="158884.3339">14607 11950 213,'-9'3'206,"-7"1"-5,-2 6-13,4-3-14,-13 1 0,2 6-10,-1-1-12,0 3-16,3 0-5,-2 0-9,4-1-15,1 2-10,1 0-8,10-1-7,0 4-4,0-5-8,4 3-6,5 0-8,0 0-2,3 0-9,3-2-7,4 0-44,2-1-36,8 0-35,7 0-38,13-2-30,3-3-40,8-5-161,-5-3-373,8 0 165</inkml:trace>
          <inkml:trace contextRef="#ctx0" brushRef="#br1" timeOffset="159239.5856">15144 12198 82,'6'-6'136,"3"-4"8,-7 3-2,-2 0-8,0 2-16,0 5 0,-14-9-6,2 3 0,-2 0-5,-1 5 8,-2-4-5,0 1-4,0 4-7,2-1-3,-1-1-8,4 2-7,0 0-8,12 0-9,-20 0-3,15 0-5,5 0-8,-14 0-7,14 0-2,0 0-4,-15 0 1,15 0-7,-4 2-1,4-2-5,0 0 2,-4 5-8,4-5 2,0 0 2,-1 7-8,1-7-2,0 0-1,0 6-3,0-6-1,0 0 3,-5 5-1,5-5-1,0 0 0,-4 3 1,4-3-2,0 0-2,0 0 0,0 0 5,0 0-6,-3 6-1,3-6 5,0 0-1,0 0 0,0 0-2,0 0-1,0 0 0,0 0-1,0 0 1,0 0-5,0 0-1,0 0 4,0 5-3,0-5 2,-6 5-2,6-5 5,-11 2-5,6 2 4,5-4-8,-15 6 10,10-3-4,-1 2-1,0-1 1,1-1 1,2 1 3,0 3-6,0 0 1,0-2 2,3 1-2,0 1 2,0 0 0,3-1 1,-3 0 1,6 2-7,-1-1 7,1-1-2,3 1 2,-4-2-4,7 0-2,-1 0 7,-3-1-1,10 0 1,-3-1 1,-1 1 2,0-2-4,4-1-1,-2-1 4,-4 0-4,3-1 1,2-5 0,-8 3 3,-1-2-2,4-1 0,-4-1-1,3-2 3,-4-4-3,1 2 1,-3-3 4,-1-2-6,-1 2-3,-1 1 2,-1 0-3,-2 2 5,1 0-5,-6-2 0,0 5 2,-2-2-6,0 3-10,-6 0-18,2 0-28,-3 2-22,-4 3-28,4-3-33,-3-1-38,2 5-167,-2 0-380,10-1 169</inkml:trace>
          <inkml:trace contextRef="#ctx0" brushRef="#br1" timeOffset="160941.7925">15509 12116 39,'3'-2'107,"-3"2"-5,0 0-1,0 0-8,11-3 4,-11 3-9,0 0-12,16 6 2,-15-1-3,5 2 6,0 3-3,-3 1 1,-3 2-7,5 3-12,-5-2-5,0 4 2,0 0-6,0 2 0,-2-1 4,-1 3-1,0-4-1,0-3-6,0 3-4,0 0-7,3-4-5,-3 0 1,3 0 1,-1-6-2,1 2-7,-4-3-3,1 0 0,3 1-3,0-8 8,0 6 20,0-6 7,-3 5-6,3-5-2,0 0 0,0 0 5,0 0-1,0 0-5,0 0 2,0-19-8,3 12-4,-3-3-2,7 3-2,0-5-3,-1-1 3,2-1-8,6-1-1,-2-6 1,3 6-8,1-6-1,2 2 2,-1 1-3,-3 4-1,3-4 0,-3 7-3,-2-1 2,0 4-4,-4 2 2,4-5 1,-3 5-5,5 3 0,3-2-2,-3 3 1,1 0-1,0 2-3,-1 4 4,0 1-3,-6-2 1,7 7 2,-4 2-5,1 2 1,-4-1 2,-1 4 0,0-2-5,-1 2 6,-5 7 1,7 1-2,-8-7 0,6 5-1,-6 1 2,0-7 1,0 8-1,0-9-1,0 1-5,0-2-6,0-4-22,0 0-20,0-4-12,0 0 4,5 0-1,-5-7-3,7 6-7,1-6 0,-8 0-2,34-13 8,-10 2 8,1-3 6,12-2-6,-3-9 18,1 0-4,2-2 7,3-5 10,-5 0 12,5-2 12,-5 3 7,-4 1 12,-4 0 20,-10 10 18,2 1 0,-7 6 0,-1 0 0,-5 1-9,-3 1-1,-2 4-4,-2 0-4,-5-1-3,-2 1-4,-1 3-4,-6-2 1,-2 2-2,-3 3-5,1-1 0,1 4-6,-1-1-3,-1 3-1,2 2 4,0 1-4,4 1-2,0 2 3,6 2-2,-4 2-3,7-1 0,2 5 2,3 0 0,0 3-2,8 2-4,-2 3 2,2-1 3,3 1-5,-2-3 3,5 3 0,-1-1-7,0 4 6,1-5 0,-2 2-4,2-2 0,-5 2 2,0-1 0,-1 0-3,-5-8 3,0 1-2,-3-1 0,0-2 1,-5 1 4,-1-2-4,-2-3 2,1-3 2,-4-1-1,2-1-3,-3-1 2,2-5-3,0 3-6,-4-6-22,6-2-10,-4-1-5,6-1-25,-2-5-14,2-2-21,6-3-9,11-8-20,-2-1-13,9-10-11,8 3 3,0-7-112,5-3-286,3 2 127</inkml:trace>
          <inkml:trace contextRef="#ctx0" brushRef="#br1" timeOffset="161147.9392">16616 12154 415,'49'-54'1,"-15"20"13,-4-1 31,0 6 1,-14 8 21,4-1 22,-10 8-1,0 0 18,-2-2 15,-2 3-3,0 6-3,-4 0-2,4 0 0,0 1-11,-4 2-8,-2-1-13,6 2-9,-6 3 0,0 0 3,0 0-2,-6 21-4,6-3-6,-5 0-5,5 8-5,0 10-2,0-4-4,0 8-2,5 5-6,-1-1-4,-2 5-1,4-1-6,0-5-4,2 0-16,-8-3-15,6-1-16,-5-10-31,6 0-11,0-5-29,-7 1-16,6-1-25,2-10-30,-2-1-156,3-6-346,-6-2 153</inkml:trace>
          <inkml:trace contextRef="#ctx0" brushRef="#br1" timeOffset="161560.236">16812 12291 99,'0'0'196,"0"0"-2,0 0-6,25 14 5,-7-11-18,2 2-9,9-3-16,-1 3-12,9-2-11,1 1-14,-6-4-22,1 2-34,-3-4-38,12-3-44,-9 3-46,7-10-43,-9 2-169,4-5-306,-5 0 135</inkml:trace>
        </inkml:traceGroup>
        <inkml:traceGroup>
          <inkml:annotationXML>
            <emma:emma xmlns:emma="http://www.w3.org/2003/04/emma" version="1.0">
              <emma:interpretation id="{9524797D-00AC-4B25-B990-74F27E511CB7}" emma:medium="tactile" emma:mode="ink">
                <msink:context xmlns:msink="http://schemas.microsoft.com/ink/2010/main" type="inkWord" rotatedBoundingBox="20134,14194 24367,14330 24323,15710 20089,15574"/>
              </emma:interpretation>
              <emma:one-of disjunction-type="recognition" id="oneOf32">
                <emma:interpretation id="interp159" emma:lang="en-IN" emma:confidence="0">
                  <emma:literal>speed.</emma:literal>
                </emma:interpretation>
                <emma:interpretation id="interp160" emma:lang="en-IN" emma:confidence="0">
                  <emma:literal>speed</emma:literal>
                </emma:interpretation>
                <emma:interpretation id="interp161" emma:lang="en-IN" emma:confidence="0">
                  <emma:literal>Speed.</emma:literal>
                </emma:interpretation>
                <emma:interpretation id="interp162" emma:lang="en-IN" emma:confidence="0">
                  <emma:literal>speed,</emma:literal>
                </emma:interpretation>
                <emma:interpretation id="interp163" emma:lang="en-IN" emma:confidence="0">
                  <emma:literal>spud.</emma:literal>
                </emma:interpretation>
              </emma:one-of>
            </emma:emma>
          </inkml:annotationXML>
          <inkml:trace contextRef="#ctx0" brushRef="#br1" timeOffset="162132.6227">17946 12569 63,'0'0'183,"-4"1"-15,4-1-8,0 0-7,0 0-5,10-21-13,0 8-19,0 1-9,6-6-11,5-1-9,10-6-9,1-3-7,-1-1-9,9 1-3,-3-4-8,-2-4-8,5 0-3,-2 1-6,-3-5-1,-5 2 0,0 0 0,-5 2-1,-8 3 4,-3 8 2,-5 3-1,-8 0-6,-1 8 0,-1-6-3,-12 4-5,0 7-4,-12-3-1,-1 5-1,-8 3-3,-6 4 1,13 4-1,-1-1-6,0 8-1,1 0 3,2 4 0,4 3-2,4 2 1,6 2 0,-1 3 1,12 1-1,0 1 1,3 0-1,8 9 0,9-1 1,7 5-3,6-7 1,-4 7-2,11 1 2,-5 0-1,5-2-4,-2 3 0,-1-3 6,-9-2-8,2-2 6,-5-3-4,-11-8-3,-1-4 2,-2-2-1,-5 0-1,-6-4 3,-3-2-4,-4 2 4,0-6-1,-6 5-1,-6-5-1,2-4 3,-3 0 0,4-1-3,-1 1-2,-3-5-15,9 1-11,-3-4-27,6-2-29,2 2-23,0-1-9,8-12-11,4 4-16,6-7 5,5-5-1,11-3 8,5-4 6,7-4-91,0-2-233,3 1 765,2 0-388,-2 2 16,3 2 14,-5 0 16,2 1 14,-8 1 19,5 6 20,-15 6 21,-1-2 11,-5 6 11,-1 3 3,-4 4 9,-3-4 4,-2 5-8,-1 2-3,-1-1-15,-2 3-5,0 1-3,-5 2-7,0 0 3,9 9 4,-9-2 5,1 0-3,-2 5 4,-2 7 0,1 4-6,-2 0 2,-1 4 4,2 2-2,-3 10-7,0 4-5,1 1-4,-1 5 1,0 6-5,0-5-1,-1 1 0,1 2-6,0-5-7,2 3 2,4-6-2,0 0-4,3-4 0,1-2-3,-1-9-2,0-2-1,0-9-1,-3-3-9,5-1-15,-5-5-9,0-3-28,-3-2-28,3-5-25,0 0-29,-11-14-5,5 2-9,0-6-2,0-6-2,0-4-2,4-9-88,2-6-258,3 0 115</inkml:trace>
          <inkml:trace contextRef="#ctx0" brushRef="#br1" timeOffset="162315.3681">19143 12273 70,'14'-12'115,"0"0"1,4 3-1,1 2-1,-2 3-7,3 0 3,0 4 9,7 6-8,-1 3 1,-3 1-1,2 6-13,-2 1-3,-3 2-5,0 1-12,-5-1-1,-3 3-6,-5-6-7,-6 3-10,-7-2-2,4-1-3,-10 0-11,-6 3-3,-2-6-1,0 2-4,-6-3-3,0-5-21,-2-2-31,-3-5-38,2-5-31,0 3-40,1-3-163,2-4-322,5-7 142</inkml:trace>
          <inkml:trace contextRef="#ctx0" brushRef="#br1" timeOffset="163280.0583">19627 12345 49,'0'0'131,"0"0"-17,0 0-9,0 0-5,0 0-8,26 3-10,-19 1-6,9-4 10,-2 2-6,-5-2 2,5 0 0,-4 0 13,0-2-5,-10 2 4,16 0-1,-16 0-4,8-4-8,-2 1-7,-4-1-7,-2 4 1,9-5-2,-9 5-3,5-5-4,1 1 0,-6 4-5,0-7-4,0 7-2,0-7-6,0 7-3,0-7 1,0 7-6,-2-8 3,-2 5-9,4 3-2,-8-4-4,8 4 1,-17 4-4,6-1-2,-2 4-1,-4 1-5,4 1 0,-2 2 0,3 1 1,1 2-2,0 0 0,2 4 0,1 0-1,1 4-1,5-6 2,2 3-3,3 3-4,6 1-2,1-7-17,2-1-11,5 4-14,6-6-14,1-3 0,4-1-3,4-7-2,10 2 5,-1-11 10,-1-1-1,3-2 6,-2-3 8,-4-4 3,-3-3 8,0-5 6,-5-2 20,-6-1 4,3-5 23,-8 12-6,-2 0 6,-2-1 1,-4 6 7,-2 0 13,1 2-2,-4-1-1,-2 5-5,2 2-4,-4 1-3,2 0-7,-6 2-3,3 5-5,0 0-1,-14-4-2,14 4-1,-27 5-4,11 6 0,-4-4-2,0 5-2,0 3 0,0-2 1,1 2-1,3 6-6,4-2 7,-2 1-4,2 5 1,7-2-4,2 4 0,3-2-3,6 1-11,5 1-19,6-7-23,0 3-11,7-7-6,16 6-8,2-12-12,2 1-10,4-5 0,1-6-4,1-1 12,4-4 3,-2-7 12,-3-1 17,-2 0 2,-3-11 8,4 2-2,-7-5 16,-3-1 6,-2-3 27,-3 7 11,-5-5 16,-6 9 9,-6 1 13,1 1 6,-6 4 2,-3 1 6,-5 2-8,0 2-4,-3 0-3,-6 2-4,-2 2-1,-4-2-5,-7 3-4,2 1-10,-9 6 3,-1 1-3,-5 3 1,4 1-2,2 3-5,-9 7 1,8-1 0,6 0-3,4 1 0,-1 4-6,5 0 4,7 2-2,5 5-5,2-3-10,8-1-12,5 2-9,5-11-1,7 6-6,9-8 0,5 0 0,1-3 6,-1-10 1,-6-2 5,6-10 2,-5-3 10,1-6 7,-3-5 7,-5 0 8,0-9 7,-2 0 3,-5-11 5,-1-2 4,6-20 1,-14 19 2,2-27 12,-8 24 2,-4-3 4,-4 4 1,-4 1 2,0 5 12,-2 6 0,1 9 11,-4 4 7,5 9-8,0 1-5,-2 2-10,7 4-8,-6 6-5,-5 4-1,12-1-6,-15 18 6,1 3-14,2 7-5,-2 13 3,0 0-5,5 9 0,1-2 6,-1 3-14,4 1-4,-1 0 3,3 0-1,-1 16-3,-6-16-8,6-2-19,-5 5-25,9-7-21,-7 1-42,7-14-37,4 5-43,3-15-43,2-4-274,2-2-538,4-5 238</inkml:trace>
          <inkml:trace contextRef="#ctx0" brushRef="#br1" timeOffset="163588.3051">22174 12476 61,'6'-4'243,"-3"0"-23,-3 4-10,0 0-21,-12-10-14,4 8-20,-8 0-20,0-1-51,-4-1-117,0 2-208,-7-2-259,7-4 115</inkml:trace>
        </inkml:traceGroup>
      </inkml:traceGroup>
      <inkml:traceGroup>
        <inkml:annotationXML>
          <emma:emma xmlns:emma="http://www.w3.org/2003/04/emma" version="1.0">
            <emma:interpretation id="{90C54797-BC35-4446-8450-AB0421A3D7FA}" emma:medium="tactile" emma:mode="ink">
              <msink:context xmlns:msink="http://schemas.microsoft.com/ink/2010/main" type="line" rotatedBoundingBox="1899,15462 6268,15365 6300,16794 1931,16892"/>
            </emma:interpretation>
          </emma:emma>
        </inkml:annotationXML>
        <inkml:traceGroup>
          <inkml:annotationXML>
            <emma:emma xmlns:emma="http://www.w3.org/2003/04/emma" version="1.0">
              <emma:interpretation id="{0D51A464-9CFA-42BF-A0A9-6AFEB2C8DE0F}" emma:medium="tactile" emma:mode="ink">
                <msink:context xmlns:msink="http://schemas.microsoft.com/ink/2010/main" type="inkWord" rotatedBoundingBox="1899,15462 6268,15365 6300,16794 1931,16892"/>
              </emma:interpretation>
              <emma:one-of disjunction-type="recognition" id="oneOf33">
                <emma:interpretation id="interp164" emma:lang="en-IN" emma:confidence="0">
                  <emma:literal>Eds</emma:literal>
                </emma:interpretation>
                <emma:interpretation id="interp165" emma:lang="en-IN" emma:confidence="0">
                  <emma:literal>Viands</emma:literal>
                </emma:interpretation>
                <emma:interpretation id="interp166" emma:lang="en-IN" emma:confidence="0">
                  <emma:literal>Vends</emma:literal>
                </emma:interpretation>
                <emma:interpretation id="interp167" emma:lang="en-IN" emma:confidence="0">
                  <emma:literal>E.ds</emma:literal>
                </emma:interpretation>
                <emma:interpretation id="interp168" emma:lang="en-IN" emma:confidence="0">
                  <emma:literal>vends</emma:literal>
                </emma:interpretation>
              </emma:one-of>
            </emma:emma>
          </inkml:annotationXML>
          <inkml:trace contextRef="#ctx0" brushRef="#br1" timeOffset="172267.3797">-217 13412 128,'-5'-5'116,"2"-2"-6,0 0-17,0 1 27,0 1 0,3 5 2,-5-11-8,5 4-5,-3 4-9,0-3-8,3-1-10,0 7 0,-5-5 0,5 5-10,-1-7-5,1 7-7,0 0-6,-5-4-3,5 4-8,0 0-7,0 0-2,0 0-4,0 0-4,0 0-2,0 0 0,3 16-2,0-7-8,2 0 15,1 5-3,2 4-1,1 3 1,2 4 7,0 0-3,5 10-1,-5-7 12,1 5-2,5 9-3,-3-3-2,1 3-5,-5-2-1,2-5-1,2 5-5,-7-12-1,6 5-1,-1-4-3,-6-4 1,3-1-3,1-3 2,-1-2-8,-3-1 0,-5-4 0,6-1 2,-6-4-4,5 0 3,0 0 6,-4-4 9,-2 1 17,5-3 12,-4 4 8,-1-7 6,6 2-6,-6-2-8,0 0 0,20-11-8,-14 2-5,5-1 3,-5-5-7,2 1 0,3-2-2,-2-7-4,5-4-6,-4-1 0,4 0-5,1-7 1,1 1-4,1-4 0,3 3-5,-3 2 2,4 1-3,-9 2-6,1 5-7,2 3-8,-4-1-26,2 3-6,-3 8-18,2 0-36,0 3-40,-1 5-34,3-2-39,-3 6-48,-11 0-161,13 4-451,-13-4 200</inkml:trace>
          <inkml:trace contextRef="#ctx0" brushRef="#br1" timeOffset="172749.3074">1072 13662 107,'0'0'126,"-9"4"-12,9-4-3,0 0-4,0 7 3,0-7 16,0 0 6,9 7-1,-2-3-13,3 1 1,0-5-9,6 1-7,2-2-11,1 2-3,4 0-13,6-4-6,-3-1-7,8 4-3,-5-4-6,0 1-9,2-3-22,-1 0-26,-2 3-28,-2-4-30,0 0-51,-6 5-56,-5-4-118,4 0-308,-5-1 136</inkml:trace>
          <inkml:trace contextRef="#ctx0" brushRef="#br1" timeOffset="174015.6931">1170 14090 68,'0'0'118,"0"0"2,0 0-11,0 0-6,0 0-14,0 0 2,0 0-4,0 0 3,0 0-15,6 10-1,-6-10 0,0 0-13,0 0 3,0 0-3,0 0-1,0 0-5,0 0-9,0 0 4,0 0-3,0 0-6,0 0 1,0 0 3,0 0-6,0 0-1,-8 2-1,8-2-3,0 0-1,0 0-2,0 0-5,0 0-1,0 0-4,0 0-6,0 0 3,-6 3-2,6-3-5,0 0 1,0 0-3,0 0-20,0 0-30,-6 3-33,6-3-45,0 0-180,0 0-323,0 0 143</inkml:trace>
          <inkml:trace contextRef="#ctx0" brushRef="#br1" timeOffset="173176.6102">1161 14080 113,'0'0'214,"0"6"1,0-6-6,1 5-1,-1-5-6,13 2-12,-4-2-18,3 0-15,3 0-14,4 0-15,7 0-10,-5-2-14,5-3-25,2 3-30,6-2-35,-3 3-41,1-5-38,15 5-46,2-5-35,5 1-50,1 3-99,5-3-321,-1 0 142</inkml:trace>
          <inkml:trace contextRef="#ctx0" brushRef="#br1" timeOffset="174893.9982">3062 13514 100,'-8'0'128,"-1"-3"-3,-2 0-3,1 2-11,-4-1-7,0 1 4,-3-2-3,0 3 2,-3 3-7,4-3-3,-4 1 2,1 1-3,-1 2 7,-4-3 0,4 2-7,-5 5-9,-1-2-10,0 1-4,0 1-9,0 2-3,1 0-10,5 5-3,-1 0-3,1 0-2,3 9-3,0-5-8,-1 6-3,4 3-6,5-2-4,-4 2 0,6-3 1,2-2-2,2 5 0,5-6-5,-2 2-5,6-6 6,-3 0-3,8 0-3,2-7 4,0 3-2,2-4-1,2-1-1,0-2-1,3-7 4,0 0-2,-2-4 0,11-1-2,-4-9 1,-2 1 1,1-6-6,-2-2-1,7-12 2,0-2 4,3-4-6,-9-3-2,7-6 4,-7 0 1,9-15-1,-9 16-1,6-19-2,-9 20 4,0-3 0,-6 3 8,-1 0-4,-3 1 7,-3 1 10,0 2 2,-4 5-1,-2 1 1,-2 6-2,-2 7-3,-5 1-4,5 4 10,-2 4 3,-1-4 4,0 5-12,-2 1-2,1 0-1,0-1-1,1 8-4,0-2-1,0 0-7,1 1 5,2 2-4,0-1-5,3 5 1,0 0 1,-4-6-4,4 6-1,0 0 1,0 0 2,-2 15-3,4-3 0,-1 1 2,2 5 0,-1 7 10,-1 2 3,4 14 2,-2-7 9,-3 8-8,3 0 6,-8 2 6,4-1-10,1 2 2,-2-1-1,-1-3-5,0 4 1,5-8-3,-1 5 1,4 2-2,1 1 0,0-7-1,2-11 0,-2 3-8,0-9-26,3 3-22,1-5-32,-4-1-58,1-5-52,3-4-63,-4-4-219,-2 0-505,6-5 224</inkml:trace>
          <inkml:trace contextRef="#ctx0" brushRef="#br1" timeOffset="175456.9745">3911 13494 102,'0'0'185,"-9"-7"-5,9 7-13,-10-4-18,3 1-3,-6 2-3,4 1-11,-9-4-13,2 2-7,-2 4-10,3 2-12,-8-1-7,4 1-6,-1-1-9,2 5-5,-5 6-4,0-2-3,7-2-2,-7 8-6,7-3-4,-1 8-5,0-3-2,3 3-5,3-1 3,2 3-6,4-1-2,-1-7-4,2 4-2,4 1 1,4-7 1,2 0-7,8 2 0,2 0 2,10-5-4,-3 3-2,17 1-2,6-1 0,1-7-1,1 6-3,1-1 5,-2-1 0,-7 2-4,-1 0 2,-1 7-4,-10-7-5,-2-2 3,-6 5 3,-3 1 0,0 1-1,-10-5-5,-5 4 8,-4 0-2,-9 5 0,-5-2 0,-9 0 1,-4 2-2,-9 0 2,-2-8 0,-2 3-3,1-4-21,-4-3-39,-1-1-40,3-5-45,9-2-57,-10-6-168,13 2-395,14-6 176</inkml:trace>
        </inkml:traceGroup>
      </inkml:traceGroup>
      <inkml:traceGroup>
        <inkml:annotationXML>
          <emma:emma xmlns:emma="http://www.w3.org/2003/04/emma" version="1.0">
            <emma:interpretation id="{7C9EFDD5-524A-449A-93EA-0F62B538B652}" emma:medium="tactile" emma:mode="ink">
              <msink:context xmlns:msink="http://schemas.microsoft.com/ink/2010/main" type="line" rotatedBoundingBox="4568,16894 6910,16849 6928,17756 4585,17801"/>
            </emma:interpretation>
          </emma:emma>
        </inkml:annotationXML>
        <inkml:traceGroup>
          <inkml:annotationXML>
            <emma:emma xmlns:emma="http://www.w3.org/2003/04/emma" version="1.0">
              <emma:interpretation id="{0F9F42CF-0D65-45B1-BD8A-6FE142E3A4E8}" emma:medium="tactile" emma:mode="ink">
                <msink:context xmlns:msink="http://schemas.microsoft.com/ink/2010/main" type="inkWord" rotatedBoundingBox="4568,16894 6910,16849 6928,17756 4585,17801"/>
              </emma:interpretation>
              <emma:one-of disjunction-type="recognition" id="oneOf34">
                <emma:interpretation id="interp169" emma:lang="en-IN" emma:confidence="0">
                  <emma:literal>oft</emma:literal>
                </emma:interpretation>
                <emma:interpretation id="interp170" emma:lang="en-IN" emma:confidence="0">
                  <emma:literal>TI</emma:literal>
                </emma:interpretation>
                <emma:interpretation id="interp171" emma:lang="en-IN" emma:confidence="0">
                  <emma:literal>ott</emma:literal>
                </emma:interpretation>
                <emma:interpretation id="interp172" emma:lang="en-IN" emma:confidence="0">
                  <emma:literal>cit</emma:literal>
                </emma:interpretation>
                <emma:interpretation id="interp173" emma:lang="en-IN" emma:confidence="0">
                  <emma:literal>Gt</emma:literal>
                </emma:interpretation>
              </emma:one-of>
            </emma:emma>
          </inkml:annotationXML>
          <inkml:trace contextRef="#ctx0" brushRef="#br1" timeOffset="176046.9661">2425 14391 68,'0'0'171,"0"0"-5,-9 0-9,9 0-5,0 0-5,0 0-5,0 0-5,0 0-3,0 0-10,-12-3-9,12 3-9,0 0-9,0 0-6,0 0-9,0 0-7,0 0-1,34 3-7,-18-4-1,12 2 8,4 3-2,16 2-7,4-5 1,26 3 16,10-1-11,5 1-3,44-1 8,-37 1-6,53 2-3,-9-1 6,-1-5-11,-9 3-7,1 3-5,-39-6-4,3 0-1,-3 0-9,1 2-4,-3 3 1,-4-3-6,-10-2 7,-19 0-19,-9 1-3,-4 1-7,-3 0-22,-19-2-14,-10 0-17,0 0-14,-5 2-16,-8-2-12,-3 0-19,0 0-28,0 0-38,0 0-47,-33 9-185,7-4-440,0 2 195</inkml:trace>
          <inkml:trace contextRef="#ctx0" brushRef="#br1" timeOffset="176730.704">3407 14955 24,'-4'-1'162,"4"1"-4,-11-3-9,11 3-10,-18-2-10,7 4-4,0 1-10,-3 1-6,-4-2-5,3 5-9,-4 2-2,2 0-10,-1 1-5,4 0-6,-1 5-7,1 1-3,0-4-4,2 2-5,-2 0-7,6 2-8,4-6 3,2 5-7,2-1 0,2-3-8,2 0 4,6-1-8,2 3-1,0-8-2,5 4-3,3-6-9,4 0-9,-2-6 9,3 0-9,4-6-4,-5 4 3,1-8-6,-2 3 8,-3-8-5,-2 2 12,-1-4-10,0-2 1,-2-3 3,-1 0 3,4-10 0,-4 1 3,-3-5-1,3-1-2,0 1 0,-5 9 10,2 4 3,2 3 5,-3-2 9,-7 10 18,1 4 10,-1 3-2,0 1-11,-3 0-4,4 1-5,-4 6-3,0-3-7,0 3-4,0 0-2,0 0 8,-4 17 2,-2-10-4,6 3-3,0 4-1,0 2 0,-3 0-1,2 8 2,2-4 13,-1-1-5,3 0-1,0 2 1,0 7-9,-3-3 3,5 2-5,0 1 1,-1 1-2,-1-2-4,-3-1 1,3 3-13,-3-2-1,-3 0-29,6-4-30,-3 2-39,-3 0-26,0-5-15,0-6-25,3-2-38,-1-1-190,-9-5-422,7-5 187</inkml:trace>
          <inkml:trace contextRef="#ctx0" brushRef="#br1" timeOffset="177638.3446">3823 15031 156,'0'0'204,"0"0"-3,0 0 1,0 0-2,-7 5-6,7-5-3,0 0 1,0 0-14,0 0-8,0 0-16,0 0-18,0 0-10,29-10-6,-11 8-8,1-3-10,1 3-11,13-3-8,12-1-9,-7 2-9,8 0-4,0-2-7,2 5-3,-4-5-9,7 1-5,-8 1-21,-2-2-12,1 3-30,-11 3-14,-7-4-13,-6 1-30,-5 2-27,1 1-26,-7-1-30,6-3-53,-7-1-179,1 0-430,-1-2 191</inkml:trace>
          <inkml:trace contextRef="#ctx0" brushRef="#br1" timeOffset="177187.0263">3911 14822 21,'0'-6'215,"0"1"-23,1 2-16,-1 3-17,0 0 1,0 0 3,0 0 4,0 0-12,-1 26-4,1-13-10,-5 0-13,4 6-8,1 3-11,0-4-7,0 5-9,0 2-11,-3 0-7,6 0-8,-3 0-6,1 0-2,-1 0-34,0-2-39,0 2-54,-1-9-58,1 2-53,-7-2-194,1-3-403,2-5 179</inkml:trace>
        </inkml:traceGroup>
      </inkml:traceGroup>
    </inkml:traceGroup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30:12.10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EFFBEED-1ACA-47B7-8BCB-6208E6CE9474}" emma:medium="tactile" emma:mode="ink">
          <msink:context xmlns:msink="http://schemas.microsoft.com/ink/2010/main" type="inkDrawing" rotatedBoundingBox="4404,3911 7728,3932 7727,3971 4403,3950" semanticType="underline" shapeName="Other">
            <msink:sourceLink direction="with" ref="{900A4C0A-CA0F-4027-9A24-623D2743E677}"/>
          </msink:context>
        </emma:interpretation>
      </emma:emma>
    </inkml:annotationXML>
    <inkml:trace contextRef="#ctx0" brushRef="#br0">0-1 106,'24'0'113,"5"4"-12,13-4-3,1 2 0,4-3-10,1 0 6,6 2-13,-1 0-5,2 0-8,-1 3 10,5-4-13,16 1-3,-17 2-2,0-3-10,18-4-4,-18 5 0,2 2-4,18-3-3,-3 1 3,2-1-8,-2 0 2,-17 2 8,24 2-5,-9-8 2,6 4 0,0 0 2,-20-2-5,25 4-3,-6-2-1,-2 0-1,-18 4-8,0-4 2,21 1 1,-23 1 2,0-2-7,2 4 0,-3-3-1,-4-1-5,-1 0 0,0 1 1,-6 0-2,2 3-1,-4-3 0,-10 2 0,11-2-2,-13-1-1,1-1-4,0-2 2,-1 3 3,3 3-7,-3-7 2,3 4 1,10-5-3,-13 4 3,1 1-1,3-5 0,6 3-2,-10 1-4,-2 1 6,1-4-6,0 4 0,2 0 4,-11 0 0,-2 4-4,-2-4-5,-3-4-2,-3 4-5,2 0-9,-12 0-11,14 0-11,-8 4-18,-6-4-19,0 0-19,14-4-22,-8 2-23,-6 2-23,0 0-92,8-5-277,-8 0 122</inkml:trace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30:13.15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31E9996-259D-4F85-92CB-85AE2CD4A008}" emma:medium="tactile" emma:mode="ink">
          <msink:context xmlns:msink="http://schemas.microsoft.com/ink/2010/main" type="inkDrawing" rotatedBoundingBox="7840,3805 19787,4188 19783,4316 7836,3933" semanticType="underline" shapeName="Other">
            <msink:sourceLink direction="with" ref="{023B81BA-5F1F-46D3-8F21-6E85B903C9FA}"/>
            <msink:sourceLink direction="with" ref="{0AC14BF2-F497-4B65-B109-8442F2AFA765}"/>
          </msink:context>
        </emma:interpretation>
      </emma:emma>
    </inkml:annotationXML>
    <inkml:trace contextRef="#ctx0" brushRef="#br0">0 14 11,'16'-1'116,"10"1"-27,2 0 4,1-1-1,0 1-16,15-1-4,5 1-11,-1 0 3,4-4-18,0 3 7,5-1-1,-2-2-2,2 4-2,-3 0-6,6-2-2,-3 1 2,-1-2 1,26 2-7,-27 1 3,25-2-2,-5 2-1,-17 0-1,17 0 3,-16 2-9,16-1 5,-17 3-1,24-2 2,-24-2-3,20 5-6,-20-3 2,22-2 3,-20 4-6,-2-2-8,21-2 1,-23 1-2,1-1 3,22 5-14,-26-5 10,9-5 2,-7 9-5,0-4-2,-1 0 0,-2 1-2,-4-6 2,2 5-1,-5 4 0,1-8-5,-5 4 9,2-2-4,0 2-1,-4 0 7,2 1-7,-7 0-1,10 3-6,-1-4 4,3 1 0,-1-7-3,2 7 1,1-1-3,3 4 5,-2-4-5,0 0 4,0 1-3,5 2 3,1-6-2,3 6-2,-3-2-3,-4 1 6,6 2-5,-5-3 4,5 1-2,-5-2-5,2 5 4,-1-5 0,0 2 7,-1-2-2,4 0 2,-3 4-6,0-3 1,6 2-2,-7-2 2,2-1-2,4 6-1,-6-6 1,5 1 1,-2 1-1,-1-2 5,4 0-3,17 0 0,-16 0 3,-4 4-4,5-3 2,1 2-1,14-3 4,-19 3-8,0-2 6,1 0-6,0 2 4,-5 0-3,0 3 2,-3-6 4,-1 0-4,1 4-6,-4-4 8,-1 2-4,-1-2 5,1 6-1,-2-6-2,2 0 0,-1 6-1,0-5 3,2-1 0,1 0-3,6 0 0,0 0 0,2-1-3,0 1 3,-2 1 0,5-2 5,-5 1 0,3 1-5,-3-1 4,0 3-4,1-7 1,-3 8 0,1-4-1,1 1 2,-3 1 1,0-1-1,0 3-3,-1-4 1,-5 1-3,3 1 10,2 1-6,-1-1-5,1-2 9,-1 2-7,1-2 3,2 1 4,1-1-3,3 6-3,-4-6 4,3 1-2,0 5 1,1-5 1,1-1-3,2 3-1,1-3 5,-2 5-7,2 1 2,-1-2 8,-5-1-3,2 1-5,-1-1 4,0 1-8,-6-1 7,-1-2 0,2 3 6,-2-2-4,0 2-5,1-3 3,-2 4 2,6-5-7,-2 2 4,-6 2 0,4-2-1,-1-1-5,0 3 9,2-4-4,-4 2-9,5-2 11,2 4-2,0-7-1,-1 3 6,1 4 1,4-4-3,0 6-3,-1-5 1,-2 3 3,2-2-6,3-1 5,-3 2 0,2 0 1,0 1-2,-1 2 1,3 0-1,-3-3-4,2 1 9,18-2-5,-16 3 2,-6-1-2,0-1-2,3 3 1,1-1-7,-2-2 9,4 1 0,-3 2 1,4-1 6,-1-2-3,16 4-5,-17-4 7,17 0-5,-19 2 1,0-3 1,-2 1 1,1 3-3,1-4 3,2 0 3,-3 1 0,2-1 3,-5-2-4,-1 4 0,-4-3 2,1-1-1,-4 2 0,-2-2 4,2 4 1,-10-4 4,-2 1-9,1-1 2,10 6-2,-11-6 5,-2 0-2,3 2 1,-4 1 2,-2-3-4,0 0 0,-6 0 0,-1 0-2,-2 0 0,-2 0-5,-4 0 2,-3-3 3,2 3-2,-11 0 3,15-2 1,-10 0-4,-5 2-6,0 0-54,3-11-63,-3 11-72,-11-8-130,-1-2-344,-2-2 152</inkml:trace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30:11.68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44D48A8-0E73-4861-ADFC-C9815326F291}" emma:medium="tactile" emma:mode="ink">
          <msink:context xmlns:msink="http://schemas.microsoft.com/ink/2010/main" type="inkDrawing" rotatedBoundingBox="2076,3843 4062,3914 4059,4000 2072,3929" semanticType="underline" shapeName="Other">
            <msink:sourceLink direction="with" ref="{900A4C0A-CA0F-4027-9A24-623D2743E677}"/>
          </msink:context>
        </emma:interpretation>
      </emma:emma>
    </inkml:annotationXML>
    <inkml:trace contextRef="#ctx0" brushRef="#br0">-60 1352 59,'-6'-7'103,"6"7"-16,0 0-6,-7-4-12,7 4 1,-6-3-13,6 3-1,0 0-5,0 0 4,0 0-17,0 0-4,-9 0-5,9 0 8,0 0-19,0 0 6,0 0-6,0 0 2,0 0-6,0 0-4,0 0 6,0 0-3,0 0-4,14 18 2,-8-15 6,0 1-6,2 1 6,4-4-1,2 6-3,6-2 8,-2-2 5,7 1-4,4 2 1,-1 0-5,5 0 4,9-1-5,2 2 0,-1-5 2,5 4-5,1-1-15,-1 0 17,4 1-6,-2-3 5,4-3-7,4 4 4,18-3-7,-18 0 7,0-1-15,1 0 1,19-1 5,-24 1 0,1 0 5,-2-1-2,-2 1-2,-2 0-2,-3-4 2,0 4-3,-7 0 4,-7 0 2,0 0-1,-4 0 9,-1 0-1,-7 0 0,-3 0 3,2 0-5,-4 0 1,-3 0-1,-4 0 1,3 0 0,-4 4-19,-7-4 26,13 0-2,-13 0 7,13-4-7,-13 4 0,16 0-1,-4 0-4,-1 0 3,0 0 0,-2-2 1,-9 2-3,21 0 0,-2 0-5,-6 0-3,1 0 4,2 0-3,0 0 0,0 0-2,-1-1-3,2 1-1,-3 1-24,1-1-24,1-1-27,-4 1-9,0-4-23,0 4-16,-4-2-93,-2-2-233,2 3 104</inkml:trace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31:27.893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Group>
    <inkml:annotationXML>
      <emma:emma xmlns:emma="http://www.w3.org/2003/04/emma" version="1.0">
        <emma:interpretation id="{3A6C4935-A254-40E6-A799-8755A10BDB4C}" emma:medium="tactile" emma:mode="ink">
          <msink:context xmlns:msink="http://schemas.microsoft.com/ink/2010/main" type="inkDrawing" rotatedBoundingBox="3277,11787 7121,11844 7120,11919 3275,11861" semanticType="underline" shapeName="Other">
            <msink:sourceLink direction="with" ref="{3B1E9B41-AB20-42C8-BECA-E78136BB2A90}"/>
          </msink:context>
        </emma:interpretation>
      </emma:emma>
    </inkml:annotationXML>
    <inkml:trace contextRef="#ctx0" brushRef="#br0">16 3 25,'-9'-2'51,"9"2"-5,0 0-1,0 0-3,0 0-1,0 0 1,-8-2-5,8 2 2,0 0-3,0 0 3,0 0-7,0 0 3,0 0-2,0 0 3,0 0-10,0 0 2,0 0-6,0 0 2,0 0-5,0 0 3,0 0 5,0 0-6,0 0-4,0 0 0,0 0 3,11 12-6,-5-6 0,0-6 14,2 6-11,3-1 3,-2-2 3,5 2 1,2-1 2,0 2 2,4-3 3,6-1 2,2 3-5,-1-3-1,7 1-5,9 1-1,3-4-4,-3 2-5,0-2 1,7 0 2,-8 0 2,5 5-8,4-5 4,-6 4-5,2-4 6,1 0-3,-1 2 0,2-1 2,2 1-7,-3 0 0,-1 0 3,1-2-2,-1 1 5,1 2-4,-2-2 8,-1 1-6,-3-4 4,3 2-6,-5-1 4,1 1 1,1-3-7,2 3 6,-2 0-3,-12-1-4,12-3 5,-11 4-4,13 0-1,-1-3 2,0 3-2,-3 0 4,1 0 2,2 0-7,-1 0 5,-12 0-8,12-2 4,-11 4-2,13-2 3,-3-2-3,1 4 0,1-4-2,-3 4 8,3-6-2,1 6 0,2-2 2,-4 0 4,1-4-4,0-1 3,1 10-3,1-5-2,1 0-1,3 0 0,1-5 3,-2 12-5,0-5 0,-2 0-3,6-2 6,1 1 1,1-1-4,0 4 0,-2-2-2,-1-2-2,-1 4 2,4-3 4,-2 5-3,-6-3-3,2-3-1,-2 0-1,-2 0 4,-2 5 0,-11-3-10,1-2-18,-3 0-8,2 2-12,-4 0-21,1-2-21,-4 4-21,3-4-18,-6 0-76,-1 0-220,-2-3 98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31:28.682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Group>
    <inkml:annotationXML>
      <emma:emma xmlns:emma="http://www.w3.org/2003/04/emma" version="1.0">
        <emma:interpretation id="{05E5CB23-D049-46F1-ADA8-F68C389807C9}" emma:medium="tactile" emma:mode="ink">
          <msink:context xmlns:msink="http://schemas.microsoft.com/ink/2010/main" type="inkDrawing" rotatedBoundingBox="7379,11877 16301,11896 16300,12021 7378,12002" semanticType="underline" shapeName="Other">
            <msink:sourceLink direction="with" ref="{3B1E9B41-AB20-42C8-BECA-E78136BB2A90}"/>
            <msink:sourceLink direction="with" ref="{B476E0E7-B197-48ED-9117-F98EFE28B1AD}"/>
            <msink:sourceLink direction="with" ref="{99948105-C792-4FDB-BE72-C39D37D902F2}"/>
          </msink:context>
        </emma:interpretation>
      </emma:emma>
    </inkml:annotationXML>
    <inkml:trace contextRef="#ctx0" brushRef="#br0">0 17 81,'0'0'95,"0"0"-8,0 0-8,14-4-10,-14 4-10,9-3-10,-1 2 4,3-1-10,5 0 2,3 2-14,1 0-1,7-3 0,3 3-7,11 0 7,-1 1-12,4-1 3,3 2-6,-1 0 1,3-2-1,1 2 2,1 2 5,3-1-7,2-6 0,1 10 7,-2-4 0,2 1 3,2-3 0,2 1 1,-6 0-8,4 4 1,-6-3-1,2-2 4,-1 2-1,4-2 4,-5 1-7,0-2 2,0 4 0,-3-3 4,9 0-7,-6 4-3,-7-4-5,14 3-1,-2-2 5,-2 2-4,5-4 1,-3 1 3,18 5-4,-18-5 4,-1 2-1,3 0 0,-1-2 9,-2 3-9,-2-4 1,-1 2-3,-2-1 6,-4 2-2,-2 0-1,0-2-2,3 3-3,-1-2 0,-2-1 1,3 3 0,1 0-5,0-4 0,3 2 5,-2-2-4,4 0 3,0 0-1,21 0-3,2-2 1,-1 4-1,-1-1 4,3-2 3,-7 5-5,-12-4 0,19 0-3,-22-3 3,20 3-5,-17 0 3,-2 0 4,0-1-1,1 2-2,-4 3 9,3-4 1,-1-1-8,0 2-2,0-1 2,1 0-3,-3 2 3,2-2 1,-2 0 0,5 0-2,-2-2 0,-1 1-3,0 1 2,3-3 0,-2 2-2,-3-4 3,24 4 3,-26-3-4,4 4 2,3-3 1,0 2-3,-4-2 2,0 2 1,1-2 0,-5 0 0,0 0-2,-1 2-2,-4 1 3,1-7-1,2 5-3,-2 1-1,-1 1 4,3-1 2,-3 1-8,-2-4 2,5 4-1,-1 0 2,2-2 2,-3 2-7,5-4 2,-1 4 1,-1-1 3,4 2-3,2-4 1,-5 5 0,1-4 1,2 2 1,-2-1-4,3 1-2,0 0 2,1 1-1,5-2 4,-7 4-2,2-3 5,1 0-5,-6 0 2,10 0-2,-3 1-1,-3-1-1,2 4 0,0-2-3,-2 2 1,2-3 3,-1 0 2,22 1 4,-23-2-3,0 3 1,0-3-2,2 0 7,-1 0-3,-2-3 1,2 1 3,-5-4 7,6 6-4,-4 4 1,-3-8 10,-2 2-1,8-2-1,-7 3 3,-2-2 0,-1 0 0,1-3 2,-2 0 4,-3 6-5,0-3 1,-12 0-1,-1 0-1,-4-2-2,0 3-1,-4-2-4,-4-1-1,-2 3-2,-2 1-4,-2 1 2,-3-3-6,-3 2-29,-6 1-38,11-3-43,-11 3-49,1-6-201,-1 6-381,0 0 168</inkml:trace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31:33.444"/>
    </inkml:context>
    <inkml:brush xml:id="br0">
      <inkml:brushProperty name="width" value="0.07938" units="cm"/>
      <inkml:brushProperty name="height" value="0.07938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5382FA0-B8B2-4742-A3F9-851949384CEB}" emma:medium="tactile" emma:mode="ink">
          <msink:context xmlns:msink="http://schemas.microsoft.com/ink/2010/main" type="writingRegion" rotatedBoundingBox="18480,10106 23404,10053 23422,11705 18497,11758"/>
        </emma:interpretation>
      </emma:emma>
    </inkml:annotationXML>
    <inkml:traceGroup>
      <inkml:annotationXML>
        <emma:emma xmlns:emma="http://www.w3.org/2003/04/emma" version="1.0">
          <emma:interpretation id="{3C2E851C-A7D6-4EDA-8F80-44BEBBD53C9E}" emma:medium="tactile" emma:mode="ink">
            <msink:context xmlns:msink="http://schemas.microsoft.com/ink/2010/main" type="paragraph" rotatedBoundingBox="18480,10106 23404,10053 23422,11705 18497,117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A72258-C3D8-4D02-A490-2B712FBA6933}" emma:medium="tactile" emma:mode="ink">
              <msink:context xmlns:msink="http://schemas.microsoft.com/ink/2010/main" type="line" rotatedBoundingBox="18480,10106 23404,10053 23422,11705 18497,11758"/>
            </emma:interpretation>
          </emma:emma>
        </inkml:annotationXML>
        <inkml:traceGroup>
          <inkml:annotationXML>
            <emma:emma xmlns:emma="http://www.w3.org/2003/04/emma" version="1.0">
              <emma:interpretation id="{C6E2151B-8586-4578-9046-593BC6522537}" emma:medium="tactile" emma:mode="ink">
                <msink:context xmlns:msink="http://schemas.microsoft.com/ink/2010/main" type="inkWord" rotatedBoundingBox="18490,11052 20283,11033 20290,11680 18497,11699"/>
              </emma:interpretation>
              <emma:one-of disjunction-type="recognition" id="oneOf0">
                <emma:interpretation id="interp0" emma:lang="en-IN" emma:confidence="0">
                  <emma:literal>VI</emma:literal>
                </emma:interpretation>
                <emma:interpretation id="interp1" emma:lang="en-IN" emma:confidence="0">
                  <emma:literal>V=</emma:literal>
                </emma:interpretation>
                <emma:interpretation id="interp2" emma:lang="en-IN" emma:confidence="0">
                  <emma:literal>v.</emma:literal>
                </emma:interpretation>
                <emma:interpretation id="interp3" emma:lang="en-IN" emma:confidence="0">
                  <emma:literal>v=</emma:literal>
                </emma:interpretation>
                <emma:interpretation id="interp4" emma:lang="en-IN" emma:confidence="0">
                  <emma:literal>V,</emma:literal>
                </emma:interpretation>
              </emma:one-of>
            </emma:emma>
          </inkml:annotationXML>
          <inkml:trace contextRef="#ctx0" brushRef="#br0">11 99 18,'0'0'67,"0"0"5,0-6-4,0 6-1,0 0-6,0 0 3,0 0-7,0 0-3,-1-8-4,1 8-3,0 0-11,0 0-2,0 0 3,-4-4-1,4 4-6,0 0-6,0 0 7,0 0-3,0 0 0,0 0 5,0 0 2,0 0 9,0 0 2,0 0 9,0 0 3,0 0 0,0 0 4,0 0-3,0 0-10,-4-7-5,4 7-1,-2-4 1,2 4 4,0 0 3,0 0-2,2-10 2,-2 10 6,0 0-4,1-8-4,-1 8-3,5-5-7,-5 5-5,3-4-7,-3 4-3,11-1-5,-11 1-4,0 0 2,15 1-2,-9 5-4,3 3-4,4 3 7,-1-1 0,3 7 0,4 1 2,-2 5-2,-2 1 6,-1 0-3,4 8 3,-5-5 6,-3-2-1,1 1-3,1-1-3,4 18 2,-3-19-3,1 1 1,-1-2-3,-3-3 0,4 3-3,-3-5 7,3 3 0,-4-6-1,0 2 7,-1-9-4,0 3 0,3-2 6,-6 0-1,5-3 3,-5-2 1,-1-1 4,1 3 9,-3-1 11,0-3 6,0 1 11,-3-4 6,5 3 7,-5-3 2,0 0-5,0 0-5,0 0-12,14-14-9,-11 5-3,4 1-5,-4 0-6,1-5 2,5-1-7,-2 0-5,0-2 8,-3-5-11,2-5-3,2 3-9,4-2 3,-4-2-6,6-2 1,0-3-5,-8 5 4,15-7-3,-1 4 1,6-2-4,-4 8-1,5-5-7,1 0-17,-8 8-1,3-1-16,-2-2-16,-1 7-12,0-1-19,-1 2-16,-5 5-24,-5 0-38,0 4-38,-1 0-41,-1 2-249,-1 2-529,2-3 234</inkml:trace>
          <inkml:trace contextRef="#ctx0" brushRef="#br0" timeOffset="473.2324">1134 344 33,'-4'3'127,"4"-3"-19,0 0 4,0 0-3,0 0 0,0 0 1,0 0-2,0 0-4,0 0-3,0 0-3,0 0-4,0 0-7,0 0-2,4 7-8,-4-7-8,0 0-7,0 0-5,0 0 0,0 0 4,10 2-7,-3-1-2,-7-1-6,20 1 1,-8 2-1,4 0-2,2-3-7,10 0-1,-1 0-1,13-3-4,-7 6-6,8-3 1,4-3-1,-6 3-9,0-3-29,-4 3-36,-6 0-52,7-1-22,-6 1-53,-10-1-129,9-2-329,-9-3 145</inkml:trace>
          <inkml:trace contextRef="#ctx0" brushRef="#br0" timeOffset="744.0181">1263 562 47,'0'0'165,"0"0"-7,0 0-5,0 0-6,0 0-11,-4 5-8,4-5-11,0 0-10,0 0-3,0 0-9,15 4 0,-6-2-11,2 1-5,6-3-8,-2 0-6,11 1-7,3 2-9,4-2 0,-3 2-25,12-2-38,5 2-37,4-10-56,1 6-51,2-6-110,1 3-288,-1 1 128</inkml:trace>
        </inkml:traceGroup>
        <inkml:traceGroup>
          <inkml:annotationXML>
            <emma:emma xmlns:emma="http://www.w3.org/2003/04/emma" version="1.0">
              <emma:interpretation id="{2FAA1889-7CC4-4434-9FCA-1A6BC1D32E6D}" emma:medium="tactile" emma:mode="ink">
                <msink:context xmlns:msink="http://schemas.microsoft.com/ink/2010/main" type="inkWord" rotatedBoundingBox="20862,10080 23404,10053 23422,11705 20879,11733"/>
              </emma:interpretation>
              <emma:one-of disjunction-type="recognition" id="oneOf1">
                <emma:interpretation id="interp5" emma:lang="en-IN" emma:confidence="0">
                  <emma:literal>cost</emma:literal>
                </emma:interpretation>
                <emma:interpretation id="interp6" emma:lang="en-IN" emma:confidence="0">
                  <emma:literal>coif</emma:literal>
                </emma:interpretation>
                <emma:interpretation id="interp7" emma:lang="en-IN" emma:confidence="0">
                  <emma:literal>coin</emma:literal>
                </emma:interpretation>
                <emma:interpretation id="interp8" emma:lang="en-IN" emma:confidence="0">
                  <emma:literal>cast</emma:literal>
                </emma:interpretation>
                <emma:interpretation id="interp9" emma:lang="en-IN" emma:confidence="0">
                  <emma:literal>Cost</emma:literal>
                </emma:interpretation>
              </emma:one-of>
            </emma:emma>
          </inkml:annotationXML>
          <inkml:trace contextRef="#ctx0" brushRef="#br0" timeOffset="1170.4142">2690 181 59,'-6'-2'137,"6"2"-7,0 0-8,-18-1-2,9-2-10,9 3 3,-19 6-5,9-6-5,-3 8 0,1-1-5,-3 1 0,-2 3 9,0 5-1,-3 2-1,-5-2-8,7 5-7,-2-1-9,3 2-4,3-3-7,1 5-4,0-1-8,3-3-5,2 5-2,5-9-5,-3 7-4,6 4-2,3-2-3,3-9-23,2 7-37,8-4-36,4-4-44,8-1-45,0-4-44,11 1-128,9-7-345,0-2 152</inkml:trace>
          <inkml:trace contextRef="#ctx0" brushRef="#br0" timeOffset="2088.9267">3165 301 74,'-10'-11'157,"-3"6"-5,-6-2-8,5 3 6,-6 2-2,-1-2-12,4 4-8,-1 0-14,5 3-6,1-2-13,1 2-12,-1 1-6,3-1-8,0 4-4,1-1-3,5 2-7,-2-1-4,2 1-5,-1-5-1,2 5-8,2-8-3,2 15-3,-1-13-3,-1 3 3,3 0-7,-3-5-6,2 9-1,1-4-3,-3-5 3,3 6-2,-3-6-4,0 0 8,0 0 9,2 5 4,-2-5 4,0 0 7,0 0 3,0 0 1,0 0-6,0 0-1,0 0-4,0 0-2,0 0-6,0 0 0,0 0-6,0 0 1,1-17-5,2 11-3,-3 6-1,2-7-1,-1 2-2,-1 5-3,5-13 2,-5 11 0,3-1-2,-3 3-4,3-8 1,-3 8 1,0-6 1,0 6-5,0 0 0,0 0 0,0 0-2,1-8 2,-1 8-4,0 0 1,0 0-3,0 0 0,0 0-1,0 0 2,0 0 2,0 0-3,-15 14 1,9-8 0,0 0 0,-2 2 1,-3 3-1,2 2 2,2-1-1,-6 2 2,6-1-1,-4 4 0,11-4-2,-3 5 1,3-4 1,0 1 1,0-5-3,3 5 2,5-1 1,4-5-2,2 0-2,1-1-9,3-2 1,2-2-4,0 0-4,6-7-8,2 0-1,3 1 2,-4-4 2,-1-4 5,2 1 3,-3-7 3,-4 1-3,-1-4 4,-6 1-2,1-7 2,-4-4 4,-2 8 3,-4-4-6,2 3 2,-5 4 7,-1 3 3,-1-3-1,-1 4 0,-7-1 1,2 1 1,-2 3 0,-2-2-4,0 2 2,-2 4 5,-2-3-8,7 5 3,-6-2-2,6 4-4,-1 0-10,-4 2-17,4-3-25,-4 4-9,12 0-8,-14 5 3,8-3-17,4 3-13,-4-3-13,6 7 7,6-3-5,2 1-1,6 1-5,0 2-5,12 0 5,1-3 12,4 1 5,11-1 14,0-3 16,1 0 17,3-2 23,-3-1 9,2 0 23,-4-1 10,1-4 11,-2-1 19,-13 2 15,3-3 2,-6-2 4,-7 4 16,3-6 6,-3 6 19,-8-2 9,-1 1-5,-1-2-10,-1 0-8,2 0 1,-3 3 10,-4-2-8,-1 1-10,0 5-13,0-7-11,0 7-3,-14-2-8,14 2-6,-13-2-1,13 2-6,-20 8-3,9-4-3,-3 7-4,2 0-3,1 2-3,0 1-2,2 1 0,-2 6 1,8 1-4,-4-3 1,5 4-5,2 0 5,5 6-5,2-4 1,1 0-2,6 0-1,1-4 2,-1 4 1,8 1-3,-2-1 2,-7-4-8,0-5 5,-1-3-1,-3 5 1,-3-11-4,2 5 3,-3-5-5,-5 2-5,0-8 11,-5 10-1,2-7-1,-3-1 0,-7 0-1,1-2 4,-2-1 2,-1-1-2,-3-3-2,4-3-10,0 4-5,0-7-19,5 3-25,1-1-23,5-2-32,3-5-10,6-2-27,2-2-8,6-3-145,12-16-325,2 5 144</inkml:trace>
          <inkml:trace contextRef="#ctx0" brushRef="#br1" timeOffset="-293836.8719">3772-974 37,'0'0'64,"0"0"-3,0 0-3,0 0-7,0 0-4,0 0-3,0 0-2,0 0 3,0 0-3,0 0-6,0 0-14,0 0 11,0 0 1,0 0-6,0 0-2,0 0-2,0 0-3,0 0-1,0 0 0,0 0-3,0 0 1,0 0-8,0 0-5,0 0 3,-9-4 3,9 4-3,0 0-7,0 0 6,0 0 4,0 0-11,-15 0-2,15 0-28,-11 4-38,11-4-58,-17 0-135,17 0 60</inkml:trace>
          <inkml:trace contextRef="#ctx0" brushRef="#br0" timeOffset="2364.1879">4205 37 84,'9'-13'193,"-1"2"-3,-3 4-1,1 0-15,0 2-7,-3-1-15,2 1-10,-4 2-14,1-1-19,-2 4-9,4-6-9,-4 6-8,0 0-8,0 0-13,-7 17-2,4-5-1,-5 2-6,2 6-6,1 3-1,-1 6-5,-2 8-3,4 4-2,-2 0-3,-2 2-3,0 0 1,2 0-3,0 3-17,-6 1-23,5-9-32,-2 3-30,3-4-14,5-8-32,-4-2-23,5-9-15,0-4-17,0-2-98,6-2-296,-4 1 131</inkml:trace>
          <inkml:trace contextRef="#ctx0" brushRef="#br0" timeOffset="2526.9083">4199 344 112,'0'0'170,"0"0"7,0 0 0,0 0 25,15 10-2,-2-7-21,2 1-11,3 0-10,10 0 0,0-2-6,4-2-5,-1 1-8,16-2-8,-1 1-10,2-1-8,-1 1-10,4-5-13,-3 1-3,-4 0-17,1 1 1,-4-4-11,-9 5-24,-4-5-25,-1 1-37,-8 3-48,-5 2-57,-5-3-77,-6 0-225,-3 4-467,0 0 207</inkml:trace>
        </inkml:traceGroup>
      </inkml:traceGroup>
    </inkml:traceGroup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33:03.406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Group>
    <inkml:annotationXML>
      <emma:emma xmlns:emma="http://www.w3.org/2003/04/emma" version="1.0">
        <emma:interpretation id="{64877BDA-4272-4C05-9AE7-D1B7E5F2D697}" emma:medium="tactile" emma:mode="ink">
          <msink:context xmlns:msink="http://schemas.microsoft.com/ink/2010/main" type="writingRegion" rotatedBoundingBox="11017,15340 25594,15609 25553,17843 10976,17574"/>
        </emma:interpretation>
      </emma:emma>
    </inkml:annotationXML>
    <inkml:traceGroup>
      <inkml:annotationXML>
        <emma:emma xmlns:emma="http://www.w3.org/2003/04/emma" version="1.0">
          <emma:interpretation id="{A4A8A47A-6F14-423F-9CB6-383133BD021A}" emma:medium="tactile" emma:mode="ink">
            <msink:context xmlns:msink="http://schemas.microsoft.com/ink/2010/main" type="paragraph" rotatedBoundingBox="11017,15340 25594,15609 25563,17303 10986,170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1480C5-A24D-4D82-9ED3-4B1DD606E46A}" emma:medium="tactile" emma:mode="ink">
              <msink:context xmlns:msink="http://schemas.microsoft.com/ink/2010/main" type="line" rotatedBoundingBox="11017,15340 25594,15609 25563,17303 10986,17034"/>
            </emma:interpretation>
          </emma:emma>
        </inkml:annotationXML>
        <inkml:traceGroup>
          <inkml:annotationXML>
            <emma:emma xmlns:emma="http://www.w3.org/2003/04/emma" version="1.0">
              <emma:interpretation id="{B29DB6A6-5761-410D-A42D-FEC4020D9BA7}" emma:medium="tactile" emma:mode="ink">
                <msink:context xmlns:msink="http://schemas.microsoft.com/ink/2010/main" type="inkWord" rotatedBoundingBox="10878,15872 12984,15594 13113,16579 11007,16856"/>
              </emma:interpretation>
              <emma:one-of disjunction-type="recognition" id="oneOf0">
                <emma:interpretation id="interp0" emma:lang="en-IN" emma:confidence="0">
                  <emma:literal>ds=vat</emma:literal>
                </emma:interpretation>
                <emma:interpretation id="interp1" emma:lang="en-IN" emma:confidence="0">
                  <emma:literal>dust-vat</emma:literal>
                </emma:interpretation>
                <emma:interpretation id="interp2" emma:lang="en-IN" emma:confidence="0">
                  <emma:literal>dist-vat</emma:literal>
                </emma:interpretation>
                <emma:interpretation id="interp3" emma:lang="en-IN" emma:confidence="0">
                  <emma:literal>ok-vat</emma:literal>
                </emma:interpretation>
                <emma:interpretation id="interp4" emma:lang="en-IN" emma:confidence="0">
                  <emma:literal>dot-vat</emma:literal>
                </emma:interpretation>
              </emma:one-of>
            </emma:emma>
          </inkml:annotationXML>
          <inkml:trace contextRef="#ctx0" brushRef="#br0">9322 14014 18,'0'0'97,"0"-10"-6,-3 6 4,3 4-8,0 0-9,-2-14-10,-2 14-6,-1-5-1,2-1-7,1 1-5,-4-2 16,6 7 4,-4-6 4,4 6-6,-3-5 0,0-1 6,3 6-7,0 0-1,-7-4-1,7 4-1,0 0-6,-3-6-5,3 6-8,-12-5-4,4 2 1,-2-4-12,0 4-1,-5-4-3,-5 3-2,2 0-3,-4 4-4,2 0 4,-6 0-5,5 3 1,-2-2-2,-3 5-11,1 5 6,2 3 1,-2 2 1,4 0-3,4 0-2,-6 9 1,6-2-2,-1 9 4,5-7-8,0-1 2,5 2-2,0 1 1,5-2 0,-1-2 1,5 1-2,2-6 0,8-1 1,1-4-4,8 4 2,-1-9-3,2 4 7,7-6-3,-1-6-7,4 0 3,0-6-2,9-6 3,-16-6-7,13-1 5,-2-7 8,1-8-7,-9-2 3,1-1-2,-4-4 1,-1-4 1,-4-1-2,1-6-6,0-18 9,1 1-5,-4 20 4,-3-18 2,0 17-4,-5 4 3,-4 0 2,4 3 1,-6 13-7,-2 3 1,-1 1 7,5 4 0,-5 4 1,0 1-5,0-1 1,0 3 4,-5 3-4,5 3 2,-1 0 3,-2 2-4,0 0 3,1 1-2,-2-1 1,-1 3-2,-4 1 0,4-1-6,-7 3 4,12 1 1,-14 0-3,6 4 4,2-1 3,-1 4-6,-3 4 11,6 3-6,-9 4-1,7 5-5,0 6 6,3 8-1,3 1 0,2 6 2,4 1 1,-5-1 0,4 2 1,0 2 1,4-5-7,-5-3 3,6 0 0,-6-2 4,2-1-10,0-9 5,2-3-4,-2 0-14,-6 3-24,3-6-20,-1-2-38,1-4-52,-3-1-140,3-7-311,0 1 138</inkml:trace>
          <inkml:trace contextRef="#ctx0" brushRef="#br0" timeOffset="570.9041">9831 13590 84,'-4'-3'130,"4"3"-6,-5-7-23,-4 4-11,9 3-21,-9 0 10,9 0-9,0 0 2,-20 5-10,11 2-11,-1-2 5,0 6-7,-1-2-5,0 0-5,-1 5 8,4 1-7,-4-2-13,4-1 20,1 1 10,0 2-5,4-5-9,-1 6-2,-1-2-2,4 0-12,1 1 4,1-1 1,4-3-8,-4 3 1,7 0-11,1-2 4,2 5 1,6 2 0,0-1-2,-1 0 2,-2-5-11,0-2 5,6 8-5,-6-6-5,0 1 9,-2 0-8,-1-2 3,-7 1 1,1-3 5,-5 1 11,-5-2-4,-4 2 0,-5 0-2,-9 1 0,-6-3-2,1 2-1,-5-4-4,-6 4-4,6-8-7,2 1-24,-3 0-17,10-4-39,5 0-35,1-3-51,9-3-94,2 0-281,4-3 125</inkml:trace>
          <inkml:trace contextRef="#ctx0" brushRef="#br0" timeOffset="1318.4333">10453 14000 121,'32'2'108,"11"-2"-6,0 0-16,1 0-12,3 0 0,0-2-12,-2 1-4,-1-3-35,-6-2-66,-7 3-69,-3-2-119,1 1 53</inkml:trace>
          <inkml:trace contextRef="#ctx0" brushRef="#br0" timeOffset="770.0453">10419 13720 133,'0'0'130,"11"0"-10,-11 0-7,24-4-17,-5 3-5,7-3-6,5 4-14,15 0-4,0-2-8,-2 6-11,4-8-57,-7 4-35,5 2-39,-17-2-64,14 2-158,-14-4 71</inkml:trace>
        </inkml:traceGroup>
        <inkml:traceGroup>
          <inkml:annotationXML>
            <emma:emma xmlns:emma="http://www.w3.org/2003/04/emma" version="1.0">
              <emma:interpretation id="{C74D3E31-A724-4F54-B6DE-8A3EDD7BB5DB}" emma:medium="tactile" emma:mode="ink">
                <msink:context xmlns:msink="http://schemas.microsoft.com/ink/2010/main" type="inkWord" rotatedBoundingBox="13628,15735 15782,15775 15764,16727 13611,16687"/>
              </emma:interpretation>
            </emma:emma>
          </inkml:annotationXML>
          <inkml:trace contextRef="#ctx0" brushRef="#br0" timeOffset="3220.7826">11456 13698 84,'0'0'116,"0"0"-7,0 0-7,0 0 0,8 0-12,-8 0-10,0 0-9,0 0 2,0 0-11,0 0-8,0 0 7,0 0-4,0 0 0,0 0-4,0 0 0,11 11 14,-11-11 4,6 4-3,-1 3-6,1 1-3,0-2-6,0 1 2,8 8 18,-6-5-6,-1 8-2,4 0-4,-3-4-1,4 6-9,0 1 5,-3 1-3,5-1 2,0 3 3,1-3-6,-1 2-3,-5-5-4,2 3-2,-3-4-1,4 0 0,-4-3-8,1-2-1,0 3 1,-1-4 5,-2-4 2,-1 2-5,-1 0 0,1-3-4,-4 0-4,2 0 1,0-2 6,-1-1 17,-2-3 14,5 6 2,-4-1 19,-1-5-8,0 0-6,0 0-5,19-6-6,-10-1 6,1-1-17,3-7-10,4 1-2,1-8-2,-1 1-1,3-4-7,6-9-3,0-4-6,-3 2 3,2-4-5,1-2-3,-2-1 1,4 1-5,-1 3 1,-3 6 1,-9 8-3,-1 2-6,-5 3-2,2 4 1,-7 7-41,-2-1-32,-1 3-37,-2 1-31,1 6-23,0 0-33,0 0-49,-20 16-255,12-7-539,0 8 238</inkml:trace>
          <inkml:trace contextRef="#ctx0" brushRef="#br0" timeOffset="4329.5695">12580 13896 68,'-6'-4'119,"3"-2"-16,-7 2 4,4 1 5,3-1-3,-9 0-10,4 1-4,-3 2-13,11 1-6,-19 3 1,5 1-10,-2 3-7,1 1-8,-3 3-2,-1 0-2,4 6-6,-5 0-4,0 2-4,0 3-4,6-1 2,-3 1-6,7-2-4,-1 3 2,-1-2-7,5-5-3,3-1-1,4 1 1,0-5-1,0 0-1,4 0 2,3-1-5,5-3 0,2 1 1,-4-7-12,7-2 10,3-4-4,3-1 6,0-1-10,2-5 4,-4-2-2,-1-4 12,0 0-6,-4-7-3,0 4 2,1-15-2,0 2-6,-3-4 8,0-1-5,-10-4-1,10 4 1,-8-1-4,5 1-5,-5 11 10,2 3 3,-5 9 3,6-9 15,-6 7 7,-1 6-2,4-1-2,-6 7 3,3-1-3,0-2-2,-1 1-6,-2 5-1,0 3-3,0-5-6,0 5 4,0 0 0,0 0-6,-8 16-1,8-12 2,-3 9-2,0-1 2,1 6-5,-1-4 7,0 4-3,0 7-1,0 0-2,0 0-1,1-6 2,4 7-1,-4 1 2,2 2 0,0-3-2,2 1-10,1-1 11,0-2-1,0-1-1,0 2-4,2-7 5,-2-2-3,6-4-1,-3-1-1,-1 0 3,6-4-3,2 0 6,-2-7-2,1 0-1,4 0-4,2-3 5,-3-5 0,2-1 0,2-3-3,2-2 3,-1-4-3,0 0 3,9-11-1,-4 1-4,-5 5 5,6-8-1,2-6 0,-4 2-2,-1-7 1,-1 4-4,4-1 3,-8 0-5,5 1 10,0 4-3,-4 1 2,-9 8-2,6 3-1,-13 9-2,7-3 3,-8 2 9,1 1 19,2 2-3,-1 1-5,-4-5 4,0 7-4,0-3 7,0 5 2,0-1 1,0 2-4,0-2 2,-6-2-4,6 4-7,0 5 1,-6-7-1,6 1-6,0 6 9,0 0-5,0-9-3,-2 4 0,2 5-3,0-7 2,0 7-4,0-9 0,0 3 1,0 1 0,0 5-2,0-11-5,0 6 5,0 5-2,0-9-6,0 4 6,0 5-1,0-9-2,0 2-3,0 7 2,0-5-3,0 5 3,0 0-1,0 0-2,0 0-2,0 0 3,0 0 0,0 0 0,0 0-3,0 26 1,0-9 1,-6 0 1,3 8 5,-1 13 7,-3-10 3,-3 13-4,4-2 0,-5 4-2,0-3 2,2-1-3,3 7 2,0-4-6,-1-1 5,1 0-4,0-3 2,3-1-2,5-6 0,-1-2-2,10 7-4,-3-7-26,1-4-24,3 0-22,2 0-20,-3-9-43,2-2-41,1-3-38,0-2-137,-3-4-380,0-3 168</inkml:trace>
          <inkml:trace contextRef="#ctx0" brushRef="#br0" timeOffset="4868.9496">13062 13666 99,'0'0'140,"0"0"0,0 0-5,0 0-9,0 0-12,0 0-5,0 0-10,0 0-8,0 0-6,0 0-7,0 0-6,0 0 2,0 0 3,0 0 6,0 14 4,0-14 0,23 8-1,-8-6-4,6 3-9,9-9-7,2 8-7,11-1-2,0 3-11,-5-6-2,8-1-18,-4-4-60,1-3-44,3 6-52,-2-2-50,-15 4-123,4-5-327,-12 5 146</inkml:trace>
        </inkml:traceGroup>
        <inkml:traceGroup>
          <inkml:annotationXML>
            <emma:emma xmlns:emma="http://www.w3.org/2003/04/emma" version="1.0">
              <emma:interpretation id="{6269C00C-72C0-470D-BCA8-9A479FB34C8D}" emma:medium="tactile" emma:mode="ink">
                <msink:context xmlns:msink="http://schemas.microsoft.com/ink/2010/main" type="inkWord" rotatedBoundingBox="17652,15463 19752,15501 19721,17195 17621,17156"/>
              </emma:interpretation>
              <emma:one-of disjunction-type="recognition" id="oneOf1">
                <emma:interpretation id="interp5" emma:lang="en-IN" emma:confidence="0">
                  <emma:literal>Ids</emma:literal>
                </emma:interpretation>
                <emma:interpretation id="interp6" emma:lang="en-IN" emma:confidence="0">
                  <emma:literal>as</emma:literal>
                </emma:interpretation>
                <emma:interpretation id="interp7" emma:lang="en-IN" emma:confidence="0">
                  <emma:literal>Sols</emma:literal>
                </emma:interpretation>
                <emma:interpretation id="interp8" emma:lang="en-IN" emma:confidence="0">
                  <emma:literal>Sds</emma:literal>
                </emma:interpretation>
                <emma:interpretation id="interp9" emma:lang="en-IN" emma:confidence="0">
                  <emma:literal>Sods</emma:literal>
                </emma:interpretation>
              </emma:one-of>
            </emma:emma>
          </inkml:annotationXML>
          <inkml:trace contextRef="#ctx0" brushRef="#br0" timeOffset="9823.2106">16323 13432 70,'0'0'84,"0"-6"-3,0 6-12,0 0-1,0-8 3,0 8 1,0 0-7,0 0-3,-5-7-2,5 7-2,0 0-6,3-6-2,-3 6 1,0 0 4,0 0-14,-8-7-2,8 7-4,-4-4-8,4 4-1,-5-5 0,5 5-8,0 0 3,-10-3-3,10 3-1,-11-4-3,11 4 0,-8-2 0,8 2-8,-8-1 5,8 1-1,0 0-6,-18 3 6,12-1-7,-2 3 8,1-1-1,-3 4-4,0 2 0,-3-2-1,0 3-1,2 2 2,-3 1-2,2-2 2,-4 6-4,-1 3 1,2 0 7,0 1 8,1 4-5,-3-5 10,3 8-3,0-4 0,-6 11 1,7-11-3,-1 10-1,0 1 9,5-7 3,-2 8-7,5 1 1,-2 2-1,-2-1-4,5 5 8,-4-1 3,4 0-7,1 0 6,-1 1 3,-1 3 5,3-5 6,-2 0-2,-4-1-3,3-7 4,1 3 8,-1-6-4,0-7-5,-2 4 0,-3-6 0,2 0-2,2-4 0,-6-2-3,3-4-1,0 1-3,-2-1 3,-2-2-6,7-2 0,-7-1-3,0-3-3,2-4 0,3 2 0,-4-2-6,13 0-7,-26-10-15,12-1-48,4-4-43,-4-8-76,-2 0-208,-5-11-412,1-2 182</inkml:trace>
          <inkml:trace contextRef="#ctx0" brushRef="#br0" timeOffset="10571.7401">16792 14148 2,'-6'-7'124,"2"3"0,4 4 2,-11-8 2,5 2-7,0 1-15,-1 2-7,1-1-3,0-2-7,0 3-6,1-1-4,5 4-6,-17-5-12,10 5-1,-5 0-4,2 5-4,-2-1-11,-2 2 1,-1 4 3,-2 2-5,-4 1 2,-6 3-12,9 4-2,-5-1 0,3-2-3,-1 1-6,4 0 3,4-3-2,0 0-3,2 2-5,3-6 1,2 6-5,3-9-2,1 3 1,2 0 0,5-4-8,1 0 6,5 0 3,3-2 3,3-3-1,3 2-5,7-9-1,1 3 8,-1-7-4,4 0 0,-3-2-13,-2-3 9,-2 1 2,2-7-2,-6-2 0,7-6 6,-4-5-7,1-3-8,-4-2 14,0 1-5,-3 1 5,-3-3-9,-2 0 11,-3 1 1,-3 10-1,5-1 7,-2 2 2,-4 1-2,-2-2 13,2 6 0,-4 0 2,-1 4-6,0-1 6,5 6 10,-4-1-8,-1 5 3,2-4 1,1 6-8,-2 0 0,1 0-6,2 1-3,-2 1 1,-2-2-4,0 7-3,0 0-2,5-6-2,-5 6 0,0 0-5,0 0 4,0 0-4,0 0 2,0 0 2,1 16-3,-1-1-2,0-1 1,-1 10 2,-2 6 3,-1 6-6,-2-1 2,-7 6 3,5-2 4,-6 1-10,3 1 4,2 0-1,-2-2-5,4 2 1,-1-3 1,5 2 0,0-11-4,6-3-5,-6-1-25,6 0-40,-3-8-58,5-2-42,-5-2-57,6-1-140,1-6-396,0 1 176</inkml:trace>
          <inkml:trace contextRef="#ctx0" brushRef="#br0" timeOffset="11113.1238">17572 13831 67,'1'-7'153,"-1"7"-8,0 0-11,0-6-9,0 6-14,-6-8-16,6 8-4,-14 0-8,7-3-3,7 3-3,-20 4-13,4-1-9,3 1-2,-6 5-4,5 0-4,-4 0-8,3 2-3,-4 3-5,1 2-1,3-2-2,-2 4-2,1 0-9,7 0 3,-3-5-1,1 4 2,2-1-1,1-5-7,2 7-2,1-2 0,2 0 3,5 0-2,-1-2 2,4 0-3,3-1 3,4-1-3,2 1 1,1-1-1,7 1 3,2 2-1,-1 0-2,-1-1-4,4 4 6,-6-7 0,-5 7 4,-1-1 10,1 0 0,-4-4-2,-5 1 9,-4 0-6,-2 2 7,0-1 0,-8 1 8,0-6-5,-6 5-6,1-5 1,-3 1 0,-1 0-3,-1-4-8,3-2 1,-4 1-5,7-4-30,1-2-41,2 0-66,9 0-58,-8-11-148,8 2-354,7-5 157</inkml:trace>
          <inkml:trace contextRef="#ctx0" brushRef="#br0" timeOffset="21559.4165">16036 13085 32,'0'0'83,"-2"-8"-8,2 8-5,0 0-7,-3-9-3,2 7-2,1 2-5,-2-7-2,1 0-6,1 7 2,-5-9 1,5 9 1,0 0-1,-2-2 0,-2-4-20,4 6 11,-2-12-7,2 12 5,-1-11-14,-2 10 4,1-5 1,2 6-5,-5-7-4,5 7 0,0-7-3,0 7-2,0 0-1,-1-6 1,1 6-6,0-7 0,0 7-1,0 0 1,-6-5-1,6 5-1,0 0 1,-9-5-1,9 5-1,-11 0-5,11 0 9,-8-1-4,8 1-4,-17 1 7,17-1 4,-17 3 7,5-3 2,8 2-7,4-2 4,-19 0-7,10 4 1,-5-2-1,2 3 0,1-4 0,-3 5-3,4-3 5,0 1-8,0 7 9,0-8-5,1 4-1,5 4 3,-6-4 4,3 5-5,1-1-3,-1-3-1,4 4 8,0-1-5,3-2-1,-1 1-3,2 0 3,2 1-2,0-4 4,2 4-3,1-3 3,2-1-11,0 0 8,-1 0 2,2-1-4,7 3 1,-9-2-1,4 0-2,-2-5-2,2 6 6,0 0-3,1-1-1,-4-1-9,3-1 9,-5 4 2,1-2-7,3-2 3,-6 6 9,1-1-3,-4-2 7,-1 1 5,0 2 6,-6-3 20,-2 3 1,2-4-11,-7 0 25,-3 4 6,-4-4 0,-6 0-2,-1-2-13,-18 1 7,4-4-9,7-2-3,-6-4-2,8-1-7,1 1 2,6-3-5,6 2-6,2-4 0,0 3-6,8 1-3,-2-2-18,8 0-67,3-4-73,3 4-249,11-7-421,2 5 186</inkml:trace>
        </inkml:traceGroup>
        <inkml:traceGroup>
          <inkml:annotationXML>
            <emma:emma xmlns:emma="http://www.w3.org/2003/04/emma" version="1.0">
              <emma:interpretation id="{D5DC6CD3-5BD3-4070-8CED-0BF7A4854B2A}" emma:medium="tactile" emma:mode="ink">
                <msink:context xmlns:msink="http://schemas.microsoft.com/ink/2010/main" type="inkWord" rotatedBoundingBox="20661,16333 21202,16708 20937,17091 20395,16717"/>
              </emma:interpretation>
              <emma:one-of disjunction-type="recognition" id="oneOf2">
                <emma:interpretation id="interp10" emma:lang="en-IN" emma:confidence="0">
                  <emma:literal>tolerant</emma:literal>
                </emma:interpretation>
                <emma:interpretation id="interp11" emma:lang="en-IN" emma:confidence="0">
                  <emma:literal>trait</emma:literal>
                </emma:interpretation>
                <emma:interpretation id="interp12" emma:lang="en-IN" emma:confidence="0">
                  <emma:literal>"frat</emma:literal>
                </emma:interpretation>
                <emma:interpretation id="interp13" emma:lang="en-IN" emma:confidence="0">
                  <emma:literal>Sofia*</emma:literal>
                </emma:interpretation>
                <emma:interpretation id="interp14" emma:lang="en-IN" emma:confidence="0">
                  <emma:literal>Folia*</emma:literal>
                </emma:interpretation>
              </emma:one-of>
            </emma:emma>
          </inkml:annotationXML>
          <inkml:trace contextRef="#ctx0" brushRef="#br0" timeOffset="11700.5406">18393 14002 112,'-11'4'139,"11"-4"3,0 0 2,0 0-7,-3 3-6,3-3-7,-8 2-6,8-2-5,0 0-9,0 0-4,0 0-5,0 0-3,0 0 1,0 0 0,0 0 0,0 0-2,13 9-2,-4-9-5,8 0-8,3 2-5,0-2-6,4 2-9,8-2-5,-4-2-4,0-2-6,1 0-8,-2 1-4,0 3-53,-7-2-49,-2 2-49,8-3-57,-11 3-183,2 0-390,-4 0 173</inkml:trace>
          <inkml:trace contextRef="#ctx0" brushRef="#br0" timeOffset="12156.8691">18407 14326 158,'-3'5'188,"3"-5"0,0 0-6,0 0-7,0 0-8,0 0-3,0 0-15,0 0-13,0 0-16,0 0-1,0 0-12,0 0-6,0 0-10,0 0-11,0 0-12,26-4-5,-16 4-3,10 4-7,0-4-4,0 0-6,6 0-2,4 0-5,11 0-1,-9 3 0,11 1-8,-11-4-4,11 0-3,-15 0-3,4 0 0,-7 0-1,-7 0-5,2 0-35,-1 0-42,-7 0-44,5-4-49,-7 3-76,0-1-123,2-2-388,-6 0 173</inkml:trace>
        </inkml:traceGroup>
        <inkml:traceGroup>
          <inkml:annotationXML>
            <emma:emma xmlns:emma="http://www.w3.org/2003/04/emma" version="1.0">
              <emma:interpretation id="{D49A61DD-034B-4554-B02E-35104517A3A9}" emma:medium="tactile" emma:mode="ink">
                <msink:context xmlns:msink="http://schemas.microsoft.com/ink/2010/main" type="inkWord" rotatedBoundingBox="21817,15618 25592,15688 25565,17165 21789,17095"/>
              </emma:interpretation>
              <emma:one-of disjunction-type="recognition" id="oneOf3">
                <emma:interpretation id="interp15" emma:lang="en-IN" emma:confidence="0">
                  <emma:literal>=</emma:literal>
                </emma:interpretation>
                <emma:interpretation id="interp16" emma:lang="en-IN" emma:confidence="0">
                  <emma:literal>#</emma:literal>
                </emma:interpretation>
                <emma:interpretation id="interp17" emma:lang="en-IN" emma:confidence="0">
                  <emma:literal>E</emma:literal>
                </emma:interpretation>
                <emma:interpretation id="interp18" emma:lang="en-IN" emma:confidence="0">
                  <emma:literal>c</emma:literal>
                </emma:interpretation>
                <emma:interpretation id="interp19" emma:lang="en-IN" emma:confidence="0">
                  <emma:literal>l</emma:literal>
                </emma:interpretation>
              </emma:one-of>
            </emma:emma>
          </inkml:annotationXML>
          <inkml:trace contextRef="#ctx0" brushRef="#br0" timeOffset="30997.8031">23047 13843 64,'0'0'90,"11"2"3,-3-1 1,-8-1 4,14 7-6,-2-6-4,2 2-10,3 0-9,1-2-3,3 2-4,-2 1-8,2-2-9,7 2 0,-2-3-8,0-1-4,-3 4-1,2-2-7,4-4-67,-9 4-146,-3-1-203,3-1 91</inkml:trace>
          <inkml:trace contextRef="#ctx0" brushRef="#br0" timeOffset="31187.9384">22860 14259 97,'12'9'137,"-4"-8"-14,1 2 9,4-2-12,3-1 4,4 0 8,6 2-9,2-2-11,0 0-2,6 1 4,-2-1-11,-3 0-10,3 0-9,-1 0-6,9 0-7,-13-1-10,1-1-6,-2 2-1,-4-1-9,-4 1-7,-9-3-3,3 3-6,1 0 2,-13 0-2,14-1-11,-14 1-16,0 0-15,7 0-27,-7 0-43,0 0-45,0 0-187,0 0-341,0 0 152</inkml:trace>
          <inkml:trace contextRef="#ctx0" brushRef="#br0" timeOffset="13944.1317">20247 13379 20,'-2'-8'87,"2"8"2,-4-5-8,4 5-12,0-7 0,0 7-7,0 0 7,-7-5-4,7 5-8,-7-6-6,1 2 2,6 4 4,-10-3-11,4 1-1,6 2-5,0 0-4,0 0 13,-21 4-5,10-1 6,3 1-4,-4 3 2,-2 0-4,-1 4-5,1 1 0,-4-1 3,4 2-1,-6 6 4,0 1 3,-1-1 6,1 6-4,-2 6 1,-1-1-3,3-5-4,0 10-1,-1 2 8,1-5 1,1 4-4,5 3-4,1-3-2,0 0 3,6 1 0,5 2-14,2 4 3,-4-4-3,4 6 0,0-2 12,6-2 3,-2 3-2,-1 0-2,-3 0 8,0-6 0,0-1 1,0 1-3,0 0-4,-3-13 5,-1 3-2,-2-5-6,-2-5 9,2 1-2,-5-5-2,2 0 1,-5-2-6,3-2-3,4 0-2,-3-5-2,0 1 3,0-3-12,3 1-2,-2-7-2,9 3-5,-19-4-14,11 0-25,2-3-48,-1-4-49,-1 1-61,2-15-51,1 1-213,5-3-482,6-1 214</inkml:trace>
          <inkml:trace contextRef="#ctx0" brushRef="#br0" timeOffset="14458.5014">20296 13939 64,'-3'18'149,"-3"2"-14,-1 2-14,3 4-7,-2 3-3,3-1 5,1 1-4,-1 9-7,3-7 2,0-5-5,5 2-8,1 0 9,1-3-10,3-3 2,0 0 5,0-8-7,-3 0-4,4-1 6,-5-3 7,2-4 11,-2-3 8,5 1-8,-5-2 7,-6-2 2,14-6-15,-8-1-14,8-3-7,-7-5-7,-1 1-10,8-6-2,-1-5-11,2 0-4,5-13-7,0 2-4,1-3-6,5-1 0,2 2-8,0 3-9,2-3-12,-5 11-40,9 0-42,-14 6-66,4 9-57,1-2-57,1 3-211,-6 4-505,-2 3 223</inkml:trace>
          <inkml:trace contextRef="#ctx0" brushRef="#br0" timeOffset="29969.3763">20362 13185 28,'0'0'48,"3"4"-1,-3-4-3,3 6-3,-3-6-5,0 0 10,0 0-1,3 5-20,-3-5 13,0 0 6,0 7-16,0-7 15,0 0-6,0 6 8,2-2-11,-2-4 4,-2 10-2,2-3-2,2-3-8,-2 3-1,0 1 20,0 2-4,0 2-7,3-2-1,-6 1 2,3 2-9,0 3 3,6-2-4,-6 1 3,6 0-14,0-2 5,-5 3 4,6-3 16,0 1-9,-1-3-1,2 1-4,-2 2 3,7-3 6,-6-2-2,1-4 12,-2 2 8,2 3 4,2-6 2,-3 0 10,-4-1 14,-3-3 14,6 4-5,-6-4-10,0 0-4,18-7-5,-16-1-9,-1-6-5,2 4-8,0-8-4,0 3-2,1-3-6,0-6-5,2-1-3,2 4-3,1-4-1,2 0-5,3 4-4,1-4-8,0 3-35,5 2-70,13-5-59,-7 7-232,12-3-418,3-2 184</inkml:trace>
          <inkml:trace contextRef="#ctx0" brushRef="#br0" timeOffset="15789.0439">21284 14097 67,'-14'1'143,"-4"3"1,3-2-9,-4-1-5,-1 5-4,2-1-8,-2 1-4,-5 5-14,-1-3-4,5 5 4,-5 1-11,4 1-4,-1 0-13,6-2-5,-1 2-5,-2 3-7,8-3-4,1 1-5,2-4-4,2 2-4,1 0-7,5 2-5,-4-3-1,5 1 1,5-3-4,1-3-2,3 3-1,3 2-1,1-7 0,4 0-4,-4-6 3,7 2-5,-3-1-1,0-2-4,0-1 5,0-2 0,-3 1 1,4-8-2,-3 0-4,-1-1 1,-1-2-4,2-6 4,2-3-1,-2-2-4,5-7 1,0 0 4,0-4-8,1 1 4,-1-2 1,5 3-3,-2 0-5,0 2 1,-2 0 11,-1 3-10,-4 4 6,4 7 19,-6-3-7,2 3 2,-6 4 1,3 2 6,0-1 7,-4 1 15,-3 2 12,-1 6 1,-2-2-4,1-1-3,-2 3-1,2 0-5,-4 4-6,4-5 3,-1 0-6,-3 5-6,0 0 0,1-8-6,-1 8 1,0 0-5,2-8-3,-2 8 1,0 0-3,0 0-3,0 0-5,0 0 4,0 0-2,4-4-4,-4 4 3,0 0 0,0 0-4,0 0 1,0 0-2,0 0-2,0 0-3,0 0 5,0 0-1,0 0-2,0 0 1,0 0-2,0 0 3,0 0-1,0 0-4,0 0 3,0 0-3,0 0-2,0 0 2,0 0 0,0 0-1,0 0 9,0 0-9,0 0-1,0 0 1,0 0 7,0 0-5,0 0-2,0 0 0,0 0 1,0 0-1,0 0 1,0 0-1,0 0 2,0 0-1,0 0-3,0 0 2,0 0 3,0 0-1,0 0 3,0 0-2,0 0-2,0 0 0,0 0-2,0 0 3,0 0 0,0 0-2,0 0 3,0 0-2,0 0-2,0 0 2,0 0-2,0 0 2,0 0 0,0 0-4,0 0 4,0 0 0,0 0-4,0 0 3,0 0-1,0 0 0,0 0-2,0 0 3,0 0-2,0 0-1,0 0 1,0 0-5,0 0 3,0 0 0,0 0-1,0 0-3,0 0 11,0 0-8,0 0 1,0 0-2,0 0 0,0 0 1,0 0 1,0 0 0,0 0 1,-26 4-1,26-4-1,0 0 0,-14 0-1,14 0 2,-6 3-1,6-3 0,0 0 2,0 0-2,0 0-1,0 0 0,0 0 2,0 0 4,-7-5-3,7 5 1,0 0-1,0 0 2,0-7-1,0 7 2,0-7-1,0 7 1,0 0-3,0 0 3,0 0-1,1-11 6,-1 11-4,0 0-3,0 0 4,0 0-3,0 0-1,-1-2 3,1 2 0,0 0 0,0 0 0,0 0 0,0 0 0,0 0 0,0 0-2,6-6 3,-6 6-3,0 0 0,4-6 0,-4 6 3,0 0-5,3-7 3,-1 3 1,-2 4 0,4-2-2,-4 2 1,5-11 1,-5 11 1,2-3 1,-2 3 0,0 0 3,0 0 2,1-7-6,-1 7 1,0 0 0,2-8-2,-2 8 0,0 0 1,0 0 1,0-3-4,0 3 3,0 0-2,0 0 3,0 0-4,0 0-2,0 0 2,0 0-3,0 0 3,-14 19 2,9-6 2,-7 5-5,-6 2 2,4 7 0,-6 9 1,-2 0 2,-4 4 0,5-2 3,-5-2-1,3 8 0,4-3 3,-1 0 10,6-4 5,4 2 0,4 0 1,-1-9-6,6-2 5,2 1-1,3-2-6,0-2 3,5-2-1,-3-5-1,5-4-6,-2 0 3,2 3-3,0-5-3,0-1-3,4-2-25,0-3-40,5 0-74,6-2-44,2-4-64,0-2-205,2-6-484,-1 0 214</inkml:trace>
          <inkml:trace contextRef="#ctx0" brushRef="#br0" timeOffset="16401.5729">21352 14068 73,'0'0'98,"0"0"6,-8-3-8,8 3-3,-3-4 0,3 4-2,-8-6 0,8 6-9,-3-3 3,3 3-9,0 0 2,0 0-3,0 0-2,-6-5-6,6 5-2,0 0-9,-14-2 6,14 2-10,-17 2 5,8 0-3,-6-1 10,-4 4-5,1-1-7,3-2-4,-5 4-1,0 2-5,4-1-1,-2-3 0,4 7-4,0-3-7,-1 3 2,3-4-1,4 6-2,-4-6-8,6 8-1,-2-7 2,5 2-1,0 0-7,1 3 1,2-1-4,0 2-4,2-5-35,4 4-50,2-8-62,4 9-204,3-7-372,5-3 165</inkml:trace>
          <inkml:trace contextRef="#ctx0" brushRef="#br0" timeOffset="17975.3518">22122 13741 76,'-3'-7'142,"3"7"-17,0-6-6,0 6-12,-3-7-4,3 7-3,0 0-5,0 0-9,-5-8-7,5 8-8,0 0-9,0 0-3,0 0-7,0 0-5,0 0-1,0 0-8,0 0-2,0 0-4,-6 18 3,6-9 1,-3 4 6,-3 5 22,-5 4-5,-3 3 2,7 2-6,-7-1-3,-3 9-3,-3 2-6,0-1-1,-4-4-9,4 6-3,-10-5-4,7 1 2,-7 1-13,4-3-70,9-9-73,-2 2-199,6-4-355,3-5 157</inkml:trace>
          <inkml:trace contextRef="#ctx0" brushRef="#br0" timeOffset="17445.3125">21791 14072 92,'12'5'133,"3"-3"-4,5 1-3,-1 1-11,0 0 8,1-1-10,10 1 0,9-3-15,-11-1-6,3-1-13,15-3-5,-6-3-7,-11 5-10,3-3-4,8-6-3,-9 4-7,-1 1-3,-2 0-2,0-1-5,-5 1-4,-3 2-10,0 2 7,-7 1-19,0-1-27,-6 2-21,-7 0-9,0 0 3,0 0-29,0 0-49,0 0-107,-32 12-251,8-6 111</inkml:trace>
          <inkml:trace contextRef="#ctx0" brushRef="#br0" timeOffset="16915.9379">22058 13820 58,'0'-6'149,"0"6"-5,0 0-9,4-7-10,-4 7-14,0 0-6,0 0-6,0 0-4,0 0-3,0 0-1,-15 17 0,6-9 4,1 5-4,0 2 8,-4 2-10,1 5-11,-3 3 26,5 3-8,-5 1-4,-6 1-3,4 8-5,0-5 12,2 3-5,-1-11-1,6 5-6,-3-2-8,2 0-8,-2-5-3,0 1-8,3 1-3,1-3-5,3-7-11,-2 4-1,5-7-4,-2 2-5,4 0-1,0-3-4,4 1-5,2-1-31,-3-8-48,8 5-53,4-3-66,4-5-53,-1-2-192,11-5-459,-4 0 204</inkml:trace>
        </inkml:traceGroup>
      </inkml:traceGroup>
    </inkml:traceGroup>
    <inkml:traceGroup>
      <inkml:annotationXML>
        <emma:emma xmlns:emma="http://www.w3.org/2003/04/emma" version="1.0">
          <emma:interpretation id="{40A39CFB-EBB2-4C91-BC6F-DB721CB8DC52}" emma:medium="tactile" emma:mode="ink">
            <msink:context xmlns:msink="http://schemas.microsoft.com/ink/2010/main" type="paragraph" rotatedBoundingBox="17400,17164 22183,17240 22175,17779 17391,1770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F519E7E-FD53-4595-916D-6995590E3B68}" emma:medium="tactile" emma:mode="ink">
              <msink:context xmlns:msink="http://schemas.microsoft.com/ink/2010/main" type="inkBullet" rotatedBoundingBox="17398,17253 17726,17258 17721,17600 17393,17595"/>
            </emma:interpretation>
            <emma:one-of disjunction-type="recognition" id="oneOf4">
              <emma:interpretation id="interp20" emma:lang="en-IN" emma:confidence="0">
                <emma:literal>•</emma:literal>
              </emma:interpretation>
            </emma:one-of>
          </emma:emma>
        </inkml:annotationXML>
        <inkml:trace contextRef="#ctx0" brushRef="#br0" timeOffset="19800.5551">15407 14797 105,'0'0'97,"0"0"-11,0 0-11,-4-6-6,4 6-2,0 0-4,0 0-9,0 0-14,0 0 5,0 0 8,0 0-9,0 0 0,0 0-3,0 0 5,0 0-4,0 0 6,0 0-5,0 0-3,0 0-3,0 0 0,0 0-6,0 0 2,0 0-6,0 0-1,0 0 2,0 0-6,0 0-4,0 0 3,0 0 0,0 0-3,0 0-1,0 0-5,-1-6 0,1 6 1,0 0-1,0 0 1,0 0-3,0 0-2,0 0 1,-9-1-5,9 1 3,0 0 1,0 0 11,0 0-1,0 0 2,0 0-4,-6-5-3,6 5 4,0 0-1,0 0-3,0 0-4,0 0 3,-7-3-5,7 3 1,0 0 2,-9-6 2,9 6-2,0 0-1,-18 2-2,18-2 0,-11 4-3,11-4-2,-9 1-1,9-1 2,-12 2 5,5 3-5,4-1-2,3-4 5,-10 9-6,8-5-2,-1-1 9,-6 3-4,7 3-3,-2-6 5,1 3-2,-4 1 1,3-1 0,2 0 1,-1 0 2,0 0 19,-3 1-7,5-1-2,-6-1-1,7 2 4,-3 0-9,0 3 6,2-6-3,-2 3 0,3 1-7,-3 1 3,6-3 0,-3 4 0,-3 0-2,3-2 4,3 2-7,-3-3-2,0 1 1,0-1-1,0 0 7,3 3-5,-2-3 5,2-2 10,0 2 1,-3-1 0,8-1 6,-3 1-2,-4-3-2,7 1-3,-2-4 0,2 3-8,2-2 6,0-1 0,2 3-7,0 2 0,-3-5 1,2 2-5,-3-1 4,1 3-2,0-4-2,-1 2-4,1-1 6,2 3-6,-7-4 2,-4 0 2,13 6-3,-7-5 0,-6-1-1,11 4 1,-11-4-3,7 0 4,-7 0-3,8 2 3,-8-2 0,0 0 1,0 0-5,17-2 3,-17 2-7,4-7 21,-4 7 9,10-5 0,-10 1 5,6 2-6,-6 2 8,4-11 0,1 7 1,0 0-5,1 0 4,-2-3 4,-1-1-4,0-1-5,1 2-3,-1 0-2,1-1-3,2-2-3,-3 2 1,1 1 0,-3-3-2,2 0-1,-3 5-1,3-1 13,0 1 4,0-4-6,-3 9 1,3-6-2,-3 6 0,0 0 1,5-9 5,-5 9-7,0-4 7,0 4-6,0 0 3,0 0-4,-2-8-3,2 8-1,-3-6-5,3-2 2,0 8-3,-6-10-2,3 5 0,3 5-2,-3-12-5,0 7 0,3-4 4,-5 3-2,2-1 0,-3 1-3,2-1 1,-3 0-4,4-2 4,-1 7-5,1-6-26,-3 0-38,1 0-49,-4 1-71,3 1-78,-4-1-220,6 1-522,-5-1 231</inkml:trace>
      </inkml:traceGroup>
      <inkml:traceGroup>
        <inkml:annotationXML>
          <emma:emma xmlns:emma="http://www.w3.org/2003/04/emma" version="1.0">
            <emma:interpretation id="{B7F00D51-8387-4709-986D-CDDF816FE690}" emma:medium="tactile" emma:mode="ink">
              <msink:context xmlns:msink="http://schemas.microsoft.com/ink/2010/main" type="line" rotatedBoundingBox="21571,17230 22184,17240 22175,17779 21563,17770"/>
            </emma:interpretation>
          </emma:emma>
        </inkml:annotationXML>
        <inkml:traceGroup>
          <inkml:annotationXML>
            <emma:emma xmlns:emma="http://www.w3.org/2003/04/emma" version="1.0">
              <emma:interpretation id="{F7405493-7E8C-44CA-821E-F2AC3A50363D}" emma:medium="tactile" emma:mode="ink">
                <msink:context xmlns:msink="http://schemas.microsoft.com/ink/2010/main" type="inkWord" rotatedBoundingBox="21571,17230 22184,17240 22175,17779 21563,17770"/>
              </emma:interpretation>
            </emma:emma>
          </inkml:annotationXML>
          <inkml:trace contextRef="#ctx0" brushRef="#br0" timeOffset="29021.7047">19539 14885 83,'0'0'83,"0"0"-12,0 0 4,0 0-9,0 0-3,0 0-3,0 0-6,0 0-4,0 0 0,0 0 1,0 0-4,0 0-1,0 0-12,0 0 3,0 0 5,0 0-8,0 0-3,0 0-6,0 0-3,0 0 3,0 0-3,0 0-9,0 0 1,0 0 3,0 0-7,0 0-1,0 0 1,0 0 3,0 0 3,0 0-13,0 0 8,0 0-7,0 0 5,0 0-4,0 0 2,0 0-4,0 0 1,0 0 1,0 0 0,0 0 1,0 0-4,0 0-1,0 0 2,0 0-1,-21 2-3,21-2 3,0 0 1,0 0-2,0 0 3,0 0 0,0 0 0,0 0 2,0 0-6,0 0 10,0 0-6,0 0 0,0 0 4,0 0-3,0 0 6,0 0-7,0 0 4,0 0 0,0 0-2,0 0 10,0 0-9,0 0-2,-6-3 7,6 3-1,0 0-3,0 0 3,0 0-2,0 0-1,0 0-4,0 0 4,0 0-6,0 0 7,0 0-3,0 0-4,0 0-1,0 0 0,0 0 7,0 0-7,0 0 0,0 0-1,0 0-3,0 0 3,0 0 4,0 0-5,0 0-1,0 0 1,0 0 3,0 0-5,0 0 1,0 0 2,0 0 0,-7 8 4,7-8-5,-7 5 6,7-5-7,-6 4-1,6-4 3,-8 1 0,2 2 0,1 2 3,1 1-3,-2-2 0,-1 5-2,1-4-4,-1 3 7,0-1 0,1 3-1,2-6 1,1 6 0,-4-3 0,3-2 1,1 2-4,0 2-2,3-1 2,-3 0 0,3-5 2,3 3-1,-3-1-1,3 1 7,3-1-2,-1-3 6,-2 2-8,4-1-1,2 1 5,1-4-7,-3 3 3,1-2 1,1 2-1,2-3 7,-11 0-5,14-3 0,-2 3 7,-12 0 6,14-1 7,-8-1 5,-6 2 10,12-1 9,-9-2 9,-3 3-6,8-4-5,-3 0-2,1 2-4,-6 2 0,6-11 6,-3 6-2,0-1-6,-3 3 9,2-5 5,-2 0-4,0-1-2,-2 2-6,2-2-5,0 0-3,0 2-4,-3 1 0,3-3-7,-3 1 0,-2 1 0,4 0-2,-4-1-18,2 1-49,-1 1-47,-3-5-64,7 4-202,-1-1-391,2-2 173</inkml:trace>
          <inkml:trace contextRef="#ctx0" brushRef="#br0" timeOffset="34235.1276">19539 14822 58,'0'0'78,"0"0"3,0 0-1,0 0-11,0 0-5,-1-6-7,1 6-3,0 0-9,0 0 2,0 0-5,0 0 5,0 0-3,0 0-4,0 0-4,0 0-5,0 0 2,0 0-2,0 0 1,0 0-3,0 0 6,0 0-4,0 0-2,0 0 7,0 0 5,0 0-9,0 0-4,0 0-1,0 0-1,0 0 0,0 0-9,0 0 5,0 0-8,0 0 0,0 0 0,0 0-4,0 0 2,0 0-1,0 0 0,0 0-1,0 0-4,0 17 4,0-17-6,0 8-2,1-2-1,2-1 9,-3-5-7,0 10-2,0 0 7,0-3-2,2-1-6,-2 6 2,1-4-2,-1 3-4,7 3-3,-6-2 6,2 5 18,-3-2-2,0 3 0,2-1 6,-2 0 2,0 1-9,1 7 0,-2-7 1,-5 1 3,-1-1 0,6-4 2,-4 4 4,2-2-4,-1-3 9,2 1 6,-3-5-5,5 1-1,-1 0-2,-1-3-4,2 0-1,-3-2 6,3-5 9,-1 7-1,1-7 10,0 7 4,0-7 1,0 0 5,0 6-2,0-6 2,0 0-2,0 0-7,0 0-3,0 0-6,0 0-6,0 0 1,0 0-5,18-11 0,-18 11-5,0 0-3,8-3 2,-8 3-5,8-4-3,-8 4 2,6-6-4,-6 6-6,6-4 10,-5 0 12,-1 4 0,13-7-1,-10 1 1,1-3 1,5 2 1,2-3-3,-2-5 9,4 4-1,-1-4-7,5-5 8,3-2-5,3-6-7,1-6 1,2 3-4,-1-2-6,0 0 2,-7 9-2,3-4 1,-1 3-3,0 2-5,-4 4-2,1 4 1,-7 3-5,7-3-24,-8 1-37,4 5-59,-6 0-80,7 0-61,-2 0-184,1 6-479,1-2 212</inkml:trace>
        </inkml:traceGroup>
      </inkml:traceGroup>
    </inkml:traceGroup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33:49.674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0-2 36,'0'0'85,"9"-1"-4,-9 1-10,0 0-7,12 1-4,-12-1-7,12 0 1,-4 2 9,1-2-14,2 4 12,4-4 8,4 3-10,-2 2-1,4-1-4,8-1 4,0 1-11,14 2 0,3 2-2,2 0-5,6-1 6,2 1-6,21 2-3,3 2-3,3-5 1,-2 6-10,5-2-1,0-1 0,2-3-4,-1 4 5,-3-4-6,-2 1 1,7 6 0,-6-6 0,4-1-2,-1 3-4,-5-3 0,-4-4 0,0 2-3,-17 5-5,15-3 9,-21-3-7,2 1 3,6-3-1,-2 2 0,-4 2-2,3-1 3,-6-1-1,0 2-2,0 2 4,1-2-3,-5-2 2,3 2 3,2 0-1,-3-3 5,-2 4-2,5-3 1,-8 1-5,1 1 3,-1-6-2,-1 5-2,-4-3 3,-7 3-1,-3-3-1,-1 2-4,2-2 1,-2-1-3,-3 3 7,-7-4-7,8 2-1,-8-1 2,-5 3-1,2-4-3,-3 3-1,3-6 2,-3 8-3,2-7 1,0 4 0,4-2-1,-2 1 3,-1-2-5,3 1 4,0-2-2,0 4 2,6-2-1,2 0 1,-9 0-1,9 0 0,-3 1-3,-1-2-1,4-1 2,-7-1 1,-1 3 0,0-4-4,0 4 7,-6-1-2,0 1-3,-2 0 0,-3-2 5,-3-2-3,-6 4-1,14 0 0,-8-1 0,-6 1 0,0 0 3,14-1 3,-14 1-4,0 0-1,8 0 1,-8 0-2,0 0-1,15-1-4,-10-3 6,-5 4 0,15-2-1,-4 0 0,4 4 2,-4-1-6,6-2 2,3 2 2,6-1 0,0 1 2,-1 4-6,1-5 3,1 1 1,-1 4-3,2-5 1,0-4-2,-1 8 7,-2-4-6,-1 0 3,-4 0 3,-1 3-6,-1 1 1,-7-1 3,0-1-1,-2-4-1,-2 5 0,-7-3 0,13-1 0,-13 1 0,7 1-1,0 0 1,-7-1-1,0 0 2,0 0-3,7 4 4,-7-4 2,0 0-4,0 0-3,0 0-2,0 0 7,0 0-2,0 0-3,0 0-4,0 7 4,0-7 2,3 3 0,-3-3 4,3 9-4,-1-7-3,3 4 8,-4 1-8,5-2 7,0 1-3,2-1-2,-2 3 6,2-2-5,-2-4 1,0 3 0,2 6-3,-2-9 9,0 3-6,-4-1-3,4-3 2,0 6 3,-6-7 2,1 7 5,-1-7-16,5 6 10,-3-2-4,-2 1 2,0-5 0,-7 10 2,6-3-1,-5-3-1,0 6 0,-2-3 4,2 4-3,-2-3 3,2 5-5,-6-1 1,4 2 2,0 3-10,2-2 9,0 3 0,5 2-1,-6 5 2,4-3 0,-1 1 1,-1 3-5,4-1 1,-3-1 4,1 2 0,0 2-6,-4 0 6,4-2-3,-7 6 0,0-3-3,4-2 8,-4 7-4,1 2 7,0-5 4,0-5 2,1 11-3,-3 1 3,4-9-1,0-3-1,0-1 2,4 3 2,-3-2-4,-1-1-3,0 4 5,-1-1-4,-3-6 3,7 3 3,-5 1 5,2-2-2,-2 1 11,-2 0 2,2 0 1,-3-7-4,4 4-2,-4 3-4,0-10-3,4 7 0,0-3 0,-4 1-5,4-2 16,2 0-4,-1-4-1,0 4-7,1-4 0,2 3 1,-2-2-4,1 0 0,2 1-4,-3-6 3,6 3-3,-3-1-1,1-1-1,1-2-1,-1 2-3,-1-4 0,3 0 0,0 1-1,0-1-1,-3-3 2,3 3-4,-5 0 0,4-3 2,-2 2 2,1-1-3,1 1-1,-1-1 0,-1 1 3,3-2-3,0-4 4,-1 11-5,-1-7 1,-1 2-1,1-2 2,1 3-1,1-7-2,-5 10 1,5-3 1,0-7 0,-3 7-1,3-7 1,-4 5-1,4 3 2,0-8-4,0 0 7,0 7-7,0-7-1,0 0 6,0 0-3,0 0 0,-3 3 2,3-3 2,-4 4-2,4-4 3,-3 6-2,3-6 1,-4 5 0,4-5 1,-6 7 0,6-7 3,-6 5-3,4-4-2,2-1 2,-8 12 0,8-10 3,0-2-2,-4 8 2,4-8 2,-3 3-5,3-3 0,-5 5 1,5-5 0,0 7-2,0-7 12,0 0 2,0 0 4,-8 1 1,8-1-3,0 0-2,-21-8-2,10 3 0,-4-1-2,-5-5-2,-2 2-8,-5 0-15,-13-7-25,0 6-30,-11-7-29,-2 1-40,-23-7-42,-3 4-46,-4 2-175,-2 3-431,-4-5 191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33:46.055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Group>
    <inkml:annotationXML>
      <emma:emma xmlns:emma="http://www.w3.org/2003/04/emma" version="1.0">
        <emma:interpretation id="{B8F14743-CCF6-45DA-A574-9B74D54DF832}" emma:medium="tactile" emma:mode="ink">
          <msink:context xmlns:msink="http://schemas.microsoft.com/ink/2010/main" type="inkDrawing" rotatedBoundingBox="26860,15828 31134,17090 30688,18600 26414,17337" shapeName="Other"/>
        </emma:interpretation>
      </emma:emma>
    </inkml:annotationXML>
    <inkml:trace contextRef="#ctx0" brushRef="#br0">424 29 64,'0'0'64,"0"0"1,0 0-2,0 0-4,0 0 0,-5-6-5,5 6-6,0 0 5,0 0-10,-3-7 3,3 7 0,0 0 4,0 0-1,0 0 4,0-7-9,0 7 7,0 0-3,0 0 1,0 0-10,-5-5-2,5 5-3,0 0-3,0 0-7,0 0 7,-6-6-14,6 6 2,0 0-1,0 0 1,-14 0-2,14 0-8,0 0 2,0 0-2,-13 4-1,13-4-1,-7 5-3,7-5-3,-1 7 3,-1-1 1,-2 1-1,4 0-8,0 4 8,-6 4 0,6 3 2,-2 6 22,-6 1 2,2 4 4,-1 11 19,-4-1-3,3 1-4,2 3-7,-8 0 6,-1-4-8,-3 1 9,7 2-4,0 2 0,-3-8 7,8 3-2,-2 0-2,-1-2-9,3-7 20,-2 4-7,-2 2-4,4-7-2,-2-3-5,2 1-3,-2 2 2,2 0 0,0-4-6,-2 4 4,0-3-4,1 0 10,-4 0-1,2 0-5,-3-2-3,1 1-2,0-2-3,2 2-4,-2-3-1,5-7-8,-2 3 4,2-4 1,5 0-5,-6 1 3,1-1-4,5-4 2,-4-2-5,4 1 2,1 0-4,0-2 1,0 3 0,-2-2-2,2-2-3,-5-1 6,5 2 0,0 2 0,0-4 0,5 4-5,-5-4 2,2 3-2,-2-1 2,0 0 1,0 0-2,0 2-2,1-4 2,4 4-1,-5-7-2,0 4 2,0 2-3,0-4-2,0-4 5,-5 12-1,5-5-4,0-1 1,0-6 3,0 7-5,0-1 4,0-6-3,0 9 2,0-9-1,0 0 1,5 3 8,-5 3 1,0-6-2,0 0 2,7 5-3,1-4 4,3-1-5,-2 1-3,11-2 3,-6 0-1,6-3-2,-2 4 3,-1-1-5,3 0 2,8 0-3,-1 1 8,1 0-5,-2 0 1,-1 2-4,4-2 2,-6 1-2,9 4 0,2-2 0,6 2 3,3 4-1,1-6-1,4 3-1,4 3 1,-5-1-3,12-1 0,-3 4 3,20 2-3,-18-8-2,19 11 2,-20-4-1,22 2 3,-2-3 1,-2 3-1,5-2-2,-3 4-2,0-1 3,2-1-3,-23-6 3,23 7-1,-2-1 2,-2-1-4,-19-1 10,-1-5-8,0 2-2,-1 4 0,-1-3 3,3 3-2,-4-6 1,-3 6 0,3-5-1,-3 1-1,-4 0 7,2 0-5,6-1-2,-4 0 4,-2-1 0,2 3 0,-3-2-1,3 1 0,-1 0-3,-2 0 3,2-1 17,-2 3-2,1 0-4,-2 0 1,-1-4-2,-1 0 0,-1 6-3,4-5-1,-6 0 0,1-2 0,-10 4 2,10-6-4,2 1 0,-12 1 0,10-1 0,-9 2-1,10-7 1,-10 5 1,-1-5-4,1 2 0,9 3 1,-11-4-2,3-1 0,7 0 2,-6 0-2,7 0 2,-13 1-2,7-1 3,5 0-1,0 5-1,-12-6-2,1 1 0,-1 0 2,1 0 1,-5 0 2,2-4-3,2 8-4,-8-8 3,-2 3 2,-1 1 0,0-1-4,-1-4 2,-3 4 0,0 0 3,-4 1-3,-2 0 0,0-5-4,-7 5-9,12-7-22,-11 3-37,-1 4-44,-3-12-49,-3 3-69,0-3-208,-6 2-480,-4-9 213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3:27.51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C075A17-0166-4EB4-88AD-092799B8DDC8}" emma:medium="tactile" emma:mode="ink">
          <msink:context xmlns:msink="http://schemas.microsoft.com/ink/2010/main" type="inkDrawing" rotatedBoundingBox="1840,4882 7245,5085 7241,5176 1836,4972" semanticType="underline" shapeName="Other">
            <msink:sourceLink direction="with" ref="{F0DCD934-388A-46D8-9A8F-AA9A2AA68CB3}"/>
          </msink:context>
        </emma:interpretation>
      </emma:emma>
    </inkml:annotationXML>
    <inkml:trace contextRef="#ctx0" brushRef="#br0">0 0 30,'7'3'81,"6"0"-3,0-2-11,4 4 6,9-4 8,4 4-7,0-5-2,-1 2-15,17 1 10,-3-1-7,7-2-9,-6 3 0,5-1-13,-1-1 3,4-1-2,-1 1-6,1 3 1,3-4-5,5 0-7,-5-4 6,2 8-3,-3-8-5,1 4-9,-1 4 17,5-3-13,-3 0 4,-4-1-4,5-1-1,-1 1 0,4-1 1,-1 2-2,19-2 3,-23 1 2,5 0-8,-3 0 2,3 0 2,18-4 3,-20 8-7,-1-4 6,1 1-7,-6-2 10,7 1-9,-6 1 4,0 1-6,-1 3 5,5-3-4,1 2 1,-3 0 3,2-2-3,3-1 7,20 5-10,-22-1 13,20 2 3,-1-3-3,-2-3-3,5-1-3,-23 2 2,24 3 2,-4-5 2,6 6-6,-5-4-2,-1 3 8,2-3-3,-2 3 2,0 6 2,-2-4 0,-20-7-5,23 7-2,-19-2 1,-4 2 2,5-4-2,-2 2-1,19-2-1,-26 3 0,-4-4-1,5 4-1,-3 1-4,-1-4 1,4 2-5,-12-2 4,2 3-4,-1-4 5,2 1-1,-14 3-1,3-3-1,8-1 1,-9 0 4,0-1-7,-1 2 9,1-3-7,0-3 1,-2 2-3,3 1-5,-6-2 5,5 0 5,-7-1-5,-4 0 3,8 0 3,-2 2 4,0-1 0,0 0 1,-4 3 0,4-5 6,-8 2-9,5 1 4,2-2-2,-5 1-3,0 2 4,1-2-2,-2 4-2,-6-4 1,0 4 2,-4-2-4,2-2-2,-4 1 1,-7 1 0,0 0 0,14 1 2,-14-1-4,0 0 4,0 0-5,0 0-9,0 0-16,0 0-38,0 0-65,-26-10-73,11 3-127,-1-2-351,-1-1 156</inkml:trace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33:40.502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Group>
    <inkml:annotationXML>
      <emma:emma xmlns:emma="http://www.w3.org/2003/04/emma" version="1.0">
        <emma:interpretation id="{DF80C5CE-9607-49A6-9BAC-BD70D934549D}" emma:medium="tactile" emma:mode="ink">
          <msink:context xmlns:msink="http://schemas.microsoft.com/ink/2010/main" type="writingRegion" rotatedBoundingBox="27071,16033 31189,16718 31055,17526 26936,16841"/>
        </emma:interpretation>
      </emma:emma>
    </inkml:annotationXML>
    <inkml:traceGroup>
      <inkml:annotationXML>
        <emma:emma xmlns:emma="http://www.w3.org/2003/04/emma" version="1.0">
          <emma:interpretation id="{404388C2-7E11-4465-A63E-26F4CFFF6F8A}" emma:medium="tactile" emma:mode="ink">
            <msink:context xmlns:msink="http://schemas.microsoft.com/ink/2010/main" type="paragraph" rotatedBoundingBox="27071,16033 31189,16718 31055,17526 26936,168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169C0E-E396-404C-ADBD-27DA715CF67F}" emma:medium="tactile" emma:mode="ink">
              <msink:context xmlns:msink="http://schemas.microsoft.com/ink/2010/main" type="line" rotatedBoundingBox="27071,16033 31189,16718 31055,17526 26936,16841"/>
            </emma:interpretation>
          </emma:emma>
        </inkml:annotationXML>
        <inkml:traceGroup>
          <inkml:annotationXML>
            <emma:emma xmlns:emma="http://www.w3.org/2003/04/emma" version="1.0">
              <emma:interpretation id="{2B284C0B-B067-4EE6-9943-F698553C37AE}" emma:medium="tactile" emma:mode="ink">
                <msink:context xmlns:msink="http://schemas.microsoft.com/ink/2010/main" type="inkWord" rotatedBoundingBox="27071,16033 31189,16718 31055,17526 26936,16841"/>
              </emma:interpretation>
            </emma:emma>
          </inkml:annotationXML>
          <inkml:trace contextRef="#ctx0" brushRef="#br0">580 125 28,'0'0'115,"0"0"4,8-1-12,-8 1-12,0 0-3,-2-7-9,2 7-27,0 0 14,-4-10-9,4 10-2,-3-8-13,0 1 4,1 0-3,-4 2-8,0 0-3,3-2-6,-8 2-1,3-5 7,1 5-11,-6 0-7,0-3 2,0 0-6,-2 4 0,1-2 4,-6 0-8,0 0 2,3 3-1,-3 1 0,2 4 0,-2 0 6,0-2-8,5 7-1,-4 0 1,4-2 2,0 2-8,2 8 2,1-3 0,-2 1-1,7-1-1,-6 2 2,10 3 5,-1-2-1,-2 3 0,4 0-2,2 2-2,0 3-4,2-2 1,2 1 3,4-1-4,0 2 8,-2-4-10,1-3-2,-2-1-5,3 3 12,-2-5-2,-5 1 8,5-2-11,-4-1-8,3 3 18,-4 3 10,-1-10 2,0 0 0,0 4 1,-3-7 11,-2 6 1,-1-3 2,-1-2-7,-6-2 0,0 1-5,-3 3 0,-2-4-4,2 0-3,-2-1-3,-2-3-3,2 1-15,-2-1-40,3-2-42,-3-4-57,0 1-121,3 2-285,3-4 127</inkml:trace>
          <inkml:trace contextRef="#ctx0" brushRef="#br0" timeOffset="472.3347">1163 354 2,'19'0'116,"-1"1"-8,4-2-12,5 2-7,3 1-5,16 5-8,0-2-4,1-1-12,-2 2-2,7-3-2,-9 4-14,4 1 4,-5 0-6,-1-1 0,-13-4-26,-8 1-42,-3 0-55,-7-2-65,-3-1-161,-6 3 71</inkml:trace>
          <inkml:trace contextRef="#ctx0" brushRef="#br0" timeOffset="7206.6197">1108 788 93,'0'0'104,"0"0"-10,0 0-8,0 0-4,0 0-9,0 0-11,0 0 1,0 0-9,26-6-1,-26 6 5,8-1 5,-8 1 3,0 0 8,8-3-2,-8 3-4,0 0-8,6-3 5,-6 3-6,0 0 8,0 0 3,20 4 6,-13-2-3,7-2-2,3 0-6,3 1 13,-2 1-2,10 0-8,3 1-3,10 0-6,2 0-5,-1 2-7,4-1-4,3-1-2,1 3-10,-2-2 1,0 0-2,-4 0-4,-3-1-2,-13 1-5,3 0 3,-8 2-8,-3-5 1,-9 1-3,-1-2 4,-2 0-6,1 1 2,-9-1-12,0 0-28,0 0-50,0 0-44,0 0-53,-34-10-186,14 6-390,-7-1 173</inkml:trace>
          <inkml:trace contextRef="#ctx0" brushRef="#br0" timeOffset="480.3394">1300 770 23,'25'8'125,"-5"-2"-16,6 2-9,-8-4-10,8 4-8,-4-1-7,-2-1-22,-2-5-54,3 2-109,-7-3-118,5-3 52</inkml:trace>
          <inkml:trace contextRef="#ctx0" brushRef="#br0" timeOffset="1023.7239">2255 241 22,'0'0'126,"0"0"-7,0 0-14,0 0-9,0 0 34,0 0-7,-2 22-10,4-10-6,-2 7-4,-4 6-7,4 2 6,0 2-4,4 8-5,3 1 8,2 1 0,-7-1-9,7 1 7,3 0-2,4 3-7,4-5-6,0 6-6,7-4 4,-7-1-6,2-4-8,4-2 0,0-2-6,-6-6-1,-5-3-8,-1-6 4,0-3 2,-2 0 4,0 1-1,-1-3 11,-3-1 9,3-7 4,-4 3-1,4-6-3,-11 1-9,17-7-6,-3-4-7,-2 0-5,6-7-6,-1-3 2,5-2-12,4-6-2,1-3 2,6-2-12,-4-6-6,5 3 0,-1-4 9,-3 0-19,-3 2-22,-1 5-16,-4 2-32,-2 11-22,-8 2-32,-3 6-60,2-1-53,-7 7-51,0 3-208,3 0-525,-1 1 233</inkml:trace>
          <inkml:trace contextRef="#ctx0" brushRef="#br0" timeOffset="3885.7528">3556 775 73,'0'0'84,"0"0"-5,-12 0-6,7 4 4,5-4-2,-9 2 5,9-2 4,-8 1-11,8-1-4,-12 2 2,12-2 3,-14-2-2,14 2 10,0 0-2,-14 0-7,14 0-7,-9 0-8,9 0-7,-17-1-4,17 1 2,-8-2-8,8 2-1,-9-1-6,9 1 5,-17 1 0,17-1-8,-15 0 3,15 0-7,-14 0 6,5 2 2,9-2-1,-15 0 3,10 1-6,5-1-3,-14 0 0,14 0 3,-10 2-6,10-2-4,-7 2 0,7-2 1,0 0 0,0 0-4,-13 0 6,13 0 1,0 0 0,0 0 3,0 0 3,0 0-3,0 0 1,0 0-4,0 0 1,39-2-4,-19 2-4,10 0 9,3-2 8,12 1 0,2 1 2,4-3-5,4 0 1,-1 3-5,-5-1-4,5-3 0,-5 2-5,-3 0 1,-17 0-4,-1 4-1,-10-5-4,1 3 2,-9 0-3,3-2-3,-13 2-4,7-2-16,-7 2-24,0 0-36,0 0-44,-41 5-49,7-1-61,-4-1-140,-8 0-397,-3-3 176</inkml:trace>
          <inkml:trace contextRef="#ctx0" brushRef="#br0" timeOffset="3233.2904">3742 405 7,'0'0'44,"6"-1"-6,-6 1 2,0 0 2,0 0-8,0 0 3,0 0 10,0 0-7,0 0-3,0 0-7,0 0-13,0 0 10,0 0 5,0 0 0,0 0-7,0 0 9,0 0-17,0 0 8,0 0 3,0 0-8,0 0 3,0 0 7,0 0-3,0 0-1,0 0-10,0 0-2,0 0 5,0 0-3,0 0 7,0 0 0,0 0-5,0 0 2,0 0-7,0 0-1,0 0 12,0 0-10,0 0-6,0 0 4,0 0 7,0 0-2,0 0-6,0 0 10,0 0-5,0 0 6,0 0-4,0 0-2,0 0 5,0 0-19,0 0 6,0 0 8,0 0 5,0 0-1,0 0-6,0 0 1,0 0 4,0 0-12,0 0 2,0 0-2,0 0 1,0 0 3,0 0-2,0 0 1,0 0-14,0 0 14,0 0-4,0-7 2,0 7 1,0 0-2,0 0-6,0 0 0,0 0-2,0 0 1,0 0 1,0 0 1,0 0-2,0 0 5,0 0 3,0 0 4,0 0-2,0 0-3,0 0-4,0 0 8,0 0-6,0 0 1,0 0-7,0 0 8,0 0-1,0 0 1,0 0-6,0 0-3,0 0 4,0 0 2,0 0 1,0 0 2,0 0 1,0 0-5,0 0-3,0 0 4,0 0 2,0 0-1,0 0-2,0 0 1,0 0-9,0 0 12,0 0 6,0 0-4,0 0 6,0 0-6,0 0 6,0 0-5,0 0-1,0 0 18,0 0-17,0 0-6,0 0 2,0 0 0,0 0 0,0 0-7,-5 18 11,2-4 11,-3 1 10,-8 6 6,2 4 10,-7 7-4,1 0-2,-7 3 2,6-1 11,-5 2-4,3 0 12,-2-4-3,6 2-7,5-7-3,0-1 3,1-1-3,-1 0-3,7-1-1,-3 2 1,8-4 1,0 3-5,5-7-1,-5 7-1,4-6 3,1-1 4,3 0-7,4-3-1,-4-3-2,4 2-6,0 1-2,4-6 1,5 7-3,-6-7-4,4 0-2,5-1-2,4 0-1,-3 1-1,2-1-3,5-5-3,2 0-14,6-3-22,3 0-31,-2-3-27,1-4-45,-2-6-36,1 0-37,-13 3-206,10-10-440,-12 4 195</inkml:trace>
        </inkml:traceGroup>
      </inkml:traceGroup>
    </inkml:traceGroup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34:06.18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7938" units="cm"/>
      <inkml:brushProperty name="height" value="0.07938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DF74578-2098-4EEC-930E-5674E62264B8}" emma:medium="tactile" emma:mode="ink">
          <msink:context xmlns:msink="http://schemas.microsoft.com/ink/2010/main" type="writingRegion" rotatedBoundingBox="1253,3185 17800,3270 17733,16290 1186,16205"/>
        </emma:interpretation>
      </emma:emma>
    </inkml:annotationXML>
    <inkml:traceGroup>
      <inkml:annotationXML>
        <emma:emma xmlns:emma="http://www.w3.org/2003/04/emma" version="1.0">
          <emma:interpretation id="{5A017F66-C092-482A-B65A-F753A15D60DF}" emma:medium="tactile" emma:mode="ink">
            <msink:context xmlns:msink="http://schemas.microsoft.com/ink/2010/main" type="paragraph" rotatedBoundingBox="1755,2989 17804,3302 17778,4647 1728,43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7A0D63-C6DF-4BD4-B1EF-0F1DAE58DC8E}" emma:medium="tactile" emma:mode="ink">
              <msink:context xmlns:msink="http://schemas.microsoft.com/ink/2010/main" type="line" rotatedBoundingBox="1755,2989 17804,3302 17778,4647 1728,4333"/>
            </emma:interpretation>
          </emma:emma>
        </inkml:annotationXML>
        <inkml:traceGroup>
          <inkml:annotationXML>
            <emma:emma xmlns:emma="http://www.w3.org/2003/04/emma" version="1.0">
              <emma:interpretation id="{9C05CE96-6CBD-441E-BF95-B10B1CB95DE6}" emma:medium="tactile" emma:mode="ink">
                <msink:context xmlns:msink="http://schemas.microsoft.com/ink/2010/main" type="inkWord" rotatedBoundingBox="1751,3154 5220,3221 5202,4143 1733,4075">
                  <msink:destinationLink direction="with" ref="{8FD08E6F-5850-4CBD-BE2A-754FDBD676AE}"/>
                </msink:context>
              </emma:interpretation>
              <emma:one-of disjunction-type="recognition" id="oneOf0">
                <emma:interpretation id="interp0" emma:lang="en-IN" emma:confidence="0">
                  <emma:literal>Motion</emma:literal>
                </emma:interpretation>
                <emma:interpretation id="interp1" emma:lang="en-IN" emma:confidence="0">
                  <emma:literal>motion</emma:literal>
                </emma:interpretation>
                <emma:interpretation id="interp2" emma:lang="en-IN" emma:confidence="0">
                  <emma:literal>notion</emma:literal>
                </emma:interpretation>
                <emma:interpretation id="interp3" emma:lang="en-IN" emma:confidence="0">
                  <emma:literal>Notion</emma:literal>
                </emma:interpretation>
                <emma:interpretation id="interp4" emma:lang="en-IN" emma:confidence="0">
                  <emma:literal>potion</emma:literal>
                </emma:interpretation>
              </emma:one-of>
            </emma:emma>
          </inkml:annotationXML>
          <inkml:trace contextRef="#ctx0" brushRef="#br0">9 19 16,'0'0'142,"0"0"-16,0 0-13,0 0 0,-3-8-9,3 8-9,0 0-6,0 0-12,0 0-4,-3-6 1,3 6 0,0 0 0,0 0 0,0 0 4,0 0-2,0 0-5,0 0-5,0 0 2,-2-6-6,2 6 3,0 0-10,0 0-4,0 0-7,0 0-3,0 0-4,0 0-10,0 0-7,0 0-1,0 0-5,0 0-5,0 0-3,0 0-6,0 0 5,0 0-2,2 20-1,-2-10 2,-2 3-7,4 0 2,-4 1-1,1 13 8,1-11-13,0 11 10,0-1 6,1 10 5,-1-11 4,0 4-3,2-1 19,2 1-5,-4 0 2,6-4-7,-2 0 0,-1 1 1,4-2 1,-1-1-6,-2 1 10,2-2-8,-2 2 1,2-6-6,-3 0 0,2 1 2,1-5-4,0 4 2,-4-4-1,4 0-4,-4 1-4,2-6-25,-2 2-17,1-3-20,0 0-18,-3-1-24,0 1-23,0-2-19,0-2-16,0-4-154,0 0-332,0 0 147</inkml:trace>
          <inkml:trace contextRef="#ctx0" brushRef="#br0" timeOffset="648.2481">67 97 14,'0'-3'126,"0"3"-13,0 0-19,0 0-9,0 0-5,0 0-8,0 0-15,0 0-11,0 0-3,0 0-4,0 0 0,2 21 4,4-10 6,-5 6 2,6-6-1,-1 6 2,1-1-1,6 5-4,-6 3 2,6 1-14,0-4 1,1 4-4,0-4-3,1 3-1,-2-3-5,0 1 2,1-1-3,-5-3-5,2-3 5,-2 2-13,-1-3 7,1-2 1,-4-1 6,4-4-13,-6 1 5,2-2-3,-2 0-1,1-1 14,-4-5 12,2 8 9,3-8 12,-5 0 11,0 0-8,0 0-2,0 0 0,0 0 0,0 0 0,9-12-8,-9 5-6,4-3-5,-2 1-5,3-4-4,-2-2-3,4-3-1,4-5-5,-5 7-1,2-8 0,4 1-6,-4-2 1,-1 5 0,1 3-3,4-5-1,-5 6-2,0 4-4,1-3-6,4 1 6,-9 1-3,5 1 1,1 2-1,-3 0-2,2 3 0,0 0 0,-2-1-1,0 1-7,2 0 6,1 3 1,-2 0-5,3 0 1,-3 2 2,-1-3-2,5 3-1,-3 2 3,-8 0-2,17 2-1,-10 2 3,1-1-4,3 2 0,-2 1 3,3 2-1,2 6 1,6 0-6,-3 1 8,0 9-3,-3-2 4,-1 4 4,-149 28-1</inkml:trace>
          <inkml:trace contextRef="#ctx0" brushRef="#br0" timeOffset="2802.1901">664 104 36,'0'0'64,"5"-3"-5,-5 3-7,0 0 1,0 0 1,0 0-1,0 0-2,0 0-7,0 0-4,0 0-5,1-5 5,-1 5-20,0 0 11,0 0-5,0 0-5,0 0 0,0 0 4,0 0-13,0 0 2,0 0-4,0 0 7,0 0-6,0 0 2,0 0 0,0 0-10,0 0 4,0 0 0,0 0 0,0 0-5,0 0 2,0 0 1,-7 16-14,7-16 13,0 0 3,0 7 0,0-7-1,1 6 1,-1 2-1,5-1 8,-4 3-6,4-3 12,-5 4 0,3 3 5,2-2 4,-4 4-3,4-1 6,2 4 3,0-1 21,-1 2-13,-5 3-6,1-5 3,4 7 1,-2 1 3,3 1-2,-6-2 7,-1 4-2,6-2 8,-6 1 3,2 1-12,-4-4-5,2 0 4,2 0-3,-2-9-5,0 3 0,4 3 1,-2-3-6,1-6 2,0 2 0,-3-1-4,2-6-7,2 2 0,-4-2-2,2-1 1,1 1 1,0-1-2,-3 2-1,0-8-2,0-1 1,3 10-1,0-7-1,-3-3-2,-3 9 0,3-9-4,0 6 1,0-6-4,3 3-12,-3-3-8,0 0-36,2 5-24,4 1-42,-6-6-45,6 4-157,-6-4-341,14-3 150</inkml:trace>
          <inkml:trace contextRef="#ctx0" brushRef="#br0" timeOffset="3494.571">1217 423 79,'0'0'87,"0"0"-2,0 0-7,-3-7-2,3 7-16,0 0 1,0 0-7,0 0-7,-17 7 12,17-7-4,-11 3-13,11-3-2,-9 6-1,6-1-3,-2-1 6,-3-1-5,2 1 2,-3 0-5,4 1 5,-4 5-16,-2 0 13,2 5-5,-1 1 3,0 2-9,3-3-2,-1 10-1,2-7 0,0 6 3,6-2-5,0 1-2,6 1 9,0-1-9,-1-5 2,5 1 0,4 1-7,-2-5-1,5-1 3,5-2 1,-5-2-3,6 0-1,-5-6 4,2 0-6,0 2 4,-5-6 1,4-6-5,-4 2 12,0 0 7,-1-3 1,-3-6 7,3 2 2,-3-5 2,-2-7-2,-2 0-1,0-4-3,-7 0-10,-3-3 3,-2 3 5,-1-14-10,-3 14-9,-7-9 8,7 14-5,-5-2 4,-3 4-5,8 2 1,-3 5-8,0 1-3,2 2 2,4 0-8,0 3-40,0 0-38,3 2-41,3 5-16,-5-2-31,5 2-103,0 0-290,0 0 128</inkml:trace>
          <inkml:trace contextRef="#ctx0" brushRef="#br0" timeOffset="4449.9706">1605 179 4,'0'-7'111,"0"7"-2,0 0-13,-2-7-8,2 7 3,0 0-2,2-7-1,-2 7-7,0 0 1,-2-7-4,2 7-2,0 0-21,0 0 3,-3-8-2,3 8-4,0-6-9,0 6-5,0-9-4,0 9 5,0-6 11,0 6 0,3-7 8,-3 7-5,0-7 8,2 2 1,-2 5-10,0 0-1,0 0 1,8-6-8,-8 6-1,0 0-4,0 0-1,1-3-6,-1 3-3,0 0-5,0 0-1,0 0-4,0 0-2,0 0-5,0 0 0,0 0 1,0 0-3,0 0-3,11 9 3,-5-4-9,-4 1 4,-1 1-3,5 4 2,-1 0-1,1 6 0,-5-1 0,6 8-1,-1 1 4,1 1-1,0-1 1,-1 4 0,1-3-4,-5 3 8,3-1 4,-4 0 0,2 0-2,0-2 3,3-1 0,0-3 11,-4 3-4,4-3-3,-4-9-2,2 6 0,1-1 0,-2-4-3,-3 0-1,6-1 2,-4-2-7,-2 0-1,3-3 3,0-1 0,-6 1 0,6-3-2,-3 5-6,0-4 7,0-2 0,6-1-2,-6-3 0,0 9-2,0-9 2,0 10-5,0-7-2,0-3-15,-3 12-20,3-12-20,3 9-10,-3-7-23,0 5-26,0 0-10,4-4-24,-4 3-28,0-6-124,-1 11-325,1-11 144</inkml:trace>
          <inkml:trace contextRef="#ctx0" brushRef="#br0" timeOffset="5145.224">1617 416 18,'-11'-3'126,"11"3"-12,0 0-1,0 0 3,0 0-22,0 0-5,0 0-1,0 0-10,0 0-2,0 0-10,0 0 0,0 0-3,0 0-8,0 0-4,0 0-5,0 0-2,0 0 2,34 6-5,-22-6 4,7 0-2,-4 0 2,5-2-3,0 2 8,5 0-9,1-1 3,1 1-2,1-4-3,-2 1-2,-4 1-5,-4 0-3,0-2-2,1 1-2,-1-1-5,2 1-2,0-1 0,-5-1 0,4-1-4,-2-1 2,-3 1-4,-4 3 4,6-6 6,-6 7 7,-2-3 11,-2 5 2,0-6 8,-6 6-7,8-3-5,-8-2-3,0 5-1,6-6-2,-6 6 2,0 0 0,0-7-7,5 5-6,-5 2 0,0 0-3,0 0 3,-2-10-1,2 10-3,0-6 0,0 6 1,0 0-8,0 0 4,0 0-2,0 0-1,0 0-4,0 0-2,0 0 0,2-5-1,-2 5 0,0 0-1,0 0 2,0 0-4,0 0 4,0 0-3,0 0-1,0 0-1,0 0-1,0 0-1,0 0-1,0 0 0,-2 23 5,-1-14-4,3 7 4,0-2-1,0 4 1,0 7-2,0-1-2,3 1 2,2 0 0,-4 1 1,1 1 0,1-2 2,0 1-3,3 3-11,-1-2-18,-4-3-21,7 1-26,0 0-36,4-2-35,-3-2-30,0-1-184,1-4-390,-4-3 173</inkml:trace>
          <inkml:trace contextRef="#ctx0" brushRef="#br0" timeOffset="5327.0662">2358-39 7,'0'0'-2,"-10"-7"-1</inkml:trace>
          <inkml:trace contextRef="#ctx0" brushRef="#br0" timeOffset="6106.1424">2636 240 37,'-14'-1'131,"14"1"-3,-13 0-24,13 0 0,-16 3-6,4-1-2,4 4-13,-4 1-6,0 3-10,1 1 4,-1 1-9,1 1-14,2 1-5,1 4 0,2-3-5,-2 2 0,-3 4-4,8-2-7,0 0-2,3-3 0,0-1 3,5 4-5,1-6 2,0 3-4,2-5-4,1 0-1,2 0-5,-2-7-2,2 2 14,0-2-7,-1-3-1,-2-1 0,4 0-11,-12 0 9,20-7-3,-14 3-8,2 0-1,0-3 5,-2-1-3,1-2 4,0-1-3,-1-2 0,0 1-3,-3-3 3,2 2-4,-4 1 1,4-6 4,-1 5 0,-1 1-6,-3 5 5,2-4 3,3 4-5,2 0 6,-4-4-10,0 4 10,5 4-7,-2-3-4,5-3 8,-2 7-7,2 1 2,6-3 1,-7 8 0,7-3 2,-3 0-5,0 5 4,1 0-7,1 1 8,-3 5-1,1-1-5,3-2 8,-3 6-1,0-5-1,0 5-3,-1-1 5,0-2-5,0 1 0,-3-1 8,0 1 2,-2-4-6,0 4-3,-2-6 4,-3 0-5,0 0 5,3-3-2,-4 2 0,-2-1 12,0-5 10,6 4 15,-6-4 10,0 0 3,0 0-2,0 0-6,0 0-4,0 0 0,0 0-4,-8-26-5,10 12-2,-2 0-5,6-4-3,-5 3-4,6-3-4,2-7 0,1-2-1,4 2-6,0 3 4,3-3-3,1 4-3,-5 7-2,2 1-1,0 1 5,-1 3-6,6 5 3,-3 1 0,0 6-1,1 1 2,4 9 6,2 2 2,-5 5 1,-2 3 2,0 0-2,-1 2 5,1 6-7,0 5 1,-3-2-3,-3 7 1,1-4 1,-1 4-2,-2-1-21,-8-3-34,4 6-44,-3-9-46,-4-7-70,-6-2-137,1 0-370,-7-9 164</inkml:trace>
        </inkml:traceGroup>
        <inkml:traceGroup>
          <inkml:annotationXML>
            <emma:emma xmlns:emma="http://www.w3.org/2003/04/emma" version="1.0">
              <emma:interpretation id="{13C987D7-E11D-4007-91D7-B324BD8694DD}" emma:medium="tactile" emma:mode="ink">
                <msink:context xmlns:msink="http://schemas.microsoft.com/ink/2010/main" type="inkWord" rotatedBoundingBox="6380,3211 8459,3252 8441,4201 6362,4160">
                  <msink:destinationLink direction="with" ref="{8FD08E6F-5850-4CBD-BE2A-754FDBD676AE}"/>
                </msink:context>
              </emma:interpretation>
              <emma:one-of disjunction-type="recognition" id="oneOf1">
                <emma:interpretation id="interp5" emma:lang="en-IN" emma:confidence="0">
                  <emma:literal>with</emma:literal>
                </emma:interpretation>
                <emma:interpretation id="interp6" emma:lang="en-IN" emma:confidence="0">
                  <emma:literal>With</emma:literal>
                </emma:interpretation>
                <emma:interpretation id="interp7" emma:lang="en-IN" emma:confidence="0">
                  <emma:literal>wish</emma:literal>
                </emma:interpretation>
                <emma:interpretation id="interp8" emma:lang="en-IN" emma:confidence="0">
                  <emma:literal>withe</emma:literal>
                </emma:interpretation>
                <emma:interpretation id="interp9" emma:lang="en-IN" emma:confidence="0">
                  <emma:literal>when</emma:literal>
                </emma:interpretation>
              </emma:one-of>
            </emma:emma>
          </inkml:annotationXML>
          <inkml:trace contextRef="#ctx0" brushRef="#br0" timeOffset="6845.5393">4642 452 11,'-8'-3'157,"8"3"-11,-6-4-17,6 4-11,0 0-15,0 0-14,-6 11 5,6-4-13,5 0-4,-4 7 3,5 3 0,0-1-16,2 8-2,4 1 7,-4-2-11,3 4-4,3-2-3,5 7-5,0 0-9,-1-7 0,-4-4 1,6 0-8,-6-3-3,0-5 1,-5 2-6,5-11 4,-5 6-3,2-6-2,1-4-1,-4-3-6,-1-4-2,1 0 6,-2 0-6,3-7-2,1-2-1,-9-1-2,4 0 0,2-1-3,-7 0 7,6 2-1,-6-2-3,5 4-2,-2-4-1,3 6-1,-6 1-4,2 4 4,-2-1-2,6-4 1,-6 12-3,3-5-6,-3 5 5,0 0 2,0 0-4,17 12 7,-14-6 3,5 2-11,1 3 1,2 1 3,2 0 10,1 0-12,5-1 4,-4-2-2,3-1 2,-1 0 8,2-3 1,-4 0 12,2 0 15,-2-8 8,-1 1 4,-2-1-2,1-6 3,-4 0-4,3-3 4,-4-1 3,-2-5-7,6-7-4,-10 0-4,4-4-6,0 1-3,-6-10-2,2 1 0,-2 11-8,-2 4-2,-3-2-11,4 6-18,-2-8-25,-2 9-23,1 1-32,-3 2-40,4 3-45,-3 1-190,2 2-397,-1 1 176</inkml:trace>
          <inkml:trace contextRef="#ctx0" brushRef="#br0" timeOffset="7085.3708">5616 319 76,'0'0'166,"0"6"5,0-6-13,0 13-9,0-7-13,-3 8-3,6 1 1,-6 0-10,6 3-14,-3 7-10,5-4-12,-5 4-6,3-7-9,-3 10-8,6-3-3,-6 0-27,3 0-23,-6 5-26,3 1-33,-3-1-40,3-4-37,-6 2-143,6-6-290,-3-1 128</inkml:trace>
          <inkml:trace contextRef="#ctx0" brushRef="#br0" timeOffset="7365.2845">5767 10 63,'3'-11'132,"0"6"-16,-2 0-25,-1 1-23,0 4-29,3-6 0,-3 6-24,0 0 3,0 0-20,0 0-11,0 0 0,0 0-1,0 0 4,-4 17 1,4-17 5,0 0-3,-5 7 2,5-7 6,0 0 6,0 8 5,0-8 5,-1 6 20,1-6 10,0 12 7,1-5 8,1 1 7,-2 2 3,3 3 30,1 5-2,0-2-5,2 4 4,-2 2-3,6 3-1,-3 3-1,-4-2 1,5 5-8,1 3-8,0-4-6,-3-3-11</inkml:trace>
          <inkml:trace contextRef="#ctx0" brushRef="#br0" timeOffset="7974.6759">5784 467 56,'13'2'163,"0"2"-9,2-7-9,5 7 7,6-1-13,3 1-13,-4-3-11,6-2-14,-2 2-8,-5-2-8,2 0-10,0 1-6,0-4-9,-6 1-6,-1-1-4,-1-2-9,1-1 1,-4-4-5,-1 0-6,-5 0-3,2-5-2,-5 1 3,2-3-6,-4-7-1,1 1-8,-2 2 10,-3-1-10,1 5-8,-1-1 8,5 4 5,-5-1 2,0 0 2,0 5-1,0 2 5,0 1-11,0 1 1,0 7-6,-5-8 1,5 8-3,0 0-1,0 0 3,-15 19-1,6-2-2,0 8-5,-1 8 2,-8 5-4,6 1 4,-2 4-3,5-1 0,-2 4-5,2-2 2,1-2-4,5 6 4,2-7 3,2 0 0,2-4-8,-1-6 6,-1-2-1,5-3 3,-1-2-7,1 1 4,-1-10 2,-1 2-1,1-9 4,-2 2 1,2-2 3,1-5 0,-3 0-3,-3-3 2,0 0-1,24-10 2,-16 0-1,4-2-1,2-2 1,0-7 1,0-1-7,0-6 1,5 3 0,-5 3 0,6 0-3,-6-1 1,0 9-2,0 1 5,-5 1 0,-1 2-8,-2 3-2,0 5 6,0 1-2,-6 1 2,15 1 1,-7 1 0,1 4 0,-4 1-5,6 4 1,-5-2 8,3 1-5,2 3-2,-4 1 1,1 4 6,6 2-7,0 1 4,-1-2 0,6 5-6,-4-2-25,5-1-27,0 0-40,6-3-42,-3 1-185,-1-4-350,-1 1 155</inkml:trace>
          <inkml:trace contextRef="#ctx0" brushRef="#br0" timeOffset="9193.9103">5883 358 38,'0'0'70,"2"-9"5,-2 9-11,0-5-2,0 5-1,-2-7-12,2 7 13,0 0-13,2-11 6,-2 11-9,0 0 1,-2-7-6,2 7 2,0 0 3,0 0 2,0 0-9,0 0-2,0 0-7,0 0-2,0 0-2,-3-2-3,3 2-1,0 0 1,0 0-3,0 0-6,0 0-1,3 20-4,-1-13 5,-2-2-9,5 9 12,-5-1 6,1 5 4,-1-5 1,5 6-3,-5 3 10,0 0 8,0 3-9,4 3 8,-1-5-3,-3 2-3,6 0 10,-6 2-1,0-2-1,8 0 10,-8 0 4,6-2-6,-4 2-4,1-7-1,0 0-1,3-2-3,-6 0 1,5-4-5,-2 5-2,0-6 3,0-1-3,0-3-1,-3 0 3,2 1-2,-2-4-3,0 2 1,3-1-5,-3-5-5,0 7 4,6-3-4,-6-4-2,0 0-2,0 0-1,0 6-1,0-6 0,0 0-4,0 0-14,3 3-35,-3-3-56,0 0-64,0 0-233,0 0-419,-14-14 187</inkml:trace>
        </inkml:traceGroup>
        <inkml:traceGroup>
          <inkml:annotationXML>
            <emma:emma xmlns:emma="http://www.w3.org/2003/04/emma" version="1.0">
              <emma:interpretation id="{4DED8C7D-1C5E-4DA1-AB80-18861EE1F563}" emma:medium="tactile" emma:mode="ink">
                <msink:context xmlns:msink="http://schemas.microsoft.com/ink/2010/main" type="inkWord" rotatedBoundingBox="9377,3314 13795,3400 13772,4569 9354,4482">
                  <msink:destinationLink direction="with" ref="{68FB1F63-4AC7-42E4-960D-85D585995601}"/>
                </msink:context>
              </emma:interpretation>
              <emma:one-of disjunction-type="recognition" id="oneOf2">
                <emma:interpretation id="interp10" emma:lang="en-IN" emma:confidence="0">
                  <emma:literal>uniform</emma:literal>
                </emma:interpretation>
                <emma:interpretation id="interp11" emma:lang="en-IN" emma:confidence="0">
                  <emma:literal>Uniform</emma:literal>
                </emma:interpretation>
                <emma:interpretation id="interp12" emma:lang="en-IN" emma:confidence="0">
                  <emma:literal>unifwm</emma:literal>
                </emma:interpretation>
                <emma:interpretation id="interp13" emma:lang="en-IN" emma:confidence="0">
                  <emma:literal>unifnm</emma:literal>
                </emma:interpretation>
                <emma:interpretation id="interp14" emma:lang="en-IN" emma:confidence="0">
                  <emma:literal>imifwm</emma:literal>
                </emma:interpretation>
              </emma:one-of>
            </emma:emma>
          </inkml:annotationXML>
          <inkml:trace contextRef="#ctx0" brushRef="#br1" timeOffset="13906.8386">7621 437 67,'0'0'82,"0"0"-9,4-6-4,-4 6-11,0 0-2,0 0-11,0 0-2,0 0-7,0 0 3,0 0-6,0 0 2,0 0-9,0 0 2,0 0-14,0 0 5,0 0-3,0 0-1,0 0 1,0 0-8,0 0-6,0 0 10,0 0-1,2 17-2,-2-9 1,0 0-6,0 2 3,0 0-1,3 5 2,-3 0-3,3-1 7,-2 4-8,4 0 5,0 2 1,-1 2 0,12 0-7,-6-1 9,3 3 5,-1-1-17,3-3 9,-1-1-4,-3-3 3,-1-2-1,3 1 7,-4-2-5,2 1-3,-4-6 0,4-2-3,-3 3 9,-2-2-5,-1-1-8,-1-3 17,-4-3 6,12 1-3,-5 6 9,-3-7 4,-4 0 8,16-8-9,-6 2-3,1-1 1,-2-4-5,2 1 4,0-2-8,2 1 3,-3-5-5,4 0 4,-1-6-8,-2 2-2,3-5-2,-2 2 2,0 2-2,-2-2 2,-4 8-1,1-1 5,0 1 0,-3 5-1,2-4-4,-3 3 4,0 2 2,-1 2-3,0-2 3,-1 1-10,-1 4 6,0-3 1,0 7-9,-1-14 9,1 11-9,0 3 10,-2-7-7,2 7 1,-5-7-2,5 7-3,-1-5 4,1 5-5,0 0-2,0 0 1,-2-6 8,2 6-5,0 0-5,0 0-3,0 0 0,-3 20 0,2-11 8,1 4-6,-2 2 0,2 5 1,-3 0 3,3 5 0,-1 0 1,1 0-3,4 0 5,-2 0-9,-2 0 3,4-3 3,-1-7-3,4 3 3,-3 0-5,2-4 1,-3-1 5,2 2-3,-2-8-1,2 1 3,-4-2 0,4-2-1,-4-1 1,4 2 3,-5-5-10,0 0 8,0 0 1,20-11-2,-17 7-1,3-6 0,2-1 3,-4 3-6,4-9 5,0 3 0,1-4-6,2-3 3,1 5 12,-6 0-15,8-5 2,0 8-1,3-9 2,-4 8-1,9 2-3,-8-1-3,6 1 4,-4 6-6,0-1-2,-1 0 8,-1 7 0,3-4 2,-2 3-1,1 1 1,-6 1 0,1 2-9,-2 3 10,0 0 4,-2-3-7,2 3 9,0 5-9,-4-4 2,4 5-3,-5 0 4,6 1-1,-4 1 1,1 1 2,0 1-3,-3 2-5,2-1 8,-3 0-5,5-2 4,-5 2-2,-3-3 2,3 2-7,0-3 5,-1-1 6,2-3-4,-2 0 2,-2-2-1,3-1 2,-3-2-2,3 0 0,-3-4 0,0 0 8,0 0-7,0 0-2,0 0 0,6-14-2,-4 6 0,1-3 0,-3 0 3,1-7-2,1-2 4,1-3-5,2-2-1,4 0 1,-5 0 4,6 0-1,-1 2 0,-2 8-2,1-2 3,1-1-1,1 9 0,-1-6-4,0 8-7,-4 4 9,4-5 1,-2 8-3,-7 0 2,22 8-1,-8-5-1,-2 8-2,2 7 6,0-5-5,3 8 4,-4 1-2,4-3 1,0 6-1,-3-5 1,0 3 0,4 2 3,-2-2 1,-3-3-16,0-1-21,-6-1-26,6-1-38,-4-2-30,-3-2-127,-2-2-274,-2-4 122</inkml:trace>
          <inkml:trace contextRef="#ctx0" brushRef="#br1" timeOffset="14128.5224">9163 552 11,'0'0'125,"0"0"-5,-6 22-15,6-7-17,0-5-6,3 7-2,3 1-7,0 5-6,-1-5-7,4 5-7,2 0-7,1 2-6,-4-6-8,-2 2 5,-2-6-1,6 2-45,-4-5-35,-2-3-29,-1-2-83,-3 2-167,0-3 75</inkml:trace>
          <inkml:trace contextRef="#ctx0" brushRef="#br1" timeOffset="14288.6364">9183 96 93,'0'-2'81,"0"2"-5,0 0-43,6-4-38,-6 4-42,0 0-50,0 0 22</inkml:trace>
          <inkml:trace contextRef="#ctx0" brushRef="#br1" timeOffset="14636.6374">9913 140 24,'0'0'105,"-10"0"-3,10 0-17,0 0-8,-20 7-6,10-1-4,6 2-10,-1 3-9,-4 4-3,3 1-3,-5 7 4,2 2 1,1 2 12,-1 2-2,-2 8-6,4-12 1,-7 11 0,0 0-2,0 0-3,-6 1 4,6 1-1,4 2-4,2 2-2,3 1 2,4-2 1,7 3-11,2-5 5,5 3-8,0-2 2,1 2-5,-1-7-6,-3-8 1,6 9-2,1 1-6,-9-12 4,7 1-6,-7 0 2,3-3 2,-2 1-6,-4-12-3,-1 5-13,1-3-36,-5-2-12,-5-1-15,1-2-37,-1-4-30,-12 1-106,0-5-259,3-2 115</inkml:trace>
          <inkml:trace contextRef="#ctx0" brushRef="#br1" timeOffset="15682.5201">9893 621 61,'19'0'76,"-1"-4"0,-2 3-11,-1 0-1,-1 0-4,3 1-9,-7-4-6,7 3-3,-8 0 2,4-1 2,-1-1-13,-4-1 16,2 1-21,0 3 11,0-5-5,0 3-6,0-3 3,-5-1 6,1 2-9,2 1 8,-8 3-2,9-4 12,-3 3-8,-6 1-2,0 0-2,5-2-4,-5 2 1,0 0-14,0 0 0,0 0-5,0 0 7,0 0-6,0 0 3,0 0-9,0 0 5,-17 13-4,9-5-2,2 3 10,-5 1-13,4 1 3,-7 1-1,3 8 2,2-2 3,-2 3-7,2-2-9,3-2 10,4-1-1,-2-1-1,4 1 7,-2-3 0,5-2-4,2 2 0,-4-5-1,5-2-2,-1-4 2,3-1 0,-1-2 1,6-1-2,-3-5 4,7-5-2,-3 2-5,6-10 10,-3-2-11,0-1 0,0-2-1,-4-2 10,4 0-3,-6-4-1,1 3-4,-3-3-4,4 2 7,-2 4-4,-4 1-3,1 4-2,-2 5 9,-3 3-8,2 1 8,-1-1-7,-1 3 0,2 4-5,-2-1 8,-3 4 1,14-1-7,-5 1 4,-9 0-4,22 5 24,-13-4-28,3 2 5,6 3 3,-4 1-2,0 0 4,4-3 0,-4 1 0,6 4-2,0-4 1,-3 1-3,3-1 9,-2 1-7,2 0 3,0-1 3,-1-1-3,-2 2 4,1-5-8,-3 6-7,4-3 8,-1 2-2,-2-1 5,2-3-9,-4 3 6,-7-5 10,4 2-8,1 3 1,-1-2 2,-5-3-4,-6 0 5,8 2-6,-8-2 0,9 1 6,-9-1-6,0 0 5,5 5-3,-5-5 2,0 0 3,-5 7-1,5-7-2,-6 9-1,0-4 1,1 1-1,-1 1-4,-3 2 3,4 0 4,-4 2-6,5-4-1,-6 5 2,7-5-1,-3 2 6,2 0-3,-1 0 3,-1-2-1,3-1-19,3-1 20,-3 0 1,3-5-2,-3 5 9,3-5-13,0 0 16,0 0 20,0 0 0,0 0-1,0 0-2,-5-18 0,7 11-11,1-3-3,-3 2 5,6-2 1,-2 1-14,1-2 7,0-1-2,4 4-2,-8-2 1,5 1 7,-2 3 5,-1 0 1,-3 0-5,1 1 0,-1 5-4,0-8 2,3 3-4,-3 5 2,0-4-7,0 4 4,0-8-2,0 8-5,0 0 0,0 0-2,0 0 5,0 0-8,0 0 4,3-6 1,-3 6-1,0 0-3,0 0 1,0 0-2,0 0-3,0 0 1,0 0 4,0 0-3,0 0 0,0 0-8,0 0 8,0 0 0,0 0-3,6-3 4,-6 3-4,0 0 2,0 0-1,0 0 7,0 0-5,0 0 3,0 0-1,0 0 3,0 0-4,0 0-1,3-5 0,-3 5-4,2-11 3,1 8-2,0-1 3,0-3-3,3-1 7,-6-2-2,5 7 0,1-7-4,2 2 0,4-2-8,-1 1-9,0 0-13,-2 1-36,5 0-32,-1 1-33,1 1-147,3-2-301,1 2 134</inkml:trace>
          <inkml:trace contextRef="#ctx0" brushRef="#br1" timeOffset="16382.6456">11311 614 50,'0'-8'110,"0"8"-9,0 0-14,0 0-5,0 0-7,8 15-13,-8-8-1,3 5-1,-1-4-16,-2 4 5,3 3-9,-3 1-2,0-2-3,0 2-4,0 0-5,3 2-6,-3-2 11,1-1-12,-1-7-4,2 5-2,1-2 2,-6-7-11,3 6 11,0-3-6,0-2 8,0-5-5,3 7 15,-3-7-5,0 0 4,0 0-6,0 0 5,0 0-8,14-14-1,-11 7 0,3-4-8,3 0 3,0-4-2,-1 2-7,4 1 7,2-8-3,0 0 1,3 2-5,0-1 2,0 3 1,-2 0-2,3 5 3,-4-2 0,1 1-7,2 6 4,-3 3-2,1-3 0,-4 1 5,5 5-3,-4-4-8,3 8 11,-6-1-12,4 0 2,-3 2-2,0-2 6,-1 3-4,0 1 4,-4 3 3,4-1 0,-3 1-16,2 2 16,-2-1-5,-2 3 6,6-2-2,-9 1 1,5-2-2,0-3-5,-6 2-7,3-2 11,-3 2 1,2-3-2,-2-2 2,0 2 5,0-7-2,-2 6 5,2-6-6,0 0 3,0 0-2,0 0 1,0 0 0,0 0 0,0 0-6,-6-22 5,6 13 1,0-3-1,3-1 11,0-1-8,-1-1 5,4-1-2,0 1-2,2 2-4,-2-5 7,6 0-5,-2 5 7,0-3-3,0 6 12,-3-5-2,4 8-1,-3 4 6,2-5-5,0 4 3,-1 0 1,2 4-3,1 3-4,-3-1 2,3 9-8,1-4 8,2 13-6,-3-5 2,2 2-3,-3 6 0,-1 2-2,-3-4 2,0 5 0,-4-4-4,2 3-3,-5 0 1,2 4-38,1-4-46,-8-5-55,0-2-136,1-3-290,-5 0 129</inkml:trace>
        </inkml:traceGroup>
        <inkml:traceGroup>
          <inkml:annotationXML>
            <emma:emma xmlns:emma="http://www.w3.org/2003/04/emma" version="1.0">
              <emma:interpretation id="{85263F48-EEE7-4C79-889D-492ED0C54219}" emma:medium="tactile" emma:mode="ink">
                <msink:context xmlns:msink="http://schemas.microsoft.com/ink/2010/main" type="inkWord" rotatedBoundingBox="14934,3246 17804,3302 17785,4318 14914,4262">
                  <msink:destinationLink direction="with" ref="{68FB1F63-4AC7-42E4-960D-85D585995601}"/>
                </msink:context>
              </emma:interpretation>
              <emma:one-of disjunction-type="recognition" id="oneOf3">
                <emma:interpretation id="interp15" emma:lang="en-IN" emma:confidence="0">
                  <emma:literal>acres</emma:literal>
                </emma:interpretation>
                <emma:interpretation id="interp16" emma:lang="en-IN" emma:confidence="0">
                  <emma:literal>acnes</emma:literal>
                </emma:interpretation>
                <emma:interpretation id="interp17" emma:lang="en-IN" emma:confidence="0">
                  <emma:literal>accts</emma:literal>
                </emma:interpretation>
                <emma:interpretation id="interp18" emma:lang="en-IN" emma:confidence="0">
                  <emma:literal>acre?</emma:literal>
                </emma:interpretation>
                <emma:interpretation id="interp19" emma:lang="en-IN" emma:confidence="0">
                  <emma:literal>awn</emma:literal>
                </emma:interpretation>
              </emma:one-of>
            </emma:emma>
          </inkml:annotationXML>
          <inkml:trace contextRef="#ctx0" brushRef="#br1" timeOffset="18005.3904">13627 675 73,'3'-4'71,"-3"4"-9,-3-7 6,3 7 1,0-9-1,0 9-6,-5-6-9,1 3-2,4 3-1,-8-4-8,8 4 7,-8-3-4,2-2-3,-1 4-6,7 1 3,-19-6 4,10 2-4,-2 2 2,-1 2-4,1-4 4,-3 8-2,-4-4-9,0 2 2,-2 5-2,1-2-20,2 2 15,-10 3 0,1 3-4,1 0 16,2 1-8,-1 2-1,1 1-7,1-2 1,5 3 2,-1 0-3,2 0-5,6-1-5,0-3 3,3 1-7,4 2 4,1-3 3,2 1-2,5-4 4,4 3 1,-1-4-1,5-1-9,1 0 8,6-2 3,2-2-3,-2-3-1,7-1 0,-7-1-2,8-3 1,-8 0-1,-3-4-1,1-4 2,-3 2-7,4-8 4,-7 3 0,0-5-5,-2-6 1,2 4-3,-1-4 0,-4 7-1,1 0 2,-6 1 12,2 0 1,-1 5 3,0 1 11,-1 4 1,-2-2-2,1 3-2,1-1-5,-2 7-1,0-7-5,0 7-3,0 0 0,0 0-3,0 0 3,-8 19-4,5-11-2,0 2 4,2 3-5,1-1 0,4 5 3,-1 1 3,5 0 0,3-1-5,1 5 3,2-1-5,3-2 0,1-1 3,5 0 3,5 0-6,1-7 2,-5 5-1,4-7-8,0 5-4,4-7-3,0-3-2,-3 1-8,5-5-20,-6-5-1,4-2 1,-1 3-1,2-10-8,3-2-2,-10 0 14,0-3-5,-3 2 4,1-2-4,-4-3 18,-4-2-9,-4 3 11,0-2 2,-4 7 0,-2 0 1,0-2 20,-3 2-1,2 0 5,-2 2 18,-3-1 14,0 1-7,-2 1 9,-2 3-6,1 1-1,1-2-5,-7 4 2,4 0-2,-4 2-7,0 3 0,-2-2 1,-3 4-6,1 4 3,-4-1-6,4 1 1,-2 6-2,3 0-2,-1 2 1,3 2-1,-7 4 0,9 0-3,-1 7 1,0-5 0,4 4-4,2 0 3,0-2-3,6 3 2,0-4-7,5 4 4,3-3 3,7-1 1,2 0-6,1-1-3,1-2-13,9-4-5,-4 0-9,2-3-10,1 0-21,0-6 0,1 0 1,0-1-8,-1-6 4,-1 0 5,2-3 4,0-4 11,-7 0 8,-2-3 2,-2-6-1,3 0-1,-6 0 9,1-7 6,-4 2-7,3-4 7,-3-9 8,-4 10 21,0-2-5,0 2 2,0 1 9,-4-4 4,-2 8-4,-1-4 34,0 7 12,1 0 5,-3 4-5,-1 2 11,0 1-1,0 4-10,0 0-7,0 0-5,0 7-7,0 0-5,-5-4-5,5 4 0,-9 16-6,5-9-3,-2 7 1,-1 0-4,3 8-1,1-4-1,-3 7-1,2 1-2,1 0-3,6 1-2,-3 2-1,4-3 0,5 2 1,-2-3-2,3 2-5,0-2 0,10-3-4,-3-3 5,6-3-5,-1-3-6,2-3-1,-1-2-3,3-3-11,-4-5 3,2-5 2,-5-1 2,5-6 0,-1-1 4,-3-4-1,3-5-2,-6-3 3,5-9 1,-4-6 2,2 4-1,0-4 0,-5-3 1,1-1 0,-2 2-1,-4 3 1,0 12 2,-4 0-3,0-5 7,-2 10 1,-2 7 10,-2-3 3,0 5 1,-2-2 0,2 7-3,-3 1 0,0 5-1,-3-2-2,6 4 2,-18 0 0,8 6-3,0-1 0,1 3-3,-2 4 3,0 1 0,0 3-3,5-1-1,3 4-1,2 0-1,-2 6 3,6 0-3,0-2 3,4 11-1,6-1-4,-1 1 7,3 1 1,-1-8-3,1 8 3,5 0-3,0-3 0,-3-7-8,-3 0-14,0-2-43,-3 1-35,2-5-56,-3-1-56,-9 0-111,-1-5-344,0 2 152</inkml:trace>
          <inkml:trace contextRef="#ctx0" brushRef="#br1" timeOffset="18445.7077">15722 325 92,'0'0'107,"0"-6"-15,0 6-6,0 0-13,0 0-2,0 0-8,0 0 0,0 0-4,0 0-11,-14 12 3,8-6 1,0-1-3,-2-3 10,2-2 3,6 0 1,-9 5 9,9-5 21,0 0-3,-16 0-14,16 0-5,-7-5-3,4-1-5,-4-1-11,7-5 1,-3 6 1,2-9-3,1-3-7,4 0-4,3-5-2,0-1-5,2 2-3,2 0 0,3-2-6,0 2 1,6 1-6,0 7-2,-5 2 9,8 1 0,0-1-3,3 4-1,-7 5 0,-1 3 2,2 3-3,-2 4-2,5 6-2,-3 2 3,-3 4 0,0 6 0,-3 3-3,6 11 0,-6-3 0,-2 4-1,-6-1-2,-3 3-2,-4 2-4,-2-4 1,-8 0 2,-1 0-12,4-2-43,-12 6-47,3-10-46,-6 2-63,-5 1-141,1-8-368,-7 1 163</inkml:trace>
        </inkml:traceGroup>
      </inkml:traceGroup>
    </inkml:traceGroup>
    <inkml:traceGroup>
      <inkml:annotationXML>
        <emma:emma xmlns:emma="http://www.w3.org/2003/04/emma" version="1.0">
          <emma:interpretation id="{3CD1282D-2F7C-4D2C-B9F9-213661F103F9}" emma:medium="tactile" emma:mode="ink">
            <msink:context xmlns:msink="http://schemas.microsoft.com/ink/2010/main" type="paragraph" rotatedBoundingBox="1241,5489 9204,5310 9230,6456 1267,66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38F59F-7267-4B89-9C5E-02B5D34FC598}" emma:medium="tactile" emma:mode="ink">
              <msink:context xmlns:msink="http://schemas.microsoft.com/ink/2010/main" type="inkBullet" rotatedBoundingBox="1241,5489 1704,5479 1730,6625 1267,6635"/>
            </emma:interpretation>
            <emma:one-of disjunction-type="recognition" id="oneOf4">
              <emma:interpretation id="interp20" emma:lang="en-IN" emma:confidence="0">
                <emma:literal>]</emma:literal>
              </emma:interpretation>
              <emma:interpretation id="interp21" emma:lang="en-IN" emma:confidence="0">
                <emma:literal>{</emma:literal>
              </emma:interpretation>
              <emma:interpretation id="interp22" emma:lang="en-IN" emma:confidence="0">
                <emma:literal>1</emma:literal>
              </emma:interpretation>
              <emma:interpretation id="interp23" emma:lang="en-IN" emma:confidence="0">
                <emma:literal>J</emma:literal>
              </emma:interpretation>
              <emma:interpretation id="interp24" emma:lang="en-IN" emma:confidence="0">
                <emma:literal>7</emma:literal>
              </emma:interpretation>
            </emma:one-of>
          </emma:emma>
        </inkml:annotationXML>
        <inkml:trace contextRef="#ctx0" brushRef="#br2" timeOffset="41586.0076">-448 2306 38,'0'0'71,"0"0"0,0 0-3,0 0 2,0 0-15,0 0 0,0 0-5,0 0-5,0 0-10,0 0-2,0 0-5,0 0 3,0 0-6,3-6-2,-3 6-1,0 0-5,0 0 0,0 0-5,0 0 2,0 0 0,0 0-8,0 0 4,0 0-2,0 0 2,0 0 0,-6-6-9,6 6 9,0 0-6,0 0 0,0 0-6,0 0 3,0 0 4,0 0-9,0 0 7,0 0-1,0 0 0,0 0 5,7 17-6,-7-10 0,-1 0-1,-2 1 3,0 0 0,3 3-5,-4 6 5,1-3-3,0 3 13,-1-2 1,4 1 2,-3 0-2,3 2-7,-3 0 9,-1-2 1,3 0-3,1 1 3,0-2 16,-2 1-5,2-7 4,-4 1-7,4 3 1,3-2-2,-3 1 4,0-2-9,0-2 2,0-1 1,1 0-3,-1 3-5,0-6 4,0 4-4,0-1 0,2-1 5,-2-6-9,-3 7 8,0-2-7,3-5-2,0 9-6,0-9 3,-3 11-2,3-4-18,3-2-65,-6 1-143,3-6-241,0 7 106</inkml:trace>
        <inkml:trace contextRef="#ctx0" brushRef="#br2" timeOffset="42755.0146">-507 2243 45,'0'0'82,"19"-9"-4,-19 9-10,0 0-1,9 0-10,-9 0-10,0 0 4,0 0-9,11 0 0,-11 0-11,0 0 0,17 0-2,-10 0 0,2 0-2,4 0 7,-4 3-9,9 0 0,-2-2 12,2 1-12,-3 2 7,4 0-10,-4-1 3,-1 2-4,3-2 3,-3 1-4,1 5 4,3-3-4,1 7 5,-5-2-4,1 2 4,-4 0-2,6 7 2,-4 2 0,1 0 9,-3 2-5,0 2 7,-2-1 5,3 12-2,-3-10 8,1 2-5,-6 5-5,2-6 8,5 11 2,-5 0-3,-3-11-6,2 6 6,-2 4 7,-5-1 3,2 1 4,-6-1 11,3 2-3,-4-3 0,-6 4-7,-1-3 0,-4-3 0,3-2-3,-4-5-3,-1 6-2,-3-2-4,2-6 5,4-7-2,-6 0-5,3 1 2,0-2-6,5-7-3,1-1-4,-3 0-4,3 0-1,-1-2-3,0-4-2,2 3-5,4-5-7,-3 3-44,-2-4-68,2-1-72,-4-6-265,6 3-472,-4-7 209</inkml:trace>
      </inkml:traceGroup>
      <inkml:traceGroup>
        <inkml:annotationXML>
          <emma:emma xmlns:emma="http://www.w3.org/2003/04/emma" version="1.0">
            <emma:interpretation id="{E713D841-63AD-4399-97F5-858B61B7D7CB}" emma:medium="tactile" emma:mode="ink">
              <msink:context xmlns:msink="http://schemas.microsoft.com/ink/2010/main" type="line" rotatedBoundingBox="2483,5465 9204,5314 9226,6257 2504,6409"/>
            </emma:interpretation>
          </emma:emma>
        </inkml:annotationXML>
        <inkml:traceGroup>
          <inkml:annotationXML>
            <emma:emma xmlns:emma="http://www.w3.org/2003/04/emma" version="1.0">
              <emma:interpretation id="{3DB67D08-A981-4CC2-9367-5734A9CE0C25}" emma:medium="tactile" emma:mode="ink">
                <msink:context xmlns:msink="http://schemas.microsoft.com/ink/2010/main" type="inkWord" rotatedBoundingBox="2486,5593 4858,5539 4875,6282 2503,6336"/>
              </emma:interpretation>
              <emma:one-of disjunction-type="recognition" id="oneOf5">
                <emma:interpretation id="interp25" emma:lang="en-IN" emma:confidence="0">
                  <emma:literal>accts</emma:literal>
                </emma:interpretation>
                <emma:interpretation id="interp26" emma:lang="en-IN" emma:confidence="0">
                  <emma:literal>acct</emma:literal>
                </emma:interpretation>
                <emma:interpretation id="interp27" emma:lang="en-IN" emma:confidence="0">
                  <emma:literal>ain</emma:literal>
                </emma:interpretation>
                <emma:interpretation id="interp28" emma:lang="en-IN" emma:confidence="0">
                  <emma:literal>actin</emma:literal>
                </emma:interpretation>
                <emma:interpretation id="interp29" emma:lang="en-IN" emma:confidence="0">
                  <emma:literal>acorn</emma:literal>
                </emma:interpretation>
              </emma:one-of>
            </emma:emma>
          </inkml:annotationXML>
          <inkml:trace contextRef="#ctx0" brushRef="#br2" timeOffset="49702.4045">1102 2663 22,'0'0'37,"-4"-6"-4,4 6 2,0-4-3,0 4-4,0 0-7,0 0-2,0 0 4,0-10 0,0 10-5,0 0-2,0 0 1,0 0 0,0-7-4,0 7 0,0 0 5,0 0 1,0 0-6,0 0-1,0 0 2,0-5-6,0 5 8,0 0 9,0-7-5,0 7-3,0 0-5,0 0 12,0 0-2,0 0 2,-3-6-5,3 6-5,0 0 6,0 0 2,0 0-9,-3-4 7,3 4-4,0 0 5,0 0-6,0 0-3,0 0-1,0 0 3,-7-4-4,7 4 5,0 0-8,-13 0 13,13 0-15,0 0-1,0 0 1,-15 4-7,15-4 4,0 0-4,-12 0 8,12 0 0,-8 3-5,8-3 2,-12 1-2,12-1 0,-12 0 0,12 0-1,-8 3 6,8-3-4,-8 3-3,8-3-4,0 0 4,-7 1 2,7-1 8,0 0-2,-7 4-4,7-4-3,0 0 8,0 0-4,0 0-2,0 0 1,0 0 7,0 0-3,0 0-5,0 0 7,0 0 5,0 0-6,0 0-2,-7 2 6,7-2 0,0 0-5,0 0 0,0 0 1,0 0 2,0 0-5,0 0 4,0 0-9,0 0 8,0 0-2,0 0 9,0 0-2,0 0-9,0 0 3,0 0 0,0 0-1,0 0-1,0 0 3,0 0-5,-5 4 8,5-4-5,0 0-2,0 0 5,-9 3-2,9-3-2,-11 4 6,5-3-5,-3 3 2,1 2 2,-3-2-7,1 3 4,-3 3 2,1 1 5,-2 1 1,0 2-2,-5 3 0,2 0-1,3-2 17,2 0-10,1 0-4,0-1 5,5 4-4,0-4 0,0 1-2,6 0 0,-2-3-6,2 4 5,6-6-5,2 6 7,3-7-3,1 3-1,5-1 2,0-4-5,3-1 2,6-4 0,-5 4-3,-5-3 2,4-2 3,-2-2-10,-4-3 10,1-2 5,-1-2-4,-3 1 2,-2-7 2,-1 4-4,-2-7 2,-2 4 9,-4-5-3,0 4 8,0 0 2,0-2-1,0 1 0,-4-2 2,2 4 5,-2 4-6,2-7-6,0 9 2,2-4-6,-4 2 3,2 3 2,2 2-2,0 4-4,0-11-4,0 11-2,-4-4-6,4 4 2,0 0-10,0 0 5,0 0 3,0 0-3,0 0-4,0 0-1,18 11 5,-12-6-4,-4-2 7,4 3-8,0 2 1,0 0 3,-1 1-2,-2-1 1,3 6-2,2-2 1,-2 2 2,0 1 0,-4-1-3,4 0-4,-3 1 5,0 0 1,4-2 0,0 1 1,0 4-13,6-6-24,-3 5-14,1-3-25,3-2-33,1-2-38,1 0-160,2-5-329,2-2 145</inkml:trace>
          <inkml:trace contextRef="#ctx0" brushRef="#br2" timeOffset="50122.1835">1714 2628 53,'0'0'103,"-14"3"2,6 1-3,-4 0-2,-2 4-2,-1 1 4,1 2 8,-3 1-15,2-2-5,1 4-15,0 4 14,-1-1-6,4 1-3,2-3-11,1 2-6,2-2-5,0 2-7,4-2-8,-1 1 2,2-1-2,2 2-4,-1-3 1,3-3-3,2 3-5,1-3-7,5-2-17,-3 3-22,5-4-34,3-3-24,2 1-30,2-3-36,-3 0-106,8-5-265,1-3 117</inkml:trace>
          <inkml:trace contextRef="#ctx0" brushRef="#br2" timeOffset="50367.3578">1958 2753 27,'8'-13'147,"-8"8"-2,6-5 0,-3 2 4,1-2-2,-2 6-2,2-4 3,-4 2-8,2 2-10,-2 4-12,5-7-9,-5 7-15,0-7-10,0 7-7,3-4-7,-3 4-17,0 0 0,0 0-7,0 0-6,0 0 0,-10 14-8,6-9-1,2 6-9,-5-2 1,2 2 1,-1 4-4,3-2-1,-3 3-2,1-2-1,2 1-6,-2 5 1,-1-2-2,3 5-13,0-4-5,2 5-16,1-8-3,1 3-9,4 6-5,2-12-10,7 7-8,8 1-23,8-10-10,6 3-29,7-5-22,1-6-130,5 1-296,-1-5 130</inkml:trace>
          <inkml:trace contextRef="#ctx0" brushRef="#br2" timeOffset="50739.2002">2472 2423 171,'-5'-8'181,"5"2"-7,0 6-11,-4-8-14,4 8-25,0-3-18,0 3-7,0 0-8,0 0-9,0 0-7,0 17-4,0-1-6,0-3 33,3 13-12,1-1-7,-1 2-13,4 1-3,-3 1 0,2-2-6,-3 2-4,4-1-7,-6 1-1,5 3-1,-3-6-6,-1 3-7,-1-4-7,-2 4-24,-1-4-22,-2-4-22,4 4-28,-2-3-26,2-7-28,-4 2-27,0-8-153,0 3-330,-2-7 147</inkml:trace>
          <inkml:trace contextRef="#ctx0" brushRef="#br2" timeOffset="51122.7253">2791 2513 90,'0'0'93,"0"0"-22,0 0 14,0 0-9,0 0 0,0 0 7,0 0-4,0 0 6,0 0-1,0 0 4,0 0-1,0 0-6,-21-12-6,18 6-2,0-5-6,-2 8-6,2-12 1,0 1-7,3-4 5,-3 4-15,3 0 3,6-4 0,-2 3-3,6 0-3,-3 1-7,3 1-4,0 1 1,1 1-4,3 3 0,3 2-1,-3 3-7,5 2-1,-2 2 3,5 2 4,-2 4-2,4 3-2,2 2 1,-4 5-5,-2-2 1,0 3 2,-6 3-5,3 1-1,-1 0 0,-6-1-3,-3 3-6,-1 1-12,-4 1-19,-2 3-18,-6-4-28,-2-3-43,-3-3-58,1-5-127,-6 0-321,2 0 142</inkml:trace>
        </inkml:traceGroup>
        <inkml:traceGroup>
          <inkml:annotationXML>
            <emma:emma xmlns:emma="http://www.w3.org/2003/04/emma" version="1.0">
              <emma:interpretation id="{E5AD6355-8E29-4BBD-8E1F-D33D69AE7D2A}" emma:medium="tactile" emma:mode="ink">
                <msink:context xmlns:msink="http://schemas.microsoft.com/ink/2010/main" type="inkWord" rotatedBoundingBox="5654,5394 9204,5314 9226,6257 5675,6337"/>
              </emma:interpretation>
              <emma:one-of disjunction-type="recognition" id="oneOf6">
                <emma:interpretation id="interp30" emma:lang="en-IN" emma:confidence="0">
                  <emma:literal>adv</emma:literal>
                </emma:interpretation>
                <emma:interpretation id="interp31" emma:lang="en-IN" emma:confidence="0">
                  <emma:literal>addr</emma:literal>
                </emma:interpretation>
                <emma:interpretation id="interp32" emma:lang="en-IN" emma:confidence="0">
                  <emma:literal>a=dr</emma:literal>
                </emma:interpretation>
                <emma:interpretation id="interp33" emma:lang="en-IN" emma:confidence="0">
                  <emma:literal>a,dv</emma:literal>
                </emma:interpretation>
                <emma:interpretation id="interp34" emma:lang="en-IN" emma:confidence="0">
                  <emma:literal>a=dv</emma:literal>
                </emma:interpretation>
              </emma:one-of>
            </emma:emma>
          </inkml:annotationXML>
          <inkml:trace contextRef="#ctx0" brushRef="#br2" timeOffset="51832.5222">4272 2756 94,'0'0'128,"0"-9"-17,0 9 6,-6-2-8,6 2-6,-8-3-14,8 3-7,-12-2 4,12 2-12,-20 0-4,8 2 1,-4 2-1,-4 4-5,0-1 0,-3 0-10,-3 4 1,2 0-4,2 2-5,-1 2-9,-4 0-4,7-1-3,-2-1 2,8 3-7,1-8-3,2 9-1,3-2-1,7-2 0,1 3-1,0-3 4,7-4-5,6 4-3,2-6-8,5 1 2,6-1-1,6-1-4,-3-6-3,4-3 3,-3 0-1,-4-5 1,-1-1-5,-7 3-1,2-11 5,-6 3-2,0-5 4,-2 1-4,-6 2 10,4-7-9,-6 5 8,4 2-2,-8 0 4,1 9-1,-1-8 2,0 5 6,0 3 5,0 1-6,5-1-5,-5 7-5,-5-7-5,5 7 1,0 0-1,0 0 3,-1 20-4,1-10 0,1-1 4,6 7 3,-1 2-3,0-2 1,1 1 4,6 5-1,1-2-4,2 3 6,4 1-9,2-5-11,12 6-23,-1-4-47,1-3-10,6-7-55,-11-1-168,3-6-335,-1-3 149</inkml:trace>
          <inkml:trace contextRef="#ctx0" brushRef="#br2" timeOffset="52166.383">5016 2718 144,'0'0'180,"0"0"-15,0 0-7,0 0-6,0 0-2,0 0-1,0 0-11,36 6-1,-21-6-13,3 0-10,4 1-7,4 2-11,3 0-10,-1-2-9,4-1-15,0 0-20,0-3-42,-2 3-41,0-5-60,1-1-64,-2 1-131,-3-2-321,-9 5 143</inkml:trace>
          <inkml:trace contextRef="#ctx0" brushRef="#br2" timeOffset="52405.5069">5182 2951 144,'6'3'220,"0"-3"-3,2 4-12,4-4-15,-2 1-16,6-1-18,3 0-14,-2-1-15,10 1-9,2 0-13,-1-6-9,3 5-22,-1-2-26,3-3-35,0 5-60,1-3-31,5 0-60,-9 0-157,-2-3-319,-10 4 142</inkml:trace>
          <inkml:trace contextRef="#ctx0" brushRef="#br2" timeOffset="53593.0531">6517 2416 110,'-6'-3'116,"6"3"-16,0 0-1,0 0-6,0 0-8,0 0-3,0 0-15,0 0 0,0 0-7,0 0-2,-14 3-13,14-3 2,-12 3-12,12-3-4,-12 0 3,6 4-1,-2-2-12,-4 4 13,2-6-3,-3 3-7,-3 4 9,-1-1-16,2 4-1,-3-2 5,-2 4-4,6-1 5,-5-2-1,6 3-1,-7 4 0,7-3 0,3-2-2,-1 3 10,3-2-5,2 2 2,0-3-6,3-1 1,3 2-8,0 1 1,0-1 0,4-3-2,7 2-8,3 1 9,1-6-2,2 2 2,9 2 1,-6-7-6,6-2-7,0 3-4,-1-2 8,-5-4-6,0-2 3,0 3 2,-5-8 0,1 4 2,-3-5-4,-5 0 1,3-5-1,-2 1 0,-4 0-3,4-4 6,-3 0 8,-5-5-11,3 0 10,-1 3 3,3-1 0,-6-3 2,1 5 2,-1-6 2,3 2-6,-6 6 4,3 1 6,0-3-2,3 0 2,0 2 9,-3 1-7,0-1-4,0 2 1,3-2 18,1 5-1,-4-4-3,4 5-8,-1-3 1,-3 4 8,6 4 0,-6-3 2,3 2 2,-1-2 1,-2 2-3,0 1-1,0-1-9,0 2-1,0 5-2,0-11-2,0 11-6,0-8-1,0 8-1,0-8 0,0 8-3,0 0-1,-2-5-4,2 5 0,0 0 1,0-7-1,0 7 0,0 0-1,0 0-2,-3-7 3,3 7-3,0 0 2,0-5 3,0 5 1,0 0 1,0 0 4,0 0 1,0-8-1,0 8 3,0 0 0,0 0-2,0-5-1,0 5-2,0 0-5,0 0-2,0 0-5,0 0 0,0 0-1,0 0-1,0 0-1,-6 20-1,6-12 2,-3 7-2,3-1-1,0 5 1,0 5 3,3 5 1,-3-3-5,6 1 11,-6-2 0,0 1-4,3 2 2,-3 0 3,0-2 1,0 3-4,-3 4 4,6-1-6,-6-3 2,0 1-11,6-5-19,-3 0-22,0 0-16,0-8-35,0 1-25,0 3-37,5-10-39,-5 4-199,0-8-429,0-1 189</inkml:trace>
          <inkml:trace contextRef="#ctx0" brushRef="#br2" timeOffset="54083.1507">6930 2497 84,'0'0'137,"0"0"-15,0 0-9,0 0-10,0 0-17,0 0-2,8 16 4,-5-7 30,3 7-9,-2-4-15,0 8 12,2-5-2,3 7-2,-5 0-7,6-1 5,-1 8-7,-3-5-6,3 1-11,-1 1-7,0-1-1,-1-1 7,2-1-7,2-2 1,-3-3-8,3-5-4,-7 3-7,5-6-1,-1 2-6,-6-2 7,4-7 16,0 1 8,-5-2-2,-1-2-1,0 0 10,19-6-13,-10-7-9,-3-1-4,7-3 1,-6-3-11,1-4-1,4-4-6,2-13-5,-2 4-3,4-10-4,0 5-14,1 2-11,6-1-10,-3 8-12,2 0-13,-4 8-34,2 7-14,-3-5-26,1 6-51,-2 7-35,1 2-62,-4-2-154,1 2-445,-4 3 197</inkml:trace>
        </inkml:traceGroup>
      </inkml:traceGroup>
    </inkml:traceGroup>
    <inkml:traceGroup>
      <inkml:annotationXML>
        <emma:emma xmlns:emma="http://www.w3.org/2003/04/emma" version="1.0">
          <emma:interpretation id="{57C26B39-9F49-49C3-AB57-A54DA6AC7943}" emma:medium="tactile" emma:mode="ink">
            <msink:context xmlns:msink="http://schemas.microsoft.com/ink/2010/main" type="paragraph" rotatedBoundingBox="8129,6349 9473,6431 9428,7165 8084,7083" alignmentLevel="4"/>
          </emma:interpretation>
        </emma:emma>
      </inkml:annotationXML>
      <inkml:traceGroup>
        <inkml:annotationXML>
          <emma:emma xmlns:emma="http://www.w3.org/2003/04/emma" version="1.0">
            <emma:interpretation id="{84EF1561-8C97-464C-AA97-AB38752E3CFD}" emma:medium="tactile" emma:mode="ink">
              <msink:context xmlns:msink="http://schemas.microsoft.com/ink/2010/main" type="line" rotatedBoundingBox="8129,6349 9473,6431 9428,7165 8084,7083"/>
            </emma:interpretation>
          </emma:emma>
        </inkml:annotationXML>
        <inkml:traceGroup>
          <inkml:annotationXML>
            <emma:emma xmlns:emma="http://www.w3.org/2003/04/emma" version="1.0">
              <emma:interpretation id="{A75F81AB-AB58-4C59-A536-5C242561406D}" emma:medium="tactile" emma:mode="ink">
                <msink:context xmlns:msink="http://schemas.microsoft.com/ink/2010/main" type="inkWord" rotatedBoundingBox="8129,6349 9473,6431 9428,7165 8084,7083"/>
              </emma:interpretation>
              <emma:one-of disjunction-type="recognition" id="oneOf7">
                <emma:interpretation id="interp35" emma:lang="en-IN" emma:confidence="0">
                  <emma:literal>at</emma:literal>
                </emma:interpretation>
                <emma:interpretation id="interp36" emma:lang="en-IN" emma:confidence="0">
                  <emma:literal>eat</emma:literal>
                </emma:interpretation>
                <emma:interpretation id="interp37" emma:lang="en-IN" emma:confidence="0">
                  <emma:literal>-dt</emma:literal>
                </emma:interpretation>
                <emma:interpretation id="interp38" emma:lang="en-IN" emma:confidence="0">
                  <emma:literal>Tat</emma:literal>
                </emma:interpretation>
                <emma:interpretation id="interp39" emma:lang="en-IN" emma:confidence="0">
                  <emma:literal>'dt</emma:literal>
                </emma:interpretation>
              </emma:one-of>
            </emma:emma>
          </inkml:annotationXML>
          <inkml:trace contextRef="#ctx0" brushRef="#br2" timeOffset="54679.8844">6419 3193 11,'0'0'105,"0"0"-24,-14 0 23,14 0-6,-9 2-4,9-2-4,0 0-6,-12 4-13,12-4-3,0 0-2,0 0 2,0 0 8,0 0-3,-10 0-2,10 0 5,0 0-6,0 0-7,0 0-2,0 0 2,0 0 2,20 6 5,-6-5 8,6 1-1,-1 0-5,1 0-9,12-2-1,0 1-4,9-1 1,7 6 3,0-5-3,-1-1-3,4 0-2,4-1-5,3 1-8,1-4 1,22 4-2,-21-2-1,15-1-4,-18-1-3,3 4-4,-4 0-2,1-3-1,-8-1 0,-1 4-6,-2-6 8,-18 3-7,-1 0 0,-7 1-1,-1-2 2,-7 3-2,-1 1 0,-2-3-5,2 3-5,-11 0-5,10-1-11,-10 1-25,8-2-32,-8 2-17,0 0-30,0 0-26,5 6-31,-5-6-47,0 0-133,0 0-377,0 0 167</inkml:trace>
          <inkml:trace contextRef="#ctx0" brushRef="#br2" timeOffset="55430.2274">7077 3587 100,'0'0'129,"-17"0"-7,17 0 12,-15-4-5,3 4-6,3-2-10,-2 4-5,0-4-8,-6 2-4,2 2-2,-4 2-9,6-2-5,-7 3-13,1 2 1,1 0-5,3 0-8,-5 4-9,1 0-4,2 4-3,0-3 2,5 2-7,1 4-2,1-6-5,2 7 1,0-2-2,4-5-4,1 3 2,0-5-6,6 1-2,0 2 2,3-5-2,5 3-1,2 0 1,1-2-1,0-2-1,1-3 1,4 0-1,-4-7-5,4 3-1,-6-1-2,7-3 0,-6-1 2,0-4 0,0 0-5,-5-3 3,2-1-3,-2-6 0,5-3-3,-5-3 2,6 1 0,-6-1 3,1-1-6,-1-3 1,-1 2 3,-1 2 2,2-5 0,-2 5 2,0 0-1,-2 2 13,-4-2 1,6 1 5,-6 5 18,2 2 16,-3 2-6,2 1-3,-1-1 1,5 2 15,-1 5 6,-5-2-2,0 2-7,1 1-1,-1 1-1,2 1-4,-2 5-4,5-7-7,-5 7 0,0-7-7,0 7-10,0 0 2,3-6-5,-3 6-5,0 0-3,0 0-4,0 0-5,0 0 2,0 0-2,0 0 0,3 25-4,-6-11 1,1 0-1,2 4 2,2 6-2,1-1 0,-2 2-5,1 0 7,1 6-5,0-3 0,3 6 3,5 3-1,-3-10 1,-1 9 1,1 4-1,1-14 1,0-1-6,2 0-10,-2-3-15,-1 1-24,-2-8-18,-1-1-20,1-2-41,-2-3-25,-1-2-32,7 1-33,-7-5-210,-3-3-463,0 0 206</inkml:trace>
          <inkml:trace contextRef="#ctx0" brushRef="#br2" timeOffset="55918.5751">7295 3685 156,'0'0'184,"0"0"-11,0 0-7,0 0-6,28 10-14,-17-9-2,5-1-4,1 0-13,3 2-12,2-1-9,4-1-9,2 0-9,2-1-29,-1-1-19,4 0-53,-3-9-40,1 5-54,-2-6-181,-3 0-312,-1-1 138</inkml:trace>
          <inkml:trace contextRef="#ctx0" brushRef="#br2" timeOffset="55690.4124">7482 3481 149,'-3'-5'187,"3"5"-6,-6-4-5,6 4-4,0 0-13,-12-3-8,12 3-16,0 0-15,-6-6-11,6 6-10,0 0 0,-8 11 0,4-4-6,0-5-2,0 11-7,1-3 4,-2-1-8,-1 7-10,3-1-8,0 3-1,0 1-9,0 6-4,1-6-4,-1 6 4,-3 1-11,1-2-23,1-5-30,4 5-38,-3 1-23,1-8-60,2 1-24,2 0-64,1-4-115,1 2-368,4-6 163</inkml:trace>
        </inkml:traceGroup>
      </inkml:traceGroup>
    </inkml:traceGroup>
    <inkml:traceGroup>
      <inkml:annotationXML>
        <emma:emma xmlns:emma="http://www.w3.org/2003/04/emma" version="1.0">
          <emma:interpretation id="{1494440B-2105-485B-A22D-278C7B06C7CA}" emma:medium="tactile" emma:mode="ink">
            <msink:context xmlns:msink="http://schemas.microsoft.com/ink/2010/main" type="paragraph" rotatedBoundingBox="4942,7414 10292,7444 10286,8567 4935,853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6881216-9661-4373-8C71-F077F69E0A49}" emma:medium="tactile" emma:mode="ink">
              <msink:context xmlns:msink="http://schemas.microsoft.com/ink/2010/main" type="line" rotatedBoundingBox="4942,7414 10292,7444 10286,8567 4935,8537"/>
            </emma:interpretation>
          </emma:emma>
        </inkml:annotationXML>
        <inkml:traceGroup>
          <inkml:annotationXML>
            <emma:emma xmlns:emma="http://www.w3.org/2003/04/emma" version="1.0">
              <emma:interpretation id="{293C1F7C-C337-4A0C-950A-FA43FB8840BD}" emma:medium="tactile" emma:mode="ink">
                <msink:context xmlns:msink="http://schemas.microsoft.com/ink/2010/main" type="inkWord" rotatedBoundingBox="4942,7414 10292,7444 10286,8567 4935,8537"/>
              </emma:interpretation>
              <emma:one-of disjunction-type="recognition" id="oneOf8">
                <emma:interpretation id="interp40" emma:lang="en-IN" emma:confidence="0">
                  <emma:literal>due-atilt</emma:literal>
                </emma:interpretation>
                <emma:interpretation id="interp41" emma:lang="en-IN" emma:confidence="0">
                  <emma:literal>dui-atilt</emma:literal>
                </emma:interpretation>
                <emma:interpretation id="interp42" emma:lang="en-IN" emma:confidence="0">
                  <emma:literal>dun-atilt</emma:literal>
                </emma:interpretation>
                <emma:interpretation id="interp43" emma:lang="en-IN" emma:confidence="0">
                  <emma:literal>duo-atilt</emma:literal>
                </emma:interpretation>
                <emma:interpretation id="interp44" emma:lang="en-IN" emma:confidence="0">
                  <emma:literal>dr.-atilt</emma:literal>
                </emma:interpretation>
              </emma:one-of>
            </emma:emma>
          </inkml:annotationXML>
          <inkml:trace contextRef="#ctx0" brushRef="#br2" timeOffset="89216.457">6615 4812 42,'0'0'80,"-3"-5"-8,3 5-8,0 0-7,-6-6-6,6 6 3,0 0-11,-9-5-3,9 5-7,-11 0-1,4-2-4,0 1 2,7 1-3,-13-4 12,13 4 1,-14 0 0,5-3 1,9 3 7,-16-2-6,7 2 6,-5-1-7,2 1-3,-3-1-3,-4 1 6,-1 1-6,0 0-5,-1 1-7,-2 5-1,-6-4 4,4 5-8,1 0 3,7 2-1,-6 4-4,4 1 1,-1 3 0,0-1-7,6-2 0,4-4 7,2 5-3,5-3 5,-2 5-3,1-5 2,8 0 7,-2 2-5,9-3-3,-5 1 3,8-2 2,-1 1-2,10-5 1,4 5-5,-1-6-2,1-2 3,1-3-6,-2 1 3,-5 0-1,4-6-4,-5 3 0,0-6 2,-3 4 1,0-9-7,0 2-2,-4-1 0,1 0 4,-6-5-3,3 2 0,-1-2-4,3-6 5,-7 4 8,-2 0-4,2 0-1,-2 0 7,-4 1 13,1 2-8,2 1 3,-3 6 10,-3-2-4,3-1-4,0 3 2,-1 1 3,1 0-2,0 0 4,0 7-6,0-8-1,0 8-5,0-6-1,0 6-3,0 0-2,0 0-3,0 0 2,0 0 2,-7 19-3,7-7-1,0-1 10,0 4 13,0 4-3,3-2-4,1 3-2,-3-1-7,2 3 4,0 2-4,3-1-3,2-4-5,1 3 4,2-2-5,0 1-3,-2-2-21,5-2-27,0-3-39,-1 1-46,1-7-58,2 2-159,-1-2-372,2-2 165</inkml:trace>
          <inkml:trace contextRef="#ctx0" brushRef="#br2" timeOffset="90033.3837">6918 4750 70,'14'0'177,"-5"-4"-5,1 4-3,7 0 0,3 0-11,0-2 2,8 2-10,1 0-8,3-4-8,10 4-7,1-1-11,0-2-13,4 0-10,-5 3-8,2-6-8,-2 4-9,-10 2-6,-1 0-8,4-4-5,-6 4-8,-4-2-18,-6 2-24,-3-1-32,-7 1-42,2 0-35,-5 1-49,-6-1-179,0 0-364,0 0 162</inkml:trace>
          <inkml:trace contextRef="#ctx0" brushRef="#br2" timeOffset="89657.7681">7172 4392 49,'-6'-4'140,"6"4"3,-6-7 1,6 7-9,-1-6-9,1 6-14,-6-2-11,6 2-15,0 0-8,0 0-8,0 0-1,0 0 0,0 0-3,0 19 11,-5-9-4,10 1 29,-10 3-5,3 4-6,2 0-11,-4 3-3,1 1 7,-2 6 5,0-2-6,-2 12-8,4-15-7,-2 2-5,-1 4-4,3-3-7,-8-1-3,4 1-5,3 1-3,-2 1 1,0-5-10,0 5 0,1-3-3,2 1-6,0-10 2,0 9-3,-1 0-2,4-2-7,0-5-26,0 0-33,3-4-35,-2 0-46,2-1-36,0-4-45,-1 2-174,3-8-415,-4-1 184</inkml:trace>
          <inkml:trace contextRef="#ctx0" brushRef="#br2" timeOffset="90518.6209">7085 5125 132,'3'9'133,"6"-2"-1,-1 2-10,6 0 0,-4 2 4,3 0-10,-1-3-16,0 1-4,4 0-9,-1 0-3,-1 2 5,0-4-8,-1 2-1,1 0 1,6-4-11,-3-2-7,0 3-3,3-1-12,0-2-1,0-2-7,-2-1-15,-1-1-34,2-2-26,-3-2-48,1-8-49,-4 3-148,0-2-302,-3-3 134</inkml:trace>
          <inkml:trace contextRef="#ctx0" brushRef="#br2" timeOffset="92287.5653">7555 4768 30,'0'0'97,"0"0"-4,-7-10-16,7 10-8,0 0-8,-7-4 2,7 4-7,-6-3-12,6 3 4,-13-5-5,13 5-6,-10-2 0,10 2 0,-10-4-5,10 4-4,-13-3 1,5 3-3,8 0 6,-18-1 8,8-2 2,0 6 0,10-3 0,-22 0 1,8 1-8,-1-1-1,-2-1-6,2 2-1,-1 1-7,-1-2 3,4 1 5,-1 2-4,3-2-7,-3 1 1,7 3 2,-10-2 21,4 1-3,3 2 1,-1 1-5,-4 1-4,4 2-1,-3-3-3,3 6 0,4-1-2,-6 1 11,6 3-3,-6 0-2,7-3-1,-1 5 3,2-4-5,2 0-1,-2 2 2,2-6 0,0 0-6,2-2 10,1 7-7,1-5 0,-1 1 1,3 2-3,0 1 1,3-1-3,-1-3-1,3 3-1,-2-6-1,-2 2-4,6 3-1,-7-6-4,3 2 2,0-1 0,0-1-6,0-1 4,0 5 0,-4-6-4,1 0 0,2 2 3,-1-2-3,-4-4-1,5 4-1,-2 0 1,-3-4 3,6 6-1,-6-6-3,6 1 1,-6-1 1,8 4-1,-8-4-1,14-2 2,-14 2-4,10-2 2,-10 2 2,14-1-3,-1-2 0,-6 0 1,2 2 0,-1-2 5,1 0-4,-1-2-1,-2 3-2,2-2 2,-1 0 0,3 1 1,-4-2 0,-2-1 0,-1 3-1,4 1 0,-3-1 1,1-1 2,-1-2 1,1 1-4,0 0 2,1 1 1,-3 0-5,3-4 2,0 1 2,0 0 2,-4-1-2,4 3 2,0 0 1,0 1-2,0 1-1,-3-1-1,2-3 5,-5 7-3,8-4-2,-8 4-1,10-5 2,-10 3-3,0 2 1,7-5-4,-7 5 2,0 0 1,0 0 1,7-6-2,-7 6 0,6-2 0,-3-3 3,-3 5-4,11-5 0,-11 5 0,5-6-1,-1 3 0,1-1 2,0-3 1,4 4-3,-3-2 3,-6 5-5,8-6 3,-7 2 0,4 2 0,-5 2-1,7-9 3,-3 5-3,-1 0-1,-2-2 4,-1 6-1,3-9-3,3 3 4,-3 2 1,-3-3-4,3 0 4,-1-3-1,1 7-1,3-9-1,-6 5 0,3-3 1,3-6-1,-1 4 1,-5 3 2,6-5-4,-1-1 1,-2 2 1,0-2-4,0-3-2,-3 4 2,3-3-4,-6 0 1,3 2 5,0-3-2,0 1 1,-3 4-2,3-6-1,-2 4 3,2-1 4,0 9 8,0-4 1,-1 0-3,1 3-3,1-2 3,-2 3 0,2-1-4,-2 1 4,2 1-4,-1-2 1,2 4-3,-2 4 2,3-13 1,-3 8 2,3-1 0,-3 1 1,0 5 1,6-9-6,-6 4 5,5-2-1,-2 1-2,-2-1-3,6-4 0,-4 6 2,-2-4 1,2-3 0,2 1-1,-4 0-4,5-5 1,-1 3 2,1-1 1,-3 1-2,2 1-1,-2-2 1,2-2-2,-1 3-2,-1 0-1,2 1 3,-2 5-4,0-4 5,-1 3 2,-1 2-3,1-1 0,-2 2 1,0 5-2,3-8 2,-3 8-3,1-7-1,-1 7 0,0 0-3,0 0 5,0 0-3,0 0 0,0 0 1,-18 22 3,15-14 0,-2 2-3,-3 2 3,1 1-1,1 4 2,-1-2-4,0 9-1,-1 0 5,-3 1 2,7 0 0,-2 2-1,-2 4 8,3-3 3,-1 9-3,3-8 5,0 9-1,0-1 1,-2 1 2,5-7-2,-4 5 0,2 2-1,2 2 0,0-4-1,2 4-1,2-13 5,1 10-10,-2-7 4,0-3 0,6 2-3,-1 0 1,3-4-2,-2 1-1,0-2 2,2-3-1,-2-3-1,2-4 1,-2 1-3,2-4-7,-3 3-14,-1-7-22,-1 1-29,0-4-51,2-1-22,0-3-43,-8 0-216,18-1-432,-10-5 191</inkml:trace>
          <inkml:trace contextRef="#ctx0" brushRef="#br2" timeOffset="92713.8634">7324 4826 37,'13'-1'157,"-6"-2"-1,6 2-17,-4-5-1,3 3-4,-1 2-11,6-2-8,-2-1-10,0 3-16,2-1-4,-1 1-12,-4-3-7,0 2-11,-4 1-34,3 1-43,-2-3-40,-3-1-64,-6 4-89,0 0-230,14 3 101</inkml:trace>
          <inkml:trace contextRef="#ctx0" brushRef="#br2" timeOffset="93726.7397">7886 4711 24,'0'0'138,"0"0"-13,45 7 4,-25-6-4,-2 5-9,13-4-16,-1 3 0,1-1-11,3-3-5,0 2-11,-5 0-5,3-2-16,-8 1-48,9-4-26,-4-2-66,-9 3-99,6-6-201,0-4 89</inkml:trace>
          <inkml:trace contextRef="#ctx0" brushRef="#br2" timeOffset="93414.5194">8237 4307 84,'0'0'103,"0"0"-22,-3-6 7,3 6-11,0 0-9,0 0-9,-6-3 1,6 3-2,0 0-14,0 0-1,-1-5-9,1 5-3,0 0-6,0 0-2,0 0 2,0 0-7,0 0 1,0 0 11,0 0-15,0 0 3,-6 13 1,6-13-3,-7 2 4,7-2 3,-4 6-4,4-6 10,0 5 1,0-5 0,-6 6 0,3-1-5,3-5-1,-5 4 3,-1-1-5,6-3-1,-8 9 1,2-5-5,-3 1 7,4-3-6,-1 3-3,0 0-3,4 1-2,-7 1-2,5 0 3,-2 0 1,-5 1 12,8-1 6,-6 7-6,4 1 6,-4 0-1,4-2-1,-4 2-3,6 2 9,-3 2 1,-2 3 22,2 1-2,0-5-7,0 7-3,3-3-6,-2 3-4,0 1-7,4-1 4,1 5 8,1-1-1,-1-1-1,3 1 4,0-1-3,2 11-2,-2-9 8,3-2-3,0 7-1,1-4 11,-1-4-6,0 4-8,3-4 8,-1 1-6,2-1 0,3-2 3,1-1-12,-1 0-2,3-6 2,2 0-5,-1-6-2,3 3-1,-5-6 5,8-1-10,-3-5-2,-3 2-5,3-5-10,2 0-22,4-5-27,1-1-33,-5-1-21,4-6-27,0-3-47,0-2-51,-8-4-142,2 0-398,-3-2 177</inkml:trace>
          <inkml:trace contextRef="#ctx0" brushRef="#br2" timeOffset="86335.6646">3678 4676 42,'0'0'76,"-8"-5"-6,8 5-3,0 0-6,0 0-1,-4-3-9,4 3-6,0 0-2,0 0-4,-2-6-10,2 6 4,0 0-5,0 0-2,-13-5-1,13 5-2,-7-4-8,7 4 0,-12-1 0,6-1 1,6 2-7,-9-4 7,9 4-7,-13 0 0,13 0-3,-15-1 4,15 1-5,-17-1 3,8 1-4,9 0 2,-20 0-4,6 1 2,2 0 5,-3-1 1,-4 4 19,2-2-15,-1-2 5,-2 0-6,3 1 6,-3 3-5,6 1-4,-3 1 2,1-3-3,2 6 2,-6 0-1,6 2 6,-4 0-8,4-1-1,2 2 2,1 1-2,-1 5-4,1-4 1,3 2 2,2-1 5,-2 2-5,5 1 0,0-7-3,2 9 5,2-4-4,4-9 6,2 7 4,4-3-9,0 1 1,6-4 8,-2 0-1,11 2-3,-6-5-2,-1 1 1,10-1-1,-11-3-1,2 3-5,6-5 3,-7-4-5,1 3 6,-5-5-4,3 2 7,-7-3-4,3 0 6,-2-1 20,0-2-5,-5 2 4,2-5 2,2-2-5,-4 5 3,1-5-9,-2 5 16,0-10-5,-4 4-4,-1 1-1,4-4-3,-4 5 0,4-4-1,-5 0-7,0-2 2,0 5-2,0-7-6,0 1-2,0 3 1,1-2 2,-1 0 0,5 4-4,-5-1 0,0-3-3,3 5-2,-3-3 1,0 4 8,5 2-10,-5-2-4,0 4 6,0-4 1,0 3-5,0 3 13,0-2 3,0 2-1,0 2 4,0-4-8,-5 5 2,5-1-7,0 6 1,0-12 3,0 12 0,0-9-2,-1 5-1,1-3-3,0 7 4,0-9-4,-2 3 10,2 6 1,0-10 4,0 10 1,-5-7-1,5 7 2,-1-7 0,1 7-7,-5-2-3,5 2 6,0 0-5,0 0-3,0 0 1,0 0-5,0 0 4,0 0-8,0 0 0,0 0 2,0 0 2,0 0-1,-9 18 1,9-8 0,-4 10-2,4-3 9,-2 11 1,2 1-7,0-1 9,0 11 3,0-2 1,-5 3-4,4-1-1,1 1 3,-6-1-2,4 0 0,-9-2 1,8 2-3,-3-2-3,2 1 2,1 0-6,0-12 1,3-1-23,0 0-28,3 0-59,3-2-74,-3-7-162,4 2-367,4-9 163</inkml:trace>
          <inkml:trace contextRef="#ctx0" brushRef="#br2" timeOffset="87062.1779">3945 4718 56,'0'0'139,"6"-4"-6,-6 4-14,0 0-11,0 0-4,0 0-12,0 0-11,0 0-12,0 0-3,0 0-6,2 12-6,-2-5-1,0-7 3,0 13 1,0-1-8,4-2-2,-4 4-10,2 0 12,4 9-17,-6-8 0,2 2-2,2 8 1,1-7-6,-2 4 0,3-1-2,2 2 8,1-3 9,-4-2 4,1 0 0,0-4-2,-2 4-4,6-4-7,-6-1 3,5 4-3,-1-9-8,-5 2-4,3 0 13,2-3-2,-2 0 3,0-2 4,0 1 6,1-1 5,-4-3 8,3 2 5,-6-4-4,14 0-5,-4-4-1,-4 1 0,5-4 7,-2 0-3,1-5-6,2-1-6,2-4-2,1-6-4,3 3-5,-4-5-2,2 0-3,2-9-2,-3 9-3,5-6-2,-6 4-3,5 2-4,-1 0 2,0-8-2,-2 11 1,-2 1-3,2-3 0,-2 5-7,-5 1 4,5 0-3,-3 4 1,-5 0-2,2-1-8,-1 7-21,-3 1-32,-1 1-44,3 1-67,-3-1-53,1 3-203,-4 3-458,7-4 203</inkml:trace>
          <inkml:trace contextRef="#ctx0" brushRef="#br2" timeOffset="87451.4543">4848 4868 104,'0'0'179,"0"0"1,0 0-2,0 0-6,0 0-6,0 0-19,0 0-12,0 0-7,0 0-6,18-10-12,-9 7-7,3 2-7,5 0-7,0-1-10,3 2-9,0-1-3,0 1-10,8-3-3,-4 2-10,4 1-7,-2-5-26,2 0-48,-2 5-39,1-7-50,1 4-69,-2 2-121,2-2-342,-10 2 152</inkml:trace>
          <inkml:trace contextRef="#ctx0" brushRef="#br2" timeOffset="87675.6131">4983 5095 128,'23'-2'209,"3"-2"-15,1-1-13,2-1-26,5 1-14,8 5-15,2-5-14,-2 5-21,1 0-46,-2 0-41,-9 0-53,2 0-64,-8 0-91,0 0-221,-9 0 97</inkml:trace>
        </inkml:traceGroup>
      </inkml:traceGroup>
    </inkml:traceGroup>
    <inkml:traceGroup>
      <inkml:annotationXML>
        <emma:emma xmlns:emma="http://www.w3.org/2003/04/emma" version="1.0">
          <emma:interpretation id="{7F6D3D28-9AE6-4F9E-86B5-A9A14E1C88C8}" emma:medium="tactile" emma:mode="ink">
            <msink:context xmlns:msink="http://schemas.microsoft.com/ink/2010/main" type="paragraph" rotatedBoundingBox="3735,9094 10924,9131 10916,10822 3726,107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DEDA0CE-FDC7-4D70-B183-2B19615ECD84}" emma:medium="tactile" emma:mode="ink">
              <msink:context xmlns:msink="http://schemas.microsoft.com/ink/2010/main" type="line" rotatedBoundingBox="3735,9094 10924,9131 10916,10822 3726,10785"/>
            </emma:interpretation>
          </emma:emma>
        </inkml:annotationXML>
        <inkml:traceGroup>
          <inkml:annotationXML>
            <emma:emma xmlns:emma="http://www.w3.org/2003/04/emma" version="1.0">
              <emma:interpretation id="{E1C5B55F-0454-43FC-AA7C-60A735AEDE42}" emma:medium="tactile" emma:mode="ink">
                <msink:context xmlns:msink="http://schemas.microsoft.com/ink/2010/main" type="inkWord" rotatedBoundingBox="3735,9094 6004,9106 5996,10646 3727,10634"/>
              </emma:interpretation>
              <emma:one-of disjunction-type="recognition" id="oneOf9">
                <emma:interpretation id="interp45" emma:lang="en-IN" emma:confidence="0">
                  <emma:literal>Solv</emma:literal>
                </emma:interpretation>
                <emma:interpretation id="interp46" emma:lang="en-IN" emma:confidence="0">
                  <emma:literal>(due</emma:literal>
                </emma:interpretation>
                <emma:interpretation id="interp47" emma:lang="en-IN" emma:confidence="0">
                  <emma:literal>Sdv</emma:literal>
                </emma:interpretation>
                <emma:interpretation id="interp48" emma:lang="en-IN" emma:confidence="0">
                  <emma:literal>(du</emma:literal>
                </emma:interpretation>
                <emma:interpretation id="interp49" emma:lang="en-IN" emma:confidence="0">
                  <emma:literal>fdv</emma:literal>
                </emma:interpretation>
              </emma:one-of>
            </emma:emma>
          </inkml:annotationXML>
          <inkml:trace contextRef="#ctx0" brushRef="#br2" timeOffset="100221.4841">2676 5906 60,'0'0'59,"0"0"-4,-15-10 5,15 10 4,0 0 10,-6-3-5,6 3 3,-5-5-8,5 5-13,-3-6-1,-2 1-8,5 5-4,-1-6 3,-4 2-4,5 4-6,-8-8 4,7 6-11,1 2 7,-6-5-9,-2 2 1,8 3-8,-6-3-3,-5 2 5,11 1-10,-9-2 4,9 2-1,-12 0-3,12 0-4,0 0 9,-16 3-4,9 1-3,-2 3-3,1 0-1,0 0 7,-1 6 8,1-2 7,-1 1-7,0 5 2,-2-3 6,2 5 6,-5 3-2,2-1-2,3 1 1,1-3-1,-3 0 8,5-4-1,0 3-1,-2 7-4,2-1 0,-2 2 1,2-8-5,2 4 2,-1 4-7,4-2 5,-6 2-3,7-1-1,0 0 0,0 3 3,0-2-8,4 3-1,-1-1 2,3 8 12,1 1 0,-4 2 5,5 0 1,-5 0-1,3-2 4,-6 2 11,0 1-6,0-1-2,-6 0 2,6 1-5,0 0 8,0 0 5,-6-2-7,5 8-5,-3-16 11,1 8-6,-3-1-2,5-8-6,-5 0-1,3-3 1,-4-1-3,3 0-4,-2-5 1,6-6-2,-3-1-4,-2-3-1,5 0 1,-5 0-1,4-3 4,-7-1-1,2 1 0,-5-4-4,-3 4-2,-2-5-2,-3-2 0,-8-6-6,-1 3-10,-17-5-27,7 0-53,7-2-57,1-4-68,-7 1-213,12 0-451,5-4 200</inkml:trace>
          <inkml:trace contextRef="#ctx0" brushRef="#br2" timeOffset="101512.9856">3311 6654 2,'-13'-4'96,"13"4"-11,-8-1 7,8 1 3,0 0-7,-19-3 4,12 2-4,7 1 8,-16-2-5,6 1-10,2-2-4,-1 2-7,-5 1-4,-3 0-9,3 4-4,-3-1 0,-2 2 8,-3 2-8,-1 3 1,6-2-4,-7 6-2,4 1-8,-3 2 6,7 2-7,2-6-4,1 6-2,0-1 0,6 0-9,1-2 7,6 0 1,0 3-6,1-4-2,7 1 1,2 0-3,0 0-3,8 0 3,4-3-3,4-2-7,-3-3 3,1 3 0,-4-5-3,8-5 1,-8 2-1,-3-6 2,1-1-3,2 1-2,-3-4 3,0-4-4,-8 0-2,3 1 0,-4-6 1,-2-1-4,6-8 5,-10-1-3,4-3-3,-4-10 0,-2 0 2,4-1-5,-8 1 7,4-1 0,0 1-7,0 2 7,-7-2-3,4 10 19,-1 0 4,2 1-4,-4-1-2,1-7 1,4 8-3,-5-13-1,4 17 20,2 9 7,-4-3-4,2 1-3,2 2-3,0-1-3,-1-2-4,-2 7 8,3 4 4,-2-1-5,2 2-3,2 0-1,-2 6-3,-2-7-4,2 7-2,-2-6-7,2 6 7,0 0-8,0 0-1,0 0-4,4 19 0,0-6 0,-4 5 3,6 6-1,-6 1 0,2 2 7,2 4-4,-1 8 4,2 1-4,-5 0 1,6-1 0,-4-2-3,4 1 2,-5-8-2,6-3-5,-3 4 3,-2-3-3,1 0 2,1-2-4,3-1 2,-4-4-12,0 8-37,3-15-37,-6 4-55,4 1-77,-1-6-230,-3-1-478,0-2 211</inkml:trace>
          <inkml:trace contextRef="#ctx0" brushRef="#br2" timeOffset="101978.4016">3658 6576 105,'0'0'127,"0"0"4,0 0-3,0 9-12,6-2 0,0 1-10,2 6-2,0 1-5,1 5 9,-3-2-3,-1 7-5,1-2-9,2 7 5,-2-4-9,-3 5-12,4 3 3,0-5 5,0-2-7,-1 1 3,2 1 14,3-2-9,-3-2-9,-1-10-3,1 3 3,1-1 5,-1-6 0,-5-1 0,1-2 10,-1-1 15,2-2 30,0-2 5,-5-3-9,0 0-6,18-7-8,-9 0-14,2-5-10,0-2-23,3-1 1,-1-10-4,9-6-7,2-4-7,1-4-1,3-2-6,8-20-20,-2-2-1,-5 18-13,-1-1-26,-5 6-25,2 2-19,-5 4-40,-7 5-29,1 4-57,-6 9-65,-1 0-61,-2 7-206,-5 0-558,0 2 248</inkml:trace>
        </inkml:traceGroup>
        <inkml:traceGroup>
          <inkml:annotationXML>
            <emma:emma xmlns:emma="http://www.w3.org/2003/04/emma" version="1.0">
              <emma:interpretation id="{14609B4A-19AB-42BD-A8E8-95CA04243C60}" emma:medium="tactile" emma:mode="ink">
                <msink:context xmlns:msink="http://schemas.microsoft.com/ink/2010/main" type="inkWord" rotatedBoundingBox="6796,9992 7293,9995 7291,10249 6794,10247"/>
              </emma:interpretation>
              <emma:one-of disjunction-type="recognition" id="oneOf10">
                <emma:interpretation id="interp50" emma:lang="en-IN" emma:confidence="0">
                  <emma:literal>=</emma:literal>
                </emma:interpretation>
                <emma:interpretation id="interp51" emma:lang="en-IN" emma:confidence="0">
                  <emma:literal>#</emma:literal>
                </emma:interpretation>
                <emma:interpretation id="interp52" emma:lang="en-IN" emma:confidence="0">
                  <emma:literal>¥</emma:literal>
                </emma:interpretation>
                <emma:interpretation id="interp53" emma:lang="en-IN" emma:confidence="0">
                  <emma:literal>t</emma:literal>
                </emma:interpretation>
                <emma:interpretation id="interp54" emma:lang="en-IN" emma:confidence="0">
                  <emma:literal>T</emma:literal>
                </emma:interpretation>
              </emma:one-of>
            </emma:emma>
          </inkml:annotationXML>
          <inkml:trace contextRef="#ctx0" brushRef="#br2" timeOffset="103220.2782">5064 6746 92,'-8'1'93,"8"-1"2,0 0-7,-4 6 9,4-6-2,0 0-2,-5 5 3,5-5 5,0 0-4,0 0 7,0 0-7,0 0 2,0 0 0,0 0-6,0 0-6,0 0-2,0 0-4,0 0-7,0 0-2,0 0 3,0 0-1,0 0-3,0 0 0,0 0-4,0 0-2,31 0-9,-11-5 0,7 5-8,4 0-7,9 0-1,4 5-6,-2-5-3,-11 0-2,-1 0-8,-1 0-7,1 0-25,-3 0-33,-1-5-41,-6 4-35,8-4-53,-14 4-194,4-2-397,-9 0 176</inkml:trace>
          <inkml:trace contextRef="#ctx0" brushRef="#br2" timeOffset="103452.4431">5167 6984 51,'7'0'206,"-7"0"-9,19 3-5,-5-2-8,-5-1-12,9 0-15,-4 0-13,1 3-14,4-6-12,-1 3-16,2 3-6,0-3-12,-3 0-14,3 0-37,-5 3-41,2-3-60,6-2-60,-6 2-161,3-4-313,-2 0 139</inkml:trace>
        </inkml:traceGroup>
        <inkml:traceGroup>
          <inkml:annotationXML>
            <emma:emma xmlns:emma="http://www.w3.org/2003/04/emma" version="1.0">
              <emma:interpretation id="{35B8973D-6E5D-44D3-94A9-180A59826788}" emma:medium="tactile" emma:mode="ink">
                <msink:context xmlns:msink="http://schemas.microsoft.com/ink/2010/main" type="inkWord" rotatedBoundingBox="8162,9332 9459,9339 9451,10814 8154,10808"/>
              </emma:interpretation>
              <emma:one-of disjunction-type="recognition" id="oneOf11">
                <emma:interpretation id="interp55" emma:lang="en-IN" emma:confidence="0">
                  <emma:literal>as</emma:literal>
                </emma:interpretation>
                <emma:interpretation id="interp56" emma:lang="en-IN" emma:confidence="0">
                  <emma:literal>a)</emma:literal>
                </emma:interpretation>
                <emma:interpretation id="interp57" emma:lang="en-IN" emma:confidence="0">
                  <emma:literal>al</emma:literal>
                </emma:interpretation>
                <emma:interpretation id="interp58" emma:lang="en-IN" emma:confidence="0">
                  <emma:literal>an</emma:literal>
                </emma:interpretation>
                <emma:interpretation id="interp59" emma:lang="en-IN" emma:confidence="0">
                  <emma:literal>ay</emma:literal>
                </emma:interpretation>
              </emma:one-of>
            </emma:emma>
          </inkml:annotationXML>
          <inkml:trace contextRef="#ctx0" brushRef="#br2" timeOffset="105309.0765">6852 6599 39,'0'0'66,"0"0"-4,0 0-3,0 0-3,0 0-1,0 0-11,0 0-5,0-6-5,0 6-3,0 0-1,0 0-6,0 0 2,0 0-4,0 0-4,0 0 3,-6-7 3,6 7-6,0 0 6,0 0 4,0 0-2,0 0 0,0-5-6,0 5-2,0 0-5,0 0 3,-5-6-3,5 6 10,0 0-3,-3-7 0,3 7-3,-6-5 1,6 5-12,-6-6 4,6 6 6,-6-3-8,6 3-8,-7-9 10,4 7 0,3 2 7,-10-5-2,3 3-5,0 1 15,7 1-10,-16-7-16,9 3 16,-4 0 5,2 2 17,-4 2-14,1-1 1,-2-3-1,-1 4-5,-2-2 2,2 2 5,3-1-6,-7 1-3,5 1 1,-3 1-16,1-2 17,2 0-6,0 6-2,-1 3 1,-1-1 0,7-2 2,-3 6-2,-2-3-2,3 3 2,2-1-3,1 2 2,-2-1 0,5 2 2,-1 0 1,1 0 16,-1 0 5,3-2-6,-2 4-7,4-3-4,-4 0 2,4-1 3,1 1-5,1 2 1,1-4-3,1 2 5,-2-4-8,6 1 2,-1 1-4,8-4 1,-2 0 2,3-1-5,4-1 3,2 1 0,-1-3-2,5-1-1,-9 0 1,4-4-1,0 2 6,-3-4-13,-1 1-8,-3-1 10,7 0 2,-3-3-3,-9 2-1,1-2 4,3-1-4,-2-5 4,0 3 3,0 0-10,-1-5 3,-5 5 4,6-1 1,-6-4-7,2 1 5,-1 0-4,-2 5 0,2-4 7,-1 5 0,-4-5 1,2 8 3,-2-5 12,0 6 5,1-3 3,-1 7 0,0-10-1,3 6-1,-3 4-5,0-4-3,0 4-5,0 0-1,0 0-2,0 0 1,0 0 1,0 0-1,-4 25 1,4-15-3,0 3-2,0 4 4,1 0-1,2-1-2,0-2 6,4 4-8,-3 0 1,4 0 0,1-4-1,2 5 0,-4-4-2,4 1-5,4-3-22,-7-1-34,6-1-53,-3-2-33,3-2-209,1-4-376,-1-1 167</inkml:trace>
          <inkml:trace contextRef="#ctx0" brushRef="#br2" timeOffset="107694.3259">7699 6184 87,'0'0'78,"1"-4"1,-1 4-8,0 0-4,2-7 1,-2 1 1,0 6 2,5-6-2,-5 6 1,1-7-1,-1 7-1,0-11-5,0 8 1,2-4-4,-2 7-7,-2-9 3,1 3-9,1 6 5,-2-10 2,-1 6-1,3 4-10,-3-7-3,3 7-1,-6-5-7,6 5-6,-5-2 2,5 2-5,0 0-1,-3-6-5,3 6-2,0 0 2,-14 13-3,7-6-2,-3 6-6,1 3 0,-2 0 1,2 8 3,-3 2 22,1 2-6,-4 8 1,1-2-9,-4 6 3,4 0-8,0 0 5,2 0-4,4 0 1,-4 1-1,4 0-2,0-3-3,2 2 0,2-1 12,8 5 8,-4-5 0,0-1-3,2 4 16,2-2 0,4 3 3,-2-1 0,-1 5-4,-2-2-2,-2 2-3,4-3 0,0-5 9,-5 2-2,0-1-7,0-12-2,-3 1 1,1-2-2,-4-1-2,-2-2-2,2-1 1,-2-5-3,2-2-1,0-5-2,0 5-3,-5-6 1,2 3-4,1-6-1,-5-2-1,-1 6-1,-3-7-1,0-2-8,-9-1-24,6-2-52,0-3-37,-11-1-44,7-5-52,-5-6-191,13 4-425,1-2 189</inkml:trace>
        </inkml:traceGroup>
        <inkml:traceGroup>
          <inkml:annotationXML>
            <emma:emma xmlns:emma="http://www.w3.org/2003/04/emma" version="1.0">
              <emma:interpretation id="{A057F9D2-E16A-4FD2-AF56-DC6BCA2EC0C4}" emma:medium="tactile" emma:mode="ink">
                <msink:context xmlns:msink="http://schemas.microsoft.com/ink/2010/main" type="inkWord" rotatedBoundingBox="9669,9467 10923,9474 10918,10297 9665,10291"/>
              </emma:interpretation>
              <emma:one-of disjunction-type="recognition" id="oneOf12">
                <emma:interpretation id="interp60" emma:lang="en-IN" emma:confidence="0">
                  <emma:literal>at</emma:literal>
                </emma:interpretation>
                <emma:interpretation id="interp61" emma:lang="en-IN" emma:confidence="0">
                  <emma:literal>At</emma:literal>
                </emma:interpretation>
                <emma:interpretation id="interp62" emma:lang="en-IN" emma:confidence="0">
                  <emma:literal>out</emma:literal>
                </emma:interpretation>
                <emma:interpretation id="interp63" emma:lang="en-IN" emma:confidence="0">
                  <emma:literal>dt</emma:literal>
                </emma:interpretation>
                <emma:interpretation id="interp64" emma:lang="en-IN" emma:confidence="0">
                  <emma:literal>art</emma:literal>
                </emma:interpretation>
              </emma:one-of>
            </emma:emma>
          </inkml:annotationXML>
          <inkml:trace contextRef="#ctx0" brushRef="#br2" timeOffset="108722.2955">8296 6557 9,'-6'-1'83,"6"1"-2,-14-2-7,5 2-14,9 0 3,-26 2-3,9-1 17,3 3-7,-6 3-7,3-5-5,-3 13-2,2-4-5,-11 4-1,7-1 15,-1 4 3,2 2-1,-3 0-4,3 0-6,4 4-2,3-4 9,1 4-2,3 1-3,0 1 7,2-2-4,2-1-6,6-2-4,0-2-6,6-4-1,-2 3 0,6-2-2,4 3-7,-4-4 1,7-6-6,-2 3-2,4-6 2,-2 1-4,3 0-7,0-3 3,0-4-4,-3-3 1,1-4-3,-4 0 0,-2 0-3,2-7-4,-2-1 5,2-6 1,0-4-1,-5-1-5,2-12 2,-4-3-2,3-2-2,-3-1 0,2 1-2,-1-2-3,-2 1 2,-1 0 0,1 5-3,2 0 10,1 3 14,-6 7 0,2-14-4,-2 21 20,0-2 5,-2 5-6,4 1 0,-4 5 14,-1-3 2,0 7-6,0-2 3,0 3 0,2 0 1,-4 3-8,2 5-8,0-8-4,0 8-8,0-8 4,0 8-10,0 0 0,0 0-4,0 0 0,-12 18-3,6-6 1,-2 6-2,2 2-2,-2 3-11,-1 5 3,5 1 2,-1 9 3,0-1 2,-1-1 1,3-6-1,2 1 3,-4 2-2,5-2 3,0-6 3,6 1-6,-3-1-4,3-3 3,2 1 2,-2-3-5,11 0 4,-6-4-2,6 0 0,3 2-8,1-4-10,5-2-22,2-1-24,-2 1-19,2-9-34,1 0-25,-2-3-12,1 0-27,-5-3 0,-6-1-12,1-8 1,-4 1 13,1-9 15,-2-3 16,-1-2 4,-3-2 23,2-16 14,-2-1 2,0 2 19,-2-2 22,-3-3 13,1 12 23,-2-3 16,-3 10 3,0-1 18,0 5 21,-2 2 23,2 5 22,-1 3 17,1-2 6,0 3 4,-3 5 3,1-2-4,2 6-7,0-3-10,-1 1-8,1 6-11,0 0 3,0 0-7,0 0-2,0 0-4,-7 16 16,4-4-5,2 6-9,-2 6-4,0 2 4,-5 3-15,7 1-3,-6 8-6,6-1-2,-4 1-1,2-10-5,3 9 5,-4-8-13,4-2-1,-2 3-6,2-3 1,-3 0-5,3 2-7,0-2-32,3-2-40,0 1-48,2 3-49,2-13-54,-2 2-208,4-1-459,-1-4 203</inkml:trace>
          <inkml:trace contextRef="#ctx0" brushRef="#br2" timeOffset="109000.4926">8658 6646 95,'0'0'150,"0"0"-13,0 0-1,-8-1-9,8 1-7,0 0-1,0 0-1,0 0 4,0 0-3,22 12 2,-13-11-1,2 2-2,6-1-13,-1-1-8,11 2-10,5-2-5,2 1-11,4-4-7,3 2-4,-8 0-10,6-1-2,3-2-8,-10 2-20,-3-1-25,-1-2-37,-2 0-52,-6 1-60,-9-1-185,-2 0-366,-3 0 161</inkml:trace>
        </inkml:traceGroup>
      </inkml:traceGroup>
    </inkml:traceGroup>
    <inkml:traceGroup>
      <inkml:annotationXML>
        <emma:emma xmlns:emma="http://www.w3.org/2003/04/emma" version="1.0">
          <emma:interpretation id="{453CC1F9-5E2E-4822-827C-7B35199F52B6}" emma:medium="tactile" emma:mode="ink">
            <msink:context xmlns:msink="http://schemas.microsoft.com/ink/2010/main" type="paragraph" rotatedBoundingBox="4207,11587 12092,11478 12117,13252 4232,133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0BA20B5-EC64-4AA5-8D8A-20AFE1E9CC4C}" emma:medium="tactile" emma:mode="ink">
              <msink:context xmlns:msink="http://schemas.microsoft.com/ink/2010/main" type="line" rotatedBoundingBox="4207,11587 12092,11478 12117,13252 4232,13361"/>
            </emma:interpretation>
          </emma:emma>
        </inkml:annotationXML>
        <inkml:traceGroup>
          <inkml:annotationXML>
            <emma:emma xmlns:emma="http://www.w3.org/2003/04/emma" version="1.0">
              <emma:interpretation id="{5C267A4F-0362-4A77-9350-3355164602A5}" emma:medium="tactile" emma:mode="ink">
                <msink:context xmlns:msink="http://schemas.microsoft.com/ink/2010/main" type="inkWord" rotatedBoundingBox="4213,12012 6589,11979 6603,13023 4227,13056"/>
              </emma:interpretation>
              <emma:one-of disjunction-type="recognition" id="oneOf13">
                <emma:interpretation id="interp65" emma:lang="en-IN" emma:confidence="0">
                  <emma:literal>assure</emma:literal>
                </emma:interpretation>
                <emma:interpretation id="interp66" emma:lang="en-IN" emma:confidence="0">
                  <emma:literal>azure</emma:literal>
                </emma:interpretation>
                <emma:interpretation id="interp67" emma:lang="en-IN" emma:confidence="0">
                  <emma:literal>Mazur</emma:literal>
                </emma:interpretation>
                <emma:interpretation id="interp68" emma:lang="en-IN" emma:confidence="0">
                  <emma:literal>azury</emma:literal>
                </emma:interpretation>
                <emma:interpretation id="interp69" emma:lang="en-IN" emma:confidence="0">
                  <emma:literal>abut</emma:literal>
                </emma:interpretation>
              </emma:one-of>
            </emma:emma>
          </inkml:annotationXML>
          <inkml:trace contextRef="#ctx0" brushRef="#br2" timeOffset="153625.4344">3400 8848 2,'0'0'130,"-1"-5"-8,1 5-9,0 0-11,3-7-14,-3 7-4,9-4-10,-9 4-3,8-2-3,-8 2 6,17 0-7,-7 0 2,6 0-6,2 0-9,2 2 1,2 0-4,4 0-7,-2-1-2,7 3-5,-11-2 0,3-4-3,6 5-3,-3 0-3,-7-2-3,10 1 0,-9-1-2,-2 2-3,-1-2-5,9 3 0,-6-4-10,-5-2 4,4 2 2,1 0-4,-5 2 1,3-2 5,-10 0-12,4 0 7,-4 0 0,-8 0-4,17 0 4,-17 0-3,11 0 1,-5 2-5,-6-2-1,11 0-3,-11 0 2,9 4 2,-9-4-3,8 1 4,-8-1-4,10 3 6,-7 3-6,0-2-1,0 1 11,1-2-10,-3 3 1,2 3 6,-3-2-9,0 3 4,0 1 0,-4 4 3,0-3 10,-2 6 5,3-2-2,-7 7 0,2 1 2,-1-2 0,-2 3 3,5-1 5,-5-2-4,2 1 3,3-3-5,-2 4-2,2-4 0,4 0 3,-4-1-5,5 5 1,-6 0 5,7-7 3,-6 0-2,3 8-2,0-7 8,3 7-4,-1 1 6,-5-1 8,1-3-1,3-4-2,-4 7-2,5-1-1,-4-6-3,4-3-2,-6 2 1,6-1-4,-5-3 1,1 4-1,2-4-3,-1-3-2,2 0 2,-3-2 3,4 3-2,-1-5 0,-1 1-1,0-1-2,0 0-3,3-6-5,-1 7 3,1-2-5,0-5-1,-2 6 3,2-6-5,-5 3 2,5-3-1,-3 9 1,3-9-2,-6 7 4,5-5 6,-5 3 3,-1 1-3,1-2 10,-1-1-6,-4 1-1,3-4 4,-4 2-6,1-2-2,-7 1-2,-2-1-2,-6-1 1,1 0-6,-2 0 6,-1-5-17,-12-4-16,-4 2-28,-1-4-34,-10 0-35,4-3-31,0-3-60,-2 0-41,-1-1-126,6-3-406,1 1 180</inkml:trace>
          <inkml:trace contextRef="#ctx0" brushRef="#br2" timeOffset="152727.2159">2849 9163 28,'0'0'123,"0"0"-11,-1-9-4,1 9-4,0 0-1,1-5-9,-1 5-7,-1-8 4,1 8-7,1-6-4,-1 6-2,0 0 2,0-8-4,0 8-9,4-4-8,-4 4-1,1-6-9,-1 6-4,5-7-4,-5 7-6,1-6-4,-1 6-2,3-6-3,-3 6 0,0 0-7,5-2-4,-5 2-5,0 0-1,0 0-3,0 0-1,14 7-5,-8-1 2,3-1 4,0 5 4,-1-2-8,1 8 2,-1-7 0,3 8 3,-2-5-3,3 9 1,0 3 0,-1-5 0,-2-1-1,5 2 2,-6-3-4,4-2 3,-4 1 1,5-2-3,-6-1 4,3 1-3,1 2-1,-5-4 1,5 1 10,1-2-1,-4-7 4,-2 7-1,0-7-4,-1 2-1,-1-1 1,1-2-4,0 1-2,-5-4 2,6 6-2,-5-2 0,-1-4 0,0 7 1,3-4-2,-3-3 2,5 4-3,-5-4 5,0 0-3,2 7 1,-2-7 5,0 0 0,3 5 8,-3-5-3,1 3 5,-1-3 5,0 0 2,0 0 8,0 0 8,8 3 9,-8-3 6,0 0 10,0 0 3,9-10 0,-4 6-8,-1-3-3,4-1-9,-5 1-4,6-7 0,-1 1-11,-5-5 1,3-5-6,5 1-6,-8-5-1,8 3-3,-2-2-2,3 0 1,0 0-4,4 1-3,-2 2 0,2-3-5,0 3-1,2 2 0,-6 2-4,-1 5-19,0 1-24,-5 5-28,0 0-39,-1 1-55,1 4-45,-3 0-41,-3 3-148,0 0-427,0 0 190</inkml:trace>
          <inkml:trace contextRef="#ctx0" brushRef="#br2" timeOffset="154526.4526">2880 8775 59,'0'0'145,"-21"-2"-15,21 2-11,0 0-7,-19 2-9,19-2-7,-12 1-6,12-1-4,-9 3-9,1-2-5,8-1-6,-12 3-19,12-3 5,-16 1-3,12 1-2,4-2-1,-15 0-10,7 0 1,8 0-8,-20 0 1,11-2-3,-2 2-3,-3-1-5,2-2-1,1 3 1,0-1-4,-1 1-2,12 0-4,-21 0 1,13 1 0,-4-2-2,12 1 1,-16 1-2,6-1 0,2 3 0,0-2 0,1 2-13,0 1 9,0-2 0,1 3 2,-1-2-1,3 4 5,1-3-4,-2 3-2,-1 3 3,3-2 5,-2-1-7,-1 8 9,0-2-1,3 1-1,-3 2 7,4 1-1,-2-2 4,2 6 2,-1 1-2,3 3 5,-1-4 6,1 4 1,-2 0 0,2 0-2,0-3-4,-1 4 2,1-9-1,-4-1-1,3 5-2,1-3 2,0 0-2,0 1 2,0-3-7,0 2 4,0 4-6,1-1 6,-1-3 0,4 7 3,-4 0-5,1 0 2,1-5-3,-2-3-1,4 1 2,-4 3 6,0-6-1,3 5-4,-3-2-3,3-3 0,-3 2 0,-3-3-2,6 4 0,-3-11-7,0 4 2,0-2-2,0-2-1,2 4 0,-2-4-2,0 4-1,4-3 0,-7 2 11,6-2 5,-1 3-4,1-2 1,-3-3-2,5 2-5,-4 1 5,2-2-6,-1-1-2,4 1 2,-4-3-4,2-1 3,1 2-5,1-3 4,2 2 1,1-3-1,-9-1 1,15 3-1,-6-3 1,4-2 0,-1 1-5,2-5 2,-1-2-20,1-3-32,5-1-33,-5-6-56,7 2-49,2-2-63,-1-5-150,10-3-429,-3 1 190</inkml:trace>
          <inkml:trace contextRef="#ctx0" brushRef="#br2" timeOffset="155403.8431">4149 9380 42,'0'0'96,"-4"7"-12,4-7-2,0 6 5,0-6-4,-2 9-3,2-6 3,0-3-11,2 13 3,-1-6-1,-1-2 8,0 8-6,3-8-1,-1 6 5,2 0-4,-4-1-8,3 4-4,-1 1 3,3-1-1,-4 3-7,2-3-3,0 1-5,2 0-5,-2-1-4,2-1-6,1-1 2,1 1-3,6 2-6,-6-3 1,6-2-5,0-2 0,-3-5-4,3 4-2,6-3 0,-5 0-3,3-2 2,-1-3-1,-5 1-5,3-5-1,-5-1 1,2-1 1,-3 1 1,4-2 6,-1-4 6,-5 1-4,1-7 2,-3 9-4,0-9-3,2 4 5,-3 0 1,0 0 2,-3 0 7,0-1-4,0 2 2,0 2-3,0 0-2,3 1-2,-3-1 0,0 3-2,-3-2-1,5 3 1,-4 2 1,2-5 3,2 6 2,-2 4-1,0-7 1,0 7-3,0-11-1,0 11-5,1-4-3,-1 4-2,0 0-1,0 0-3,0 0 0,0 0-1,-9 22-3,9-17-1,-4 8 2,2-1 1,1-1-3,1 3 0,0 3 0,1-2-1,1 2 2,-1-2 0,2 2-1,0-2-1,3 2 2,1-5-5,-1 2-8,1-1-30,1 1-37,4-6-54,2 2-56,2-2-230,0-7-449,6 3 199</inkml:trace>
          <inkml:trace contextRef="#ctx0" brushRef="#br2" timeOffset="156091.0532">4481 8729 22,'3'4'110,"0"-1"-5,0 4-7,-2 2 6,1-2-9,4 7-5,-1 3 8,2-2-4,-7 3-2,7 6-7,-1-2-3,1 6-6,1-3 13,0 1-6,-4-1-9,4-2-4,-6 1 4,2-3-6,4-2-5,-7-2-2,6-3-4,0 1-3,4 2-4,-3-9 10,-7 0 2,5 2 5,0-5 1,-4 2 2,4 2 1,3-6 0,-6-2 0,-3-1-3,0 0-5,20-7 6,-12 0-6,-2 0-1,8-4-4,-9-2-7,4-2 0,-5-3-20,6-5-2,-1-3-3,1 0-2,0-4-6,-1 5 0,0-7-3,-1 7-4,-1 0-10,3 0-8,-4 9-5,0 2-13,-1 0-25,1 0-31,-3 7-43,3 0-51,-1 3-47,-2-3-178,3 6-432,1-1 191</inkml:trace>
        </inkml:traceGroup>
        <inkml:traceGroup>
          <inkml:annotationXML>
            <emma:emma xmlns:emma="http://www.w3.org/2003/04/emma" version="1.0">
              <emma:interpretation id="{376EB9B9-D7EA-44DF-8B8B-CDE63B92D954}" emma:medium="tactile" emma:mode="ink">
                <msink:context xmlns:msink="http://schemas.microsoft.com/ink/2010/main" type="inkWord" rotatedBoundingBox="7426,12350 7890,12343 7895,12679 7431,12686"/>
              </emma:interpretation>
              <emma:one-of disjunction-type="recognition" id="oneOf14">
                <emma:interpretation id="interp70" emma:lang="en-IN" emma:confidence="0">
                  <emma:literal>=</emma:literal>
                </emma:interpretation>
                <emma:interpretation id="interp71" emma:lang="en-IN" emma:confidence="0">
                  <emma:literal>#</emma:literal>
                </emma:interpretation>
                <emma:interpretation id="interp72" emma:lang="en-IN" emma:confidence="0">
                  <emma:literal>c</emma:literal>
                </emma:interpretation>
                <emma:interpretation id="interp73" emma:lang="en-IN" emma:confidence="0">
                  <emma:literal>E</emma:literal>
                </emma:interpretation>
                <emma:interpretation id="interp74" emma:lang="en-IN" emma:confidence="0">
                  <emma:literal>z</emma:literal>
                </emma:interpretation>
              </emma:one-of>
            </emma:emma>
          </inkml:annotationXML>
          <inkml:trace contextRef="#ctx0" brushRef="#br2" timeOffset="156909.7899">5681 9095 5,'0'0'114,"-3"7"-12,3-7-3,0 0-11,0 0-1,0 0 2,0 0 4,0 0 3,10 11 8,-3-8 3,3 1 5,-2-1 2,4-2-7,-1-1-5,6 0-12,0 0-9,1 0-7,2 3-9,-3-3-4,3-3-1,-2 3-6,2-1-9,0-2-2,0 0-22,-1 0-27,1 2-47,-3-3-47,2-1-67,-3 4-115,-1 0-304,-4-3 134</inkml:trace>
          <inkml:trace contextRef="#ctx0" brushRef="#br2" timeOffset="157267.041">5698 9405 91,'0'10'140,"4"-7"4,1 1 0,1-1 1,3-1 7,5 0 6,4-2-7,1 0-12,5-2-13,21 4-4,-16-6 0,5 2-2,9-1-13,-12 1-9,2-5-10,-8 5-9,-5-2-9,0 3-4,-2-1-6,-2-2-8,-4 3-2,-5-3-23,1 1-37,-8 3-47,8 0-52,-8 0-71,0 0-170,0 0-378,0 0 168</inkml:trace>
        </inkml:traceGroup>
        <inkml:traceGroup>
          <inkml:annotationXML>
            <emma:emma xmlns:emma="http://www.w3.org/2003/04/emma" version="1.0">
              <emma:interpretation id="{B63859A6-6242-4523-A972-42BFF1801B28}" emma:medium="tactile" emma:mode="ink">
                <msink:context xmlns:msink="http://schemas.microsoft.com/ink/2010/main" type="inkWord" rotatedBoundingBox="8673,11525 12092,11478 12117,13252 8698,13299"/>
              </emma:interpretation>
              <emma:one-of disjunction-type="recognition" id="oneOf15">
                <emma:interpretation id="interp75" emma:lang="en-IN" emma:confidence="0">
                  <emma:literal>atilt</emma:literal>
                </emma:interpretation>
                <emma:interpretation id="interp76" emma:lang="en-IN" emma:confidence="0">
                  <emma:literal>a[t)ot</emma:literal>
                </emma:interpretation>
                <emma:interpretation id="interp77" emma:lang="en-IN" emma:confidence="0">
                  <emma:literal>alto</emma:literal>
                </emma:interpretation>
                <emma:interpretation id="interp78" emma:lang="en-IN" emma:confidence="0">
                  <emma:literal>altos</emma:literal>
                </emma:interpretation>
                <emma:interpretation id="interp79" emma:lang="en-IN" emma:confidence="0">
                  <emma:literal>aft)ot</emma:literal>
                </emma:interpretation>
              </emma:one-of>
            </emma:emma>
          </inkml:annotationXML>
          <inkml:trace contextRef="#ctx0" brushRef="#br2" timeOffset="158346.8063">7268 9089 76,'-3'-8'109,"3"8"-2,-7-3-7,7 3-6,-6-5-9,2 2 5,4 3 3,-10-6-11,10 6-3,-4-5-9,4 5-7,-14-3-2,5 0-4,-2 2-4,-1 1-7,-4-4 1,-2 4-2,3 4-4,-2-3 1,1 3-1,-2 2-3,1 1 1,0 1-3,0 2 2,2 0-4,1 2 4,-3 1-6,4-1 0,3 2-7,0-2-1,2 4-2,5-7 1,-3 8-2,3-7 1,6 1-2,-3 1-5,0-3-1,6 2 0,2-3 2,1-1-1,1 3-3,9-3 1,-1-2-13,1-2 0,1 1-2,4-4-5,-1 2 0,-4-5-1,-1 3 1,1-6 1,-4 1-2,-1-2 5,1-3-1,-4 2 3,1-2-3,-1-1 2,-8 0 4,5-3 3,-2 2-3,-2 2 1,5-6 6,-5 10 15,-1-6 10,0 4 8,-2 3-3,-1-4 0,3 2 3,-3 7-2,0-8-6,0 8 0,3-1-7,-3 1-6,0 0-1,0-7-4,0 7-2,0 0-2,0 0-3,3 16 2,-3-6-3,5 1 0,0 3-3,-1 0 3,1 3-2,7-4 0,-4 4 2,-1 0 1,9-1-5,-5-3-15,1 1-26,0 0-28,-1-2-39,4-1-44,-1 0-61,1-4-113,-2-3-350,2-1 155</inkml:trace>
          <inkml:trace contextRef="#ctx0" brushRef="#br2" timeOffset="159122.3559">8201 8582 14,'-14'2'127,"14"-2"-14,-11 0 3,11 0-15,-18 1-8,8 2-10,1-2-8,9-1-1,-10 5-4,2-4-5,2 0 6,6-1-14,-14 4-2,8-2-4,-2-1 0,-1 3 0,-2-1-12,0 1-3,2 1 1,-3-4-7,0 0-1,1 4-2,0-3-9,-1 2 2,1-2-2,0 3 1,4 0-9,-2 1 2,-1-4-3,6 3 1,-2-3 0,1 3 3,-1 2-9,3-1 3,-2-1-5,1 2 3,4 4 1,-2-3-7,-1 0 5,3 3-1,0-2 3,0 5 5,-3-3-6,0 3 18,6 2 1,-6 1-3,3-3 2,0 4-2,0-3-7,3 2-4,-3 0 8,3-1 4,0 2 3,-1-4-2,7 6 5,-3-2-5,-2-2 8,0 3-7,6 5 6,0-1-1,-7-1-2,7 3 6,-7-1 4,-1 2 7,4 2 1,-1 1-2,-2 9 6,0-7 3,-3 3-3,0-5 1,0 10 4,-3 1-3,1-1 5,1-10-11,-1-1-3,2 1-8,0 0 2,0 0-4,0-2-1,2-1 9,-1 5-4,4-4-1,-2-3-5,1 3 0,1-4-1,0 2-10,1-2 7,1-1-6,-2-8-3,1 4 2,-3-6-3,3 6-1,5-11 0,-8 4 0,2-4-4,-1 0 1,0 0-3,-3-1 2,4-1-2,-1-2 1,-4-3-1,8 6-2,-2-6 0,-6 0 5,14 1-7,-14-1-2,17-4-22,-5-2-41,6 0-51,-4-4-34,11-4-66,-5-6-252,1 1-501,2-2 221</inkml:trace>
          <inkml:trace contextRef="#ctx0" brushRef="#br2" timeOffset="159907.9122">8451 9066 33,'0'0'185,"23"7"0,-14-3-8,2-4-15,9 1-14,4 0-14,7-1-14,-3 0-9,4 0-11,2 0-10,-2-1-22,-2 0-47,1-3-36,-3 1-63,-1-1-163,0 1-259,-9-3 115</inkml:trace>
          <inkml:trace contextRef="#ctx0" brushRef="#br2" timeOffset="159606.6992">8656 8818 58,'-1'7'141,"-4"2"6,4 1-9,-1 7 0,-1-2 3,0 6-8,-3 1-7,0 4 0,1-5 6,1 8 0,1-2 13,-4-2-7,6 1-6,-1 3-14,-2-3-9,-2 0 1,4-1-4,2 3-8,-3-3 0,3-7-7,0 0-6,0 0-10,0 1-5,0-6-7,0 1-6,3 1-1,-1-1-1,7-5-11,-5-2-5,3 3-2,0-4 0,5-1-19,5-3-30,0 0-32,3 0-32,2-4-45,5 2-56,4-4-54,3 1-191,-5-8-458,3 1 203</inkml:trace>
          <inkml:trace contextRef="#ctx0" brushRef="#br2" timeOffset="160572.1475">9250 8741 96,'0'0'101,"0"0"-9,0 0-2,0 0-19,0 0 0,33 3-13,-33-3 1,12-1-12,-1 1-3,-11 0-3,18 0-6,-9 0-2,2 0-1,-2-2-1,2 4-3,-11-2 4,24 0 2,-10 1-2,0-1 5,-5 3 5,5-2 1,-6-1-1,4 0-2,-12 0-5,18 2 2,-8-2 0,-4 2-11,1 0-1,-7-2 0,11 5-5,-8-2-1,3 1-2,-1-2 0,-2 3 0,0 1-1,0-1 13,0 2-6,-3 0 1,2 4-7,-2-2-2,4 3 3,-2 2 4,1 3-3,-3 1 7,3 1-4,-3-5-2,3 8 13,-6 1-1,6 2 0,-6 2-3,3-1 2,0 2-1,0-2 5,3 9-4,-3-6 13,0-1-2,0 14 13,0-4-7,0-10 3,0 12 1,3 1 5,-1 0-3,1 2 0,0-3 1,0 0 0,-3-5-8,3 1-2,-1-7-2,-2 3-3,4-7-6,-2 2-2,-2-4-4,0 1-5,3 1-1,-6 2-1,1-9-2,-2 0 6,2 1-11,-1-2 3,-3-3-3,-2 1 0,-1-1-1,1 1 1,-4-2-1,4-5 1,-2 2 0,-3-2-3,6-2 0,-10-1 2,1 1-2,1-2-3,1-1 0,-6-3 1,0 0-2,0 1-1,0-1 0,-7 0-3,1-1 2,-2-2-5,2 2-16,-3-2-22,3-1-21,0 2-25,-2 2-33,4-5-47,4 3-48,0-2-204,6-1-450,0 3 200</inkml:trace>
          <inkml:trace contextRef="#ctx0" brushRef="#br2" timeOffset="162088.4381">9952 8593 17,'-8'1'198,"8"-1"-20,0 0 0,-9 2 5,9-2-2,0 0-15,20 7-15,-6-3-14,4-1-12,2 1-9,8-4-16,4 0-4,2 5-28,-5-4-44,17-2-51,-3 0-64,0-3-70,-11-1-113,-3 3-295,-3-9 131</inkml:trace>
          <inkml:trace contextRef="#ctx0" brushRef="#br2" timeOffset="161849.2727">10005 8236 92,'-9'-3'175,"9"3"-3,0 0-16,0 0-12,0 0-13,-1-5-16,1 5-9,0 0-13,0 0-11,0 0-9,0 0-7,0 0-8,0 0-6,10 15 2,-8-10 1,-1 2-4,1 0 2,1 4 6,-3 0-7,0-1-2,-3 6-2,0 1 11,1 0 1,-1 6 6,-4 1 1,5 2-5,-6-1 2,5 2-6,2-2 2,-2 1-3,0 0-15,1 3 0,1-3-3,2 0-2,-1 0 0,2 5-3,2-4 7,-1 1-2,3-1-1,-1 0-1,-2 2-2,3-4-5,0-3 2,-1 6-5,4-10-3,-3 1-1,2 1-2,0-4 0,2-1 4,-2-3-6,4 1-2,1-3 1,-9-3-4,7-2-8,1-2-23,2-3-33,3-1-55,0-1-35,7-9-57,4 0-47,-3-3-163,-2-4-438,3-1 193</inkml:trace>
          <inkml:trace contextRef="#ctx0" brushRef="#br2" timeOffset="161080.7233">10074 9641 78,'-7'4'140,"7"-4"-15,-5 6 2,1 1 13,2 3-18,-1-2-4,3 0-6,-5 8 2,5 0-9,-1 0-5,-2 1-4,1-2-7,2 2-5,2-1-1,7 2 0,-8 1-11,7-6-2,-2 5-6,2-8 5,3 5 12,-2-6 1,3 2-1,-1-4-2,-2-2 3,-1-3 2,1-2 8,-1 1 2,-8-1-4,13-8-10,-3 1 3,-6-6 8,2-2-9,-2 1-7,-4-4-7,3-5-7,-6 2 0,3-4-14,-5 1-6,0-1-6,1 7-1,1 3-5,-4-3-12,6 7-24,-5-7-41,-3 11-62,1-4-53,-4 0-56,-2 8-72,-1-4-163,-5 2-491,-3-3 216</inkml:trace>
        </inkml:traceGroup>
      </inkml:traceGroup>
    </inkml:traceGroup>
    <inkml:traceGroup>
      <inkml:annotationXML>
        <emma:emma xmlns:emma="http://www.w3.org/2003/04/emma" version="1.0">
          <emma:interpretation id="{67D7CA98-08CE-46E3-969F-B7711AFF9809}" emma:medium="tactile" emma:mode="ink">
            <msink:context xmlns:msink="http://schemas.microsoft.com/ink/2010/main" type="paragraph" rotatedBoundingBox="3565,14008 8901,13792 8934,14589 3597,1480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B54FCF4-9F9F-4749-9FC7-0AA4E135B32E}" emma:medium="tactile" emma:mode="ink">
              <msink:context xmlns:msink="http://schemas.microsoft.com/ink/2010/main" type="line" rotatedBoundingBox="3565,14008 8901,13792 8934,14589 3597,14806"/>
            </emma:interpretation>
          </emma:emma>
        </inkml:annotationXML>
        <inkml:traceGroup>
          <inkml:annotationXML>
            <emma:emma xmlns:emma="http://www.w3.org/2003/04/emma" version="1.0">
              <emma:interpretation id="{02A9C65E-01BF-42F4-AE95-A70E49104CB3}" emma:medium="tactile" emma:mode="ink">
                <msink:context xmlns:msink="http://schemas.microsoft.com/ink/2010/main" type="inkWord" rotatedBoundingBox="3565,14008 8901,13792 8934,14589 3597,14806"/>
              </emma:interpretation>
              <emma:one-of disjunction-type="recognition" id="oneOf16">
                <emma:interpretation id="interp80" emma:lang="en-IN" emma:confidence="0">
                  <emma:literal>v-ueat</emma:literal>
                </emma:interpretation>
                <emma:interpretation id="interp81" emma:lang="en-IN" emma:confidence="0">
                  <emma:literal>v-u-at</emma:literal>
                </emma:interpretation>
                <emma:interpretation id="interp82" emma:lang="en-IN" emma:confidence="0">
                  <emma:literal>vie-at</emma:literal>
                </emma:interpretation>
                <emma:interpretation id="interp83" emma:lang="en-IN" emma:confidence="0">
                  <emma:literal>Vs-cleat</emma:literal>
                </emma:interpretation>
                <emma:interpretation id="interp84" emma:lang="en-IN" emma:confidence="0">
                  <emma:literal>VP-neat</emma:literal>
                </emma:interpretation>
              </emma:one-of>
            </emma:emma>
          </inkml:annotationXML>
          <inkml:trace contextRef="#ctx0" brushRef="#br2" timeOffset="164409.0771">1821 10862 60,'0'-10'122,"0"10"-9,0 0 0,0 0-6,0 0 0,0 0-4,0 0-2,0 0 1,0 0-3,0 0-1,0 0-7,0 0-8,0 0-4,0 0-5,0 0-5,0 0-8,0 0-3,0 0-6,0 0-4,0 0-3,0 0-6,0 0-5,0 0 0,0 0-5,0 0-5,0 0 1,0 0-3,0 0-4,0 0-2,0 0-3,0 0 0,0 0-2,0 0-1,0 0 0,0 0-2,3-5-1,-3 5-3,0 0 4,0 0-7,0 0 5,0 0-3,0 0-3,0 0 0,0 0 5,19 4-2,-19-4-3,6 8-1,-3-2 1,2 1 1,2 1 3,-1-1 0,4 4 7,-3 3-2,6 0 3,0 7 2,0-2-1,-1 3 3,-3 2-4,-1-1 4,3 2 3,-2 0 1,3 2 1,2 7 0,-7-9 2,4 1-1,-3-1 1,4-1-1,-7-6-3,-1-3 1,6 2-3,-4 1 2,1-6-3,-4 5-2,7-10 7,-6 7 10,-1-6 0,3-1-1,-1-1-2,-3 1-5,2-3 1,-1 1 7,0 2-6,-3-7 4,3 6 4,-3-6 5,5 3 0,-5-3-1,3 2 5,-3-2 0,0 0 3,3 6-2,-3-6-1,0 0 3,0 0 2,0 0-6,11 0-1,-11 0-1,0 0-3,6-8-3,-6 8-3,8-7-4,-2 1-12,0-1-1,2-1 5,-1-5-3,4 1-1,1-6-4,-1-3 2,6-3 0,3-10-3,-3 2-3,7-9 2,-4 1-4,2-4 2,-2 0 1,1 0-2,-1 2 0,0 7-3,-6-1 3,0 11-6,0 0 2,-4 3 1,0 4-2,-6 0-3,5 7-16,-6 0-17,2 3-28,-2 1-40,2 1-41,-4 4-29,-1 2-33,0 0-38,0 0-198,8 15-479,-3-9 212</inkml:trace>
          <inkml:trace contextRef="#ctx0" brushRef="#br2" timeOffset="164880.4117">2853 11221 99,'0'0'141,"-5"3"-5,5-3-6,0 0-4,-6 6-1,6-6 6,0 0-9,-9 2 2,9-2-5,0 0-4,-7 5-8,7-5-12,0 0-5,-4 2-2,4-2 2,0 0 10,0 0 3,12 7 5,-12-7-8,15 0-1,-4 1-11,3-1 0,4 0-1,1 0-4,7-3-10,5 1-7,-4 0-2,-2 1-5,2-1-8,0 0-6,-8-1-4,3 3-12,-5-4-25,-2 0-37,4 2-38,-4-3-40,0 2-62,2 0-62,-8-1-183,1-4-451,0 3 200</inkml:trace>
          <inkml:trace contextRef="#ctx0" brushRef="#br2" timeOffset="165586.9103">3529 11017 119,'0'0'173,"2"-8"-12,-2 8-7,1-6-7,2 1-12,-1 1-13,3 0-6,-5 4-2,0 0-12,6-6-8,-6 6-11,0 0-7,0 0-8,0 0-2,9 11-2,-8-3-1,4 5 12,1 1-6,-3 3-2,2 3 2,3 4-2,-4-2-3,4 2-6,-2-1 0,0 3 0,8-2-3,-5-4-3,3 3-3,5-4 1,0-1-5,3 2-5,-6-9-1,0 1-4,6-2-3,-7-6 4,3 6-6,-1-9-5,-4 1 6,6-2-9,-3-2-4,-2-2-1,0-4 1,2-3-7,-2-2 5,-3 1-4,4-9-2,-4-4-4,-3-2 1,2 1-1,2-4-2,-3 3 0,0-3 3,-1 4-4,2 0 0,-2 2 0,-4 7 5,4 2-5,-6 4 0,3 3-6,0-1 6,-3 1-4,0 1 3,0 3-3,0-2-2,0 6 0,0 0 1,-3-7-4,3 7 3,0 0 2,0 0-4,0 0 3,-15 13-2,15-13 0,-5 9 1,2 0 0,1-1 4,-2 0-1,2 6 5,2 4 6,0 0 3,0 3 0,0 2 0,2 1 2,2-3-1,-2 4 1,4 0-2,-4 0-2,2-2 3,4 1-2,3 2 1,1-1-3,2-4-1,0 1 2,2-2-20,-2-2-23,6-2-34,-4-6-36,5 5-56,7-9-52,-2 0-248,1-2-495,-1-2 220</inkml:trace>
          <inkml:trace contextRef="#ctx0" brushRef="#br2" timeOffset="166046.4119">4585 10997 115,'0'0'156,"-11"2"0,11-2-4,-1 6-4,-5-2-8,6-4 8,-2 7-2,2-1-1,0-6-10,0 8-5,0 0-11,0-8-10,0 7-8,0-7-8,3 8-3,2-5 8,-5-3 1,14 10-4,-1-9-6,4 4-7,6-3-7,2-2-17,3 0-9,1 4 2,0-8-11,0 3-21,-1-2-28,13-1-44,-10-2-20,-2-1-70,3 1-61,-7 0-189,4 0-426,-5-2 189</inkml:trace>
          <inkml:trace contextRef="#ctx0" brushRef="#br2" timeOffset="166330.6046">4674 11292 121,'0'0'202,"0"9"1,3-6 0,2 3-6,-5-6-3,3 9-3,3-7-7,2 2-11,9 0 2,-2 0-11,6-2-10,10-2-11,0 1-11,1-1-13,9-3-11,5-4-11,4 3-12,3 0-13,3-4-31,2 1-36,16-4-54,-16 8-45,-6-4-62,2-3-62,-4 3-190,-7 3-442,-14-4 196</inkml:trace>
          <inkml:trace contextRef="#ctx0" brushRef="#br2" timeOffset="167114.1589">5871 10990 54,'-8'-2'179,"1"1"-10,7 1-7,-22-3-8,5 2-11,8-2-9,-5 6-14,1 1-9,-6-1-5,-4 4-5,0 2-1,2 2-6,-5 3-15,4 2-3,-1 3-8,3 0-9,5-5-3,-4 8-7,9-8-5,-1 0-2,3 1-8,4 2 1,4-1-3,4-1 0,-2-1-10,5-1 3,6-2-1,7 0-14,-4-5-13,3-1-13,10 1-1,2-6-10,-2-2-3,0-3 1,2-2 3,-7 0 2,2-4 5,-9 1 4,-3-5-1,0 4 13,-6-7 3,-2 0 14,-2 0 11,1 4 1,0-4 2,-10 4 11,3 2 3,-1 2 0,3 3-2,-4-1-6,-1 2-4,4 5-6,1 1-2,0 0-1,0 0-3,0 0 0,-20 12-4,18-3 1,-1 1-2,6 3 0,-1 1-2,4 4-2,1-4 5,6 9-3,2-6-3,5 4 1,6-3 0,11 1-1,3-1-1,7 0 3,-1-8 0,2-2-14,1-2-1,2-5 0,-7-2 0,4-5-1,-4-6 0,1 3-1,-7-13 3,1 1 5,-1-2-3,-9-4 7,-3-5 6,-3-1 8,-7-5 1,-3 0 3,0-9-1,-3 3-5,-7 1 0,1-6 0,-3 5-3,-1 1 13,-5 0 3,2 4 6,0 12 20,2 0 0,-4 8-10,5 6-4,0-1-6,-1 5-1,1-1-10,-2 4 2,2-1-7,-1 2-4,1 5-1,0-7-3,0 7-1,0 0 1,0 0 7,1 18-9,-1-4-3,-1-6-1,1 10 0,0 0-1,-3-1 3,1 7-2,-3 1 22,5 0-12,-4-2 0,1 4-1,3 3-1,-2-3-4,1 5 1,1-5 0,1 3-2,1-2 5,5-2-14,0 2-29,-1-6-25,4 7-33,1-8-42,3 3-50,4-6-44,2 1-246,2-8-506,-4-2 224</inkml:trace>
          <inkml:trace contextRef="#ctx0" brushRef="#br2" timeOffset="167438.5072">6444 10923 184,'-11'0'201,"11"0"-16,-14 0-4,14 0-10,-9 0-18,9 0-15,0 0-16,0 0-7,-6 4 3,6-4 6,18 7-6,-1-3-5,9-1-7,6 1-10,10-1-11,5 2 3,1-2-15,-1-1-7,2 2-7,2-3-4,6-2-12,-10-2-22,-2 2-38,-1-5-43,-1 2-46,0-3-53,-10 0-61,-1 0-123,-9-1-370,-3-2 164</inkml:trace>
        </inkml:traceGroup>
      </inkml:traceGroup>
    </inkml:traceGroup>
    <inkml:traceGroup>
      <inkml:annotationXML>
        <emma:emma xmlns:emma="http://www.w3.org/2003/04/emma" version="1.0">
          <emma:interpretation id="{DD5B582A-35F9-4C9E-955B-561457102463}" emma:medium="tactile" emma:mode="ink">
            <msink:context xmlns:msink="http://schemas.microsoft.com/ink/2010/main" type="paragraph" rotatedBoundingBox="3548,15485 8815,15374 8832,16178 3565,1628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0CCE6F9-BED3-41A9-9899-79E9E3C78E3F}" emma:medium="tactile" emma:mode="ink">
              <msink:context xmlns:msink="http://schemas.microsoft.com/ink/2010/main" type="line" rotatedBoundingBox="3548,15485 8815,15374 8832,16178 3565,16289">
                <msink:destinationLink direction="with" ref="{00C5F220-AB56-48D1-A318-0D6271A4065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20FCC60-3C5B-48B0-BF4C-E0CDBD232414}" emma:medium="tactile" emma:mode="ink">
                <msink:context xmlns:msink="http://schemas.microsoft.com/ink/2010/main" type="inkWord" rotatedBoundingBox="3548,15485 8815,15374 8832,16178 3565,16289"/>
              </emma:interpretation>
              <emma:one-of disjunction-type="recognition" id="oneOf17">
                <emma:interpretation id="interp85" emma:lang="en-IN" emma:confidence="0">
                  <emma:literal>VI-Utah</emma:literal>
                </emma:interpretation>
                <emma:interpretation id="interp86" emma:lang="en-IN" emma:confidence="0">
                  <emma:literal>VI-leat</emma:literal>
                </emma:interpretation>
                <emma:interpretation id="interp87" emma:lang="en-IN" emma:confidence="0">
                  <emma:literal>Vo-Utah</emma:literal>
                </emma:interpretation>
                <emma:interpretation id="interp88" emma:lang="en-IN" emma:confidence="0">
                  <emma:literal>Vo-Umtata</emma:literal>
                </emma:interpretation>
                <emma:interpretation id="interp89" emma:lang="en-IN" emma:confidence="0">
                  <emma:literal>Vs-Umtata</emma:literal>
                </emma:interpretation>
              </emma:one-of>
            </emma:emma>
          </inkml:annotationXML>
          <inkml:trace contextRef="#ctx0" brushRef="#br2" timeOffset="169963.3751">1811 12445 36,'0'0'68,"0"0"-4,0 0-14,0 0 2,0 0 1,0 0 1,0 0-14,0 0 4,0 0-3,0 0-13,0 0 19,0 0-9,0 0-1,0 0-6,0 0-10,-7-17 4,7 17 5,0 0-4,0 0-1,0 0 2,0 0-9,0 0 3,0 0-8,0 0 5,0 0 4,0 0-10,0 0-2,0 0 4,0 0-6,0 0 7,0 0 5,0 0-6,0 0 5,0 0 11,0 0 2,0 0 0,0 0-3,0 0-4,0 0 10,7-4-22,-7 4 23,0 0-2,6-7-7,-6 7-2,1-7 0,-1 7 0,0-7-1,0 7 4,3-7-5,0 4 14,-3 3 5,2-9-1,1 6 0,0-3-2,-3 6-3,3-7 7,-3 7-2,8-5-1,-7 2-5,-1 3-7,0 0-4,0 0-4,8-3-3,-8 3-2,8 11 2,1 2 6,-1-1-5,-1 4 5,7 6-1,-5 0 1,3 6 3,2-3-2,-1 1 3,-1 1 5,2 8-5,-5-8 4,9 7-2,-4-7-1,0-2-3,0 4 6,0-3-1,-1 1 5,3-5-6,-3-1-4,4-1 0,0-2 1,-6-5-4,-2 0-2,3 0 0,-2-2-2,-3-4 1,0 0-4,-1 0-3,0 0 1,-2-1 4,-2-1 9,1-3 15,2 2 9,-5-4 13,0 0-2,0 0-3,0 0-5,0 0-3,0 0-9,4-18-2,-1 5 6,-1-1-16,1-2 1,-2-6-6,1-2-2,4-1-2,0-1-3,2 1-1,0-3-2,2-11-6,-2 4-4,4 6-9,-3-4-1,5-3-11,-3 7-4,3 4-9,-3 3-8,-1 0-11,3 4-17,-7 2-28,1 1-30,0 7-45,0-2-42,-1 3-222,-1 3-469,4-2 208</inkml:trace>
          <inkml:trace contextRef="#ctx0" brushRef="#br2" timeOffset="170482.7442">2670 12657 76,'0'0'140,"0"0"-21,-5 5 2,5-5-20,0 0-6,0 0-11,0 0-6,0 0-8,0 0-3,0 0 0,0 0 6,0 0 2,0 0 3,0 0 4,17 6-1,-5-6-4,-4 1-1,6-2-8,6 1-1,-6-2-3,6 2-4,7-4-4,-2 3-3,1-3-5,2 4-10,-1 0 2,1-2-3,-4 1-4,-4-2-4,0 2-8,-4-3-13,2 4-30,-7-2-32,-1 2-39,0 0-47,-10 0-173,10 0-337,-10 0 149</inkml:trace>
          <inkml:trace contextRef="#ctx0" brushRef="#br2" timeOffset="170832.4931">2750 12941 22,'-3'5'208,"3"-5"-5,0 0-6,0 0-13,0 0-7,0 0-7,0 0-6,-3 7-7,3-7-1,0 0-1,15 2-10,-4-2-11,-1 0-10,9 0 7,-2 0-19,3 0-10,7-1-8,2 0-9,1 2-9,-3-1-7,1 0-10,1 0-4,-1 0-13,-2-1-25,-5 2-26,-1-1-42,2 1-38,2-1-47,-4 0-45,-3 0-70,1-1-137,-2-5-418,1 3 185</inkml:trace>
          <inkml:trace contextRef="#ctx0" brushRef="#br2" timeOffset="171656.0763">3852 12488 68,'-2'-3'149,"2"3"-7,0 0-3,0 0-7,0 0-6,-5-4-5,5 4-8,0 0-5,0 0-8,0 0-4,0 0-6,0 0-4,0 0-11,7-10 0,-7 10-5,0 0-3,7-4-2,-7 4-9,0 0-1,0 0-6,0 0-8,0 0-6,0 0-1,0 0-3,0 0-5,0 0-3,0 0-6,0 0 0,0 0-3,14 14 3,-9-10-5,-1 4-1,4 2 1,-5 5 1,3-1 2,-1 2-3,1 2 4,2 0 0,-2-2 1,1 7 0,6 0-4,-6 0-2,7-1 4,-6-1 1,4 3 0,-1 1 1,0-3-6,-2 0 2,2-4 1,-1-1-2,-1 0-3,2-4 2,1-6 1,2 3-4,0-1 0,0-3 0,3-3 1,0 1 0,1-9-3,-3 3 2,4-5-3,-2-1 2,1-6-1,2 0 1,-5-4-1,5 4-3,-1-8 0,-8 0 2,2-3 0,-3 0-2,-3-1-1,2-1 2,2 4-2,-3-4 0,-2 4 0,-1 5 1,-1 0-5,-2 4 5,-2-2 2,3 7 3,-2-3 1,-1 5-1,-1-3-1,2 3 0,-2 0 0,1 7 1,-5-7 5,1 0-6,4 7-4,-2-4 2,2 4-3,0 0 1,0 0-2,-12 0 3,12 0 1,-11 10 1,8-6-2,-2 4 3,-1 1-2,3 2 4,-1 4 6,4 0 1,-7 10 2,7-2 2,0 4 0,-3-4 1,6 2-2,-3 3 0,7 0 2,0-3-6,2 4 0,2-1-2,3-2 1,0-4-3,-3 3-36,-2 0-37,6-6-22,-3-2-32,2-7-41,3 1-65,1-5-174,9 0-429,2 0 190</inkml:trace>
          <inkml:trace contextRef="#ctx0" brushRef="#br2" timeOffset="172246.4937">5254 12655 117,'-12'0'118,"12"0"-2,-12 2 2,12-2-7,-14 0 1,14 0-11,-9 0-2,9 0-2,-14 0 3,14 0-13,-12 4-2,4-3 0,8-1-4,-11 2-3,11-2 3,-14 4-5,8-3 2,-3 2-2,3 0-1,-2-2-6,8-1-10,-12 4-2,12-4-8,-6 2-4,6-2-2,-6 4-7,6-4-2,0 0-1,0 0-5,0 0 2,0 0-3,0 0 2,16 5-6,-5-3-1,6 2 0,3-3 4,8 1-4,-1-1-1,1 3 3,3-2-3,12-2-3,-11 0 2,12 0 3,-13 0-6,0 4-4,-1-4 1,1 0-2,-3-4-1,-8 4 0,0 0-2,0 0 1,-2 0-17,-1-2-21,-5-2-17,-1 3-30,0-1-24,-5 1-36,3-2-35,-3 2-48,-6 1-114,5-7-360,-5 7 159</inkml:trace>
          <inkml:trace contextRef="#ctx0" brushRef="#br2" timeOffset="172576.7282">5366 12470 67,'-15'11'191,"10"-7"-14,2 2-17,-3 5 17,1 0-17,-1 4-11,3 0-7,0 5 5,0 5-18,6-2-9,0 0-5,-3 4 3,6-2-14,2 0-12,-2 0-6,-1 3-10,4-2-5,-9-1-5,3 0-12,-1-1-31,-2-6-48,0 2-55,4-8-61,-2 4-222,-2 0-394,0-7 174</inkml:trace>
          <inkml:trace contextRef="#ctx0" brushRef="#br2" timeOffset="173357.7813">6299 12561 160,'-10'-2'153,"-3"0"2,3 1-7,-4-2-6,-3 3-11,0 0-2,-5 3-6,2-2 2,-10 6-9,2 0-6,1 4-14,-3-4-4,1 4-3,-5 7-3,7-4-10,4 0-8,3 1-7,1 0-2,7 2-5,5-3-7,-6 1-4,7 0-4,0 3-3,4-5-2,9 5-2,-6-4-4,8 0-7,2-1 4,1-4-6,8 3-8,2-1-12,1-5-20,1 0-11,1-5 7,1-1 2,-6 0-1,-2-7 1,2 4 12,-3-7-2,-3-1 7,0 0 6,3-4 5,-11 1 4,3-1 0,-1-3 5,-4 8 10,-2-1 1,2 1 8,-4 3 8,2-4-3,1 4 1,-3 2-6,0-2-4,0 7-5,0-7-7,0 7 5,0 0-4,0 0-7,0 0 3,0 0-1,0 0-1,0 0 0,9 22-2,-7-12-1,4 1 2,0-3-4,5 6 2,0-3-2,5 6-1,4-2-4,3 0-10,2-1-12,1 2-16,2-5-4,-1-3-7,-1 0-2,0-4 1,-6-4 15,2-4-1,-5 3 2,1-6 7,1 0 24,-6-4 5,-2-3 10,3-5-1,-5-5 1,2 3-1,-2-4 4,-1-1 7,1-3-2,-1-12 2,-1-2-6,6 1 3,-3-5-3,1 1-2,6 0-1,-6-1-1,6 6 0,-4-2 11,-3 10 4,0 7 5,-2-3 2,-2 11 5,0 4 10,-3-1 13,-1 5-13,1 1-5,-1-1-7,-2 6-6,0 4-4,0 0-4,0 0-1,-23 11-2,12 1 0,-1 2-4,1 9-1,-3 1-4,2 1 1,1 1-5,2 0 0,1 4 10,0 6-8,-1-7 0,6 8-5,2-9 5,1 3-6,3-1 3,7 6 2,-2-6-7,6-3-15,0-2-24,-1-2-35,3-2-38,2-1-38,-2-8-22,8 2-43,-7-4-37,1-3-160,2-3-442,0-4 196</inkml:trace>
          <inkml:trace contextRef="#ctx0" brushRef="#br2" timeOffset="174146.3406">6158 12618 76,'-6'3'121,"6"-3"-3,0 0-2,-8 4-3,8-4-4,-9 4-3,9-4-9,-5 3-9,5-3-7,0 0-14,0 0 1,-7 4-10,7-4-4,0 0-6,-2 5-12,2-5-22,0 0-39,3 9-34,-3-9-156,13 4-232,-6-4 103</inkml:trace>
          <inkml:trace contextRef="#ctx0" brushRef="#br2" timeOffset="173651.4903">6592 12438 36,'0'0'183,"0"0"-9,0 0-8,0 0-6,0 0-3,37 1-18,-17-1-14,0 3-7,6-2-14,3 2-11,-1 1-8,4-2-12,10-1-32,-9-1-26,-2 0-49,0 0-45,13-3-56,-16 3-103,6-4-256,12 0 114</inkml:trace>
        </inkml:traceGroup>
      </inkml:traceGroup>
    </inkml:traceGroup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34:26.706"/>
    </inkml:context>
    <inkml:brush xml:id="br0">
      <inkml:brushProperty name="width" value="0.07938" units="cm"/>
      <inkml:brushProperty name="height" value="0.0793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FD08E6F-5850-4CBD-BE2A-754FDBD676AE}" emma:medium="tactile" emma:mode="ink">
          <msink:context xmlns:msink="http://schemas.microsoft.com/ink/2010/main" type="inkDrawing" rotatedBoundingBox="1734,4380 8910,4575 8907,4691 1731,4495" semanticType="underline" shapeName="Other">
            <msink:sourceLink direction="with" ref="{9C05CE96-6CBD-441E-BF95-B10B1CB95DE6}"/>
            <msink:sourceLink direction="with" ref="{13C987D7-E11D-4007-91D7-B324BD8694DD}"/>
          </msink:context>
        </emma:interpretation>
      </emma:emma>
    </inkml:annotationXML>
    <inkml:trace contextRef="#ctx0" brushRef="#br0">327-1 32,'-16'0'36,"16"0"-3,-18 0-2,10 1-6,8-1 0,-14 1-2,5 0-5,2 3 5,-4-2-4,2 0 3,-2-2-6,2 4-3,-2-3 5,0 1-4,0 1 0,2-3 1,-2 4 1,2-3-9,2 2 6,-6 1 1,6-3-4,1 1 5,-2 2-11,0-3 2,-3 1 2,2-1 2,3 5-3,-6-5 4,4 2-3,0 1 1,-4-1 8,4-2-9,2 3-2,6-4 3,-7 3 2,7-3-4,-11 3-3,11-3-1,0 0 5,-6 7-3,6-7-3,0 0 3,0 0 0,11 7 0,-11-7-2,15 1 6,-3 2-5,2-6 0,4 3 1,-2 3-3,4-3 8,0 0-5,7 1-2,1 1 3,1-1-5,3-1 3,8 0 0,2 4-1,-1-5-2,-1 2 6,8 1-1,-4-4-5,1 4 1,5 2 6,-1 0-11,5-3 4,-2 2 2,2-3 2,-7 3-11,1-3 3,0 1 5,-7 2-7,0 1 12,-11-2-9,2-2 0,-1 1 4,-1-1 3,1 0-6,0 3 9,-2-3-9,3 0 5,-1 0 0,13 0 1,-2 0-1,-2 1-1,1-1 1,0 0 2,-10 3 5,11-3-4,-10-3 4,0 3-3,-3 0-1,3 0-4,-4 3-2,-2-3 2,2-3 0,-8 3-1,1 3 9,-1-3-6,-5 2 0,1-1-3,1 0 3,-2-1 0,-6 4-3,2-2-2,1-2-3,-3 4 3,7-3 4,1 1-7,-2-1 1,3 2 4,1-2 1,1-1-5,3 2 1,-5 1 7,11-1-4,-7-2 3,2 4 0,6-4-6,-1 0 1,-2 0 1,3-4 1,-4 4-4,1-1 1,2 1 5,1-1-2,0 1-5,-2 1-2,-2-5 2,3 7 5,-1-6 0,4 6-9,2-6 12,-2 3-5,9-2-3,-1 1 2,2-2-1,-1 2-6,2-1 5,0 2 4,8-5-2,-4 3 2,1-2-6,7 3-5,0 1 12,2-1 2,1 1 2,1 2-12,-6-3 9,3 1-2,-1 0 1,-1 1 1,-4 3 2,1 2-5,4-3 1,-3-2-1,-1 2-2,0-2 4,4-1 3,0 5-4,2 1 2,-2-6-5,-3 6 3,4-3 6,-3 1-3,3 1-2,-3-3-6,4-2 3,-2 5 4,1-3-2,-3-1-8,6-1 3,-6 3 5,3-2-3,-7 2 0,0 0 5,-3-3-7,-2 1 3,-1-1 5,-12 2-3,0 0 0,-4 0 4,4-2-8,-3 5 4,-1-10 1,4 10-4,-5-5 5,2 2-9,-1-2 7,-5 5 4,4-9-9,1 4 5,-2 0-6,3 0 5,-2 0-1,4-1-9,0 1 21,-1 0-8,15 0 1,-10 0 5,7-2-2,-1 2 2,2 0-6,-1 0 11,-10 0-10,15 0 2,0 0-8,-5 0 4,-1 0-1,2-5 2,-4 5 6,7 5-6,-4-5-2,-7 0 0,9 0 2,1 0 1,-2 2-4,-2 3 7,-5-5-3,6 4-5,2-1 0,-1 1 11,2-4-8,-5 3-1,4 3 3,-10-6 0,9 5-3,-1-5 6,-10 0-10,10 6-1,2-3 0,-12-1-4,13-1-10,-13-1-20,14 0-4,-15 4-3,3-2-8,8-1-6,-9 5-56,-1-4-124,0-2 55</inkml:trace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34:27.545"/>
    </inkml:context>
    <inkml:brush xml:id="br0">
      <inkml:brushProperty name="width" value="0.07938" units="cm"/>
      <inkml:brushProperty name="height" value="0.0793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8FB1F63-4AC7-42E4-960D-85D585995601}" emma:medium="tactile" emma:mode="ink">
          <msink:context xmlns:msink="http://schemas.microsoft.com/ink/2010/main" type="inkDrawing" rotatedBoundingBox="9438,4603 18497,4927 18492,5071 9433,4746" semanticType="underline" shapeName="Other">
            <msink:sourceLink direction="with" ref="{4DED8C7D-1C5E-4DA1-AB80-18861EE1F563}"/>
            <msink:sourceLink direction="with" ref="{85263F48-EEE7-4C79-889D-492ED0C54219}"/>
          </msink:context>
        </emma:interpretation>
      </emma:emma>
    </inkml:annotationXML>
    <inkml:trace contextRef="#ctx0" brushRef="#br0">0 7 53,'46'-2'65,"1"-1"-5,2 5-2,5-4-7,23 2-1,-2 0-5,-15 0-1,21-2 5,0 7 8,4-5-10,-2 2 1,3-2-5,0 0-1,1 2-3,5-4-5,-9 2 3,3 5 7,-5 1-11,4 0-5,-6-1-1,-3 0 0,2 2-3,-20-1-7,1-3 3,0 5 0,20-1 2,-4 3-5,-17-5-1,-3 1-3,22 1-7,-22-2 1,5-3 2,15 3 0,-18-1-1,-2 2-6,21 1 15,-18-4-9,-7-1-5,5-2-9,-3 6 8,0-2 2,-4-4 2,8 6-2,-8-2-2,0-1 4,-3-2 1,8 2-1,-3 4-2,-2-3 6,3-3-7,-6-1-3,2 0-5,-2 3 7,1 0 1,1-3-1,4 0 0,-1 0 2,-4 0 2,7 0 0,-3 1-10,1-1 10,2 0-7,-2 0 2,1 0-1,0 0-1,3 0-3,1 2-1,-6-1-4,1-1 0,0 0 6,-3 0 3,2 0 0,0 0-7,-2 3 1,1-3 5,-2 0 0,3 4 4,-10-3-12,2 2-1,0 1 10,3-4 1,0 0-10,-2 3 1,4 0-1,0-6 2,2 6-13,2 1 15,1 0-12,0 0 7,3 2 0,-3-3-1,4 1 5,3 0-8,-3 0 1,18 4 4,0-2-10,0 0 2,-13-1 13,16-2-9,-1 4 0,2 1 4,-2-5 2,-2 4 2,5-2-3,-25 0 4,24 0 8,-24-1-8,25 1 3,-20-3-3,-5 2-2,2-1 4,-2 1-1,6-4 2,19 0-3,0 5-7,-22-5 3,20 1 3,-1-1 6,-17 0-1,-2 0 3,18 1 2,-17 3-5,-2-4 3,1-4-5,-4 8 2,-2-4 1,2-4 7,-3 2-6,-10 2 4,-3-1 2,-5-3-1,-7 4 0,3 0 6,-11 0-9,-1 0-7,3-6 12,2 5 0,4 1-5,-5-4-4,2 4 6,5-1 0,-4 0-3,6 0-3,-3-3 5,-8 3 6,11 0-6,0-1-1,-3-1 11,5 3 4,-9 0-10,8 0-3,-3-2-7,-5 2 15,4 0 6,1 0-4,0 0-1,1-5 1,-5 7 2,7-4-1,0 4-2,-4-4 4,7 2 0,-2 0 4,1 0-2,-3-4-6,2 4 3,2 0 0,-3-1 1,3 1 1,-7 0 0,1 0-2,-8 0 1,0 0-6,-6 0 0,-2 0 1,-3-1 0,0 0-11,-9 1-11,6-5-38,-6 5-63,0 0-116,-29-10-242,8 1 108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36:32.21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AFE9748-0E47-4937-9F40-54967D0C6BAE}" emma:medium="tactile" emma:mode="ink">
          <msink:context xmlns:msink="http://schemas.microsoft.com/ink/2010/main" type="writingRegion" rotatedBoundingBox="10000,8989 9153,11526 8721,11381 9567,8845"/>
        </emma:interpretation>
      </emma:emma>
    </inkml:annotationXML>
    <inkml:traceGroup>
      <inkml:annotationXML>
        <emma:emma xmlns:emma="http://www.w3.org/2003/04/emma" version="1.0">
          <emma:interpretation id="{9646FD68-8DF3-45EE-AD5E-03066C46FE62}" emma:medium="tactile" emma:mode="ink">
            <msink:context xmlns:msink="http://schemas.microsoft.com/ink/2010/main" type="paragraph" rotatedBoundingBox="10000,8989 9153,11526 8721,11381 9567,88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20CD79-F62C-4A65-A44F-2E0A60FDAE27}" emma:medium="tactile" emma:mode="ink">
              <msink:context xmlns:msink="http://schemas.microsoft.com/ink/2010/main" type="line" rotatedBoundingBox="10000,8989 9153,11526 8721,11381 9567,8845"/>
            </emma:interpretation>
          </emma:emma>
        </inkml:annotationXML>
        <inkml:traceGroup>
          <inkml:annotationXML>
            <emma:emma xmlns:emma="http://www.w3.org/2003/04/emma" version="1.0">
              <emma:interpretation id="{B4521999-54D2-427C-821D-366D1CABC4B7}" emma:medium="tactile" emma:mode="ink">
                <msink:context xmlns:msink="http://schemas.microsoft.com/ink/2010/main" type="inkWord" rotatedBoundingBox="10000,8989 9153,11526 8721,11381 9567,8845"/>
              </emma:interpretation>
              <emma:one-of disjunction-type="recognition" id="oneOf0">
                <emma:interpretation id="interp0" emma:lang="en-IN" emma:confidence="0">
                  <emma:literal>%</emma:literal>
                </emma:interpretation>
                <emma:interpretation id="interp1" emma:lang="en-IN" emma:confidence="0">
                  <emma:literal>O t</emma:literal>
                </emma:interpretation>
                <emma:interpretation id="interp2" emma:lang="en-IN" emma:confidence="0">
                  <emma:literal>o t</emma:literal>
                </emma:interpretation>
                <emma:interpretation id="interp3" emma:lang="en-IN" emma:confidence="0">
                  <emma:literal>i</emma:literal>
                </emma:interpretation>
                <emma:interpretation id="interp4" emma:lang="en-IN" emma:confidence="0">
                  <emma:literal>0 t</emma:literal>
                </emma:interpretation>
              </emma:one-of>
            </emma:emma>
          </inkml:annotationXML>
          <inkml:trace contextRef="#ctx0" brushRef="#br0">7969 5659 11,'0'0'26,"0"0"1,0-7 0,0 7-3,0 0-7,0 0 5,0 0-1,0 0-1,0 0 1,0-5 2,0 5 2,0 0 0,0 0-2,0 0 3,0 0-5,0 0-4,0 0 3,0 0 7,0 0-15,0 0 6,0 0-4,0 0-2,0 0 10,0 0-6,0 0 2,0 0-4,0 0 9,0 0-2,0 0-11,0 0 12,0 0-8,0 0 5,0 0-3,0 0 2,0 0-7,0 0-1,0 0 2,0 0-4,0 0 6,0 0-5,0 0 7,0 0-2,0 0 10,0 0-5,0 0 3,-2-7-3,2 7 1,0 0 2,0 0 1,0 0-4,0 0 3,0 0-7,0 0 2,0 0-3,0 0-3,0 0 7,0 0-13,0 0 1,0 0 5,0 0 8,-12 12-3,12-12-1,-1 9 2,-2-5-4,3 1 6,-4 2-1,4-1 8,-1 1-1,-4 1 3,4 2-5,-2-2 4,0 3-1,0-4-3,3 2 10,-5 2-2,2-1-1,0 3 2,0-1-6,-2-2 1,1 5 0,-1-4 3,2 3-1,-3-1-4,1 2 2,2-5-2,0 1-3,0-3-1,-2 2 2,5 0-3,-3-1 1,0-2-6,3 0 4,0 0-1,0 0-5,0 0 5,0-1-3,0-1-5,0-5 2,0 10-1,0-10-3,0 5 3,3 0-5,-3-5 2,3 9 0,-3-9-10,2 6 12,-2-6-6,6 5 3,-6-2 1,3 1-14,-3-4 9,6 7 5,-4-3-2,4 2 1,-3 0-3,-3-6 1,9 1 0,-4 4-1,-2-3-1,-3-2 0,7 5 0,-7-5 2,4 5-2,-4-5 1,9 1-2,-9-1 1,6 5-1,-6-5 7,8 1-1,-8-1-5,15-1 7,-15 1-5,14 0 0,-5 0 1,0-4-2,-9 4-1,19-1 1,-10 0 5,2 1-1,-11 0-2,16-5 2,-8 1-6,3 2 3,-4 1-4,-7 1 3,14 0-1,-6-5-2,-2 4 3,0-4-2,2 4 1,-2-5-1,-6 6 1,8-5-2,-4 3-1,-4 2-4,8-6-13,-5 1-12,-3 5-19,5-5-33,-1 1-28,-4-5-51,0 2-133,0 7-315,2-11 140</inkml:trace>
          <inkml:trace contextRef="#ctx0" brushRef="#br0" timeOffset="858.609">7740 5834 53,'0'0'68,"0"0"-4,0 0-7,0 0-5,0 0 0,0 0-6,0 0 5,0 0-7,-4 4-8,4-4 14,0 0-5,0 0-5,0 0 11,0 0 3,12 8 7,-6-8-10,2 3 3,-8-3-3,18 1 8,-10 5 0,0-5 0,-8-1-3,18 2-3,-10 2 1,2-4-3,1 0-3,1 0 3,-1 4-5,0-3-1,1-1-4,2 2-2,-5-1-1,5-1 0,-3 3-1,-2-3-4,0 0-2,5 0 3,-2 0-3,0 0-3,1-3-2,1 3 2,2-1-4,1 1 3,-1 0 4,-4 0-5,2-2 0,-3 2-5,7 0 4,-6 0 3,0-4 2,-4 3-1,-8 1 1,14-4-1,-14 4 5,12 0-1,-12 0 0,8 0 1,-8 0-6,0 0 1,0 0-3,6-3-7,-6 3-10,0 0-28,0 0-40,0 0-65,-3-10-37,3 10-202,0 0-392,-17-3 174</inkml:trace>
          <inkml:trace contextRef="#ctx0" brushRef="#br0" timeOffset="-3403.5506">7206 7849 12,'0'0'53,"0"0"-3,-6-3-4,6 3-4,0 0-2,0 0-5,-12 0-2,12 0-1,0 0-3,0 0-8,-6-4 1,6 4-2,0 0 1,0 0-6,0 0-2,0 0-1,-16 4 1,16-4 3,-6 3-9,6-3 1,0 0-4,0 0 6,-12 4 4,12-4 0,-6 5 6,3-4 4,3-1 6,-6 7-8,1-2-4,5-5-1,-6 7 11,0 0 8,1 0 2,0 2-11,-1-1 2,0-1-7,-1 0-3,5 2 0,-4-1-1,0 2-1,3-2 2,-3-1-2,1 1-3,3 2-1,-2-3-1,4 0-2,-2 1 11,1 1-7,1-2-2,1 1 0,-1-1-2,-1 0 4,2 0-6,-1 0 3,2 2-4,-2-2 0,1 0 2,2 0-2,0-1 5,2-1-3,0 2 3,-2-1-7,3-2 0,-2 3 10,1-3-5,1 2-4,-1 1 5,2-2-5,1 2 1,-2-3 2,0 2-7,7-2 13,-10 2-12,8-1 7,-5-1-8,1-1 10,-1 3 0,2-2-1,0 1 3,1-2-4,0 1 5,2-4-3,-3 2 2,1-2-3,-1 1 6,2 3-11,-1-2 5,-2 0-6,0 0 2,-7-2 1,16 0-3,-16 0 3,0 0 4,9 0-3,-9 0 3,11 0-2,-11 0-2,7 3-2,-7-3 8,0 0-6,0 0 2,9-7-3,-9 7 1,7-3 9,-7 3 5,0 0 10,10-4 2,-10 4-3,8-6-3,-2 3 3,-3-2 5,-3 5 4,11-7 2,-10 1-6,6 2 1,-3-3-6,1 0 3,-2 2 3,0-1-2,0-1-1,3 2-5,-1-4-4,-1 1-3,-2-2-4,3 5 3,1-2 0,-3 1 2,1-1-2,-2 0-2,-1 2 2,2-1-3,-1-1-1,0 2-3,1-1 5,-3 6 1,1-8-6,-1 8 0,-1-7 1,1 7 10,-3-10 3,3 10-6,-2-5 4,2-2-1,0 7 2,-5-7-1,5 7-6,-1-9 3,-1 2-4,2 7 0,-1-6 2,-4 4-5,5 2 2,-4-8 2,2 0-8,2 8-2,-3-7 0,-2 5-3,5 2 1,-6-5 0,6 5-2,-3-7-2,-1 2 2,4 5-2,-7-8 5,3 7-4,1-6-2,3 7 1,-6-4-1,1-1-4,5 5-6,-8-7-17,1 5-26,1-4-24,-4 4-13,0-1-30,-1-2-16,-8-1-51,-4 4-195,-6-3-409,5 1 181</inkml:trace>
        </inkml:traceGroup>
      </inkml:traceGroup>
    </inkml:traceGroup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36:04.48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E46E15A-8F92-4850-82FD-172C16234632}" emma:medium="tactile" emma:mode="ink">
          <msink:context xmlns:msink="http://schemas.microsoft.com/ink/2010/main" type="writingRegion" rotatedBoundingBox="3052,11169 4582,8563 5371,9026 3841,11632"/>
        </emma:interpretation>
      </emma:emma>
    </inkml:annotationXML>
    <inkml:traceGroup>
      <inkml:annotationXML>
        <emma:emma xmlns:emma="http://www.w3.org/2003/04/emma" version="1.0">
          <emma:interpretation id="{23ABCB48-3166-4F26-9AF8-0CF70E467E59}" emma:medium="tactile" emma:mode="ink">
            <msink:context xmlns:msink="http://schemas.microsoft.com/ink/2010/main" type="paragraph" rotatedBoundingBox="3052,11169 4582,8563 5371,9026 3841,116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E244B9-2C1D-47B1-91BF-E1CDE4821B9A}" emma:medium="tactile" emma:mode="ink">
              <msink:context xmlns:msink="http://schemas.microsoft.com/ink/2010/main" type="line" rotatedBoundingBox="3052,11169 4582,8563 5371,9026 3841,11632"/>
            </emma:interpretation>
          </emma:emma>
        </inkml:annotationXML>
        <inkml:traceGroup>
          <inkml:annotationXML>
            <emma:emma xmlns:emma="http://www.w3.org/2003/04/emma" version="1.0">
              <emma:interpretation id="{54DF3B08-DD8C-469A-8DAF-0B3FAB2CBCFA}" emma:medium="tactile" emma:mode="ink">
                <msink:context xmlns:msink="http://schemas.microsoft.com/ink/2010/main" type="inkWord" rotatedBoundingBox="3052,11169 4582,8563 5371,9026 3841,11632"/>
              </emma:interpretation>
              <emma:one-of disjunction-type="recognition" id="oneOf0">
                <emma:interpretation id="interp0" emma:lang="en-IN" emma:confidence="0">
                  <emma:literal>in"</emma:literal>
                </emma:interpretation>
                <emma:interpretation id="interp1" emma:lang="en-IN" emma:confidence="0">
                  <emma:literal>t"</emma:literal>
                </emma:interpretation>
                <emma:interpretation id="interp2" emma:lang="en-IN" emma:confidence="0">
                  <emma:literal>i</emma:literal>
                </emma:interpretation>
                <emma:interpretation id="interp3" emma:lang="en-IN" emma:confidence="0">
                  <emma:literal>it"</emma:literal>
                </emma:interpretation>
                <emma:interpretation id="interp4" emma:lang="en-IN" emma:confidence="0">
                  <emma:literal>t.</emma:literal>
                </emma:interpretation>
              </emma:one-of>
            </emma:emma>
          </inkml:annotationXML>
          <inkml:trace contextRef="#ctx0" brushRef="#br0">1732 7784 15,'0'0'49,"0"0"-8,0 0-1,0 0-8,0 0 7,0 0-7,0 0 2,0 0-6,0 0-3,0 0 3,0 0-6,0 0-1,0 0-4,0 0-7,0 0 4,0 0-1,0 0 0,0 0 0,0 0-4,0 0 2,0 0 0,0 0-15,0 0 15,0 0 1,0 0-5,0 0-1,0 0 1,0 0 8,0 0 3,0 0-3,0 0-5,0 0 0,0 0 1,0 0 2,0 0-3,0 0 0,0 0 0,0 0-1,0 0-9,0 0 18,0 0-5,0 0 6,0 0-5,0 0 4,0 0-12,0 0 7,0 0 3,0 0-7,0 0-4,0 0-1,0 0 7,0 0-1,0 0-3,0 0-5,0 0 3,0 0-3,0 0 9,0 0-12,0 0 6,0 0-3,0 0-4,0 0 6,0 0 2,0 0 1,0 0-6,0 0 2,0 0 6,0 0-3,0 0-7,0 0 1,0 0 1,0 0-3,0 0 6,0 0-9,0 0 7,0 0-2,0 0-3,0 0 2,0 0 3,0 0-14,0 0 8,0 0 2,0 0 11,0 0-4,0 0-2,0 0-3,0 0-8,0 0 10,0 0-1,0 0-4,0 0 4,0 0-2,0 0 2,0 0 5,0 0-6,0 0-4,0 0 5,0 0-4,0 0 7,0 0-6,0 0 2,0 0 4,0 0-4,0 0-2,0 0 3,0 0 1,0 0 6,0 0-12,0 0 7,0 0 1,0 0-1,0 0 2,0 0-9,0 0 3,0 0 4,0 0-3,0 0 5,0 0-3,0 0-1,0 0 4,0 0-12,0 0 0,0 0 8,0 0-4,0 0-2,0 0 8,0 0-4,0 0 0,0 0 6,0 0-9,0 0-1,0 0 18,0 0-7,0 0-8,0 0-1,0 0 2,0 0-1,0 0 2,0 0 1,0 0 0,0 0-3,0 0 2,0 0-6,0 0 2,0 0 6,0 0 3,0 0-8,0 0 1,0 0-3,0 0 8,0 0-15,0 0 9,0 0 9,0 0-1,0 0-1,0 0-3,0 0-8,0 0 14,0 0-4,0 0-5,0 0-2,0 0-3,0 0 5,0 0 4,0 0-8,0 0-14,0 0-48,0 0-67,0 0-147,-29-4 65</inkml:trace>
          <inkml:trace contextRef="#ctx0" brushRef="#br0" timeOffset="15999.9271">1467 7731 24,'0'0'68,"0"0"-3,0 0-3,0-5-1,0 5-5,0 0-9,0 0 1,0 0-9,0 0-2,0 0 2,0 0-4,-3-7-3,3 7-1,0 0 4,0 0-8,0 0 7,0 0 0,0 0 0,0 0-1,0 0-2,0 0-2,0 0 3,0 0-5,0 0-4,0 0-2,0 0 8,0 0-6,-3-6 5,3 6 1,0 0 2,0 0-1,0 0 7,0 0-5,0 0-3,0 0-2,0 0-2,0 0 5,-2-7-5,2 7-7,-6-1 8,6 1-3,0 0 0,0-7-5,0 7 7,0 0-6,0 0-2,-3-7 3,3 7-2,0 0 2,0 0-8,-3-7 2,3 7 5,0-7-1,0 7 1,0 0-3,0 0 0,0 0-4,0-7 4,0 7-4,0 0-1,0 0 3,0 0-7,0 0 8,0 0-7,0 0-4,0 0 8,0 0-1,0 0-9,0 0 3,0 0 0,0 0-1,0 0-1,0 0-3,0 0 1,0 0 1,0 0-2,0 0-3,0 0 10,0 0-1,0 0-5,0 0-1,0 0-3,0 0 3,0 0-1,0 0 2,0 0 2,0 0 1,0 18 4,0-18 6,0 14 5,0-7-11,3 1 1,0 2 24,-3 4 0,3 1 0,0 2-4,-3-5-3,2 5 2,-2 0 5,0-2 2,1 2-3,4-2-2,-5 1-4,0-1 0,6-2-3,-6 0-3,5-2-3,-1 5 0,1-6 0,2 1 1,0 3-4,0-8 3,-1 4-2,2-1-2,-5-1-2,3-1 0,0 0-2,1 1-1,0-1 3,-1-4-5,0 2 4,2 2-6,-2-1 5,0-2-4,1 0 1,0 2-1,-5-1 0,4-2 0,-2 1 0,4-1 0,-8-3 1,9 4-3,-2-4 2,-7 0 0,18 3 0,-10-3 2,-8 0-2,12-3 3,-3 2-1,-3-2-6,7 0 6,-6-1-1,-1 1 0,5-2 5,-6 2 3,4-4-3,-3 1 2,2-3-3,1 2 1,-5 0-2,6-4 2,-3 2-1,0-4 2,2 1-3,-2-1-3,1 1 2,-3-1 0,-1 3 5,-1-1 10,2-3-3,-4 5 1,1 0-3,1-2-1,0 0 1,0 4 1,-3-4-1,-3 3-2,6 0 8,-1-1-8,-2 6-2,0-5-4,0 3 6,0 5-5,-2-7-3,2 7 0,0-9-3,0 9 1,-3-4 0,3 4 7,0 0-12,0-7 2,0 7-1,0 0 1,0 0 0,-1-7-2,1 7 1,0 0 1,0 0 1,0 0-1,0 0-3,0-9-1,0 9 3,-5-6-3,5 6 0,-2-6 4,1 1-2,1 5-2,0 0 0,-5-7 2,5 7-1,0-7-1,0 7 0,-3-8 1,3 8-1,0 0 3,0-6-3,0 6 2,0 0 0,0 0 1,0-5-3,0 5 0,0 0-1,0 0 1,0 0 0,0 0 2,0 0-1,0 0 0,-3-7 1,3 7-5,0 0 7,0 0-2,0 0-2,0 0 0,-6-6 4,6 6-5,0 0 1,0 0 2,0 0-3,0 0 1,0 0-5,0 0 1,0 0 1,0 0-1,0 0 1,0 0 0,0 0 4,0 0-4,0 0-1,0 0-2,0 0 6,0 21-5,-1-18 3,1 4 3,0 0-2,-4-2-2,4 8-2,-3-5 3,3 4 1,-1-2-1,1 5 0,1-1 2,2 4-2,-3 0 3,4-4-4,-3 4 4,4 1 3,-4 0-2,2 0 7,0-1-3,2 1 11,1 6 1,0-7-4,-1-1-3,1-1 8,2 0-5,2-4-4,-3 2 5,2 1-2,3-2 1,0-2 9,2-1-7,0-1-3,0-2 1,6-4 1,0 3-2,1-4-2,5-2-2,2 0-5,-4-5-17,7-1-32,-3-5-29,-1-1-62,9-9-63,-12 7-78,-9-4-150,-1-4-464,-8 1 205</inkml:trace>
          <inkml:trace contextRef="#ctx0" brushRef="#br0" timeOffset="18085.5837">2764 5548 1,'3'-7'68,"-3"7"-3,0-4-2,0 4-4,0 0-1,3-5-6,-3 5-3,0 0-1,0 0-10,0 0 1,0-9-4,0 9-5,0 0-3,0 0-1,0 0 7,0 0-13,0 0 4,0 0-8,0 0 4,0 0 4,0 0-5,0 0-1,0 0 3,0 0-9,0 0 18,0 0-10,0 0 9,0 0-4,0 0-2,0 0 2,0 0-4,0 0 12,0 0-11,-6-4 0,6 4 3,0 0 0,0 0 1,0 0 1,0 0-1,0 0-6,0 0-1,0 0-6,0 0 9,0 0-7,0 0 1,0 0-4,0 0 6,0 0-7,0 0 8,0 0-7,0 0 0,0 0 3,0 0 0,0 0 3,0 0 1,0 0-5,0 0-1,0 0 6,0 0-1,0 0-3,0 0-1,0 0-5,0 0 1,0 0-1,0 0 1,0 0 0,0 0-7,13 13 4,-10-9-3,0 0-1,5 1 5,-6 2 1,4 3-2,-3-2 5,1 1 5,4 7-2,0-6 4,1 5 3,-1-5-3,-2 5-6,-2-5 0,6 5 11,-6-2-1,5 1-1,-1-2 0,0-1 5,-1 2 2,0-5-10,0 3 2,1 1 7,-3-1 0,2 2-3,-1-5 3,1 2-6,-6 0-1,4-2-1,-4 0-4,5 2 2,-4-3 0,2 3-1,3-5-2,-7 1-4,3-2 4,1-1 1,-4-3-2,0 7 2,0-7-1,0 5 2,0-5-3,6 4 3,-6-4-1,0 0-4,0 0-3,2 6 2,-2-6-3,3 3 3,-3-3-4,0 0 4,3 7-1,-3-7 5,0 5-4,0-5-2,0 0 0,2 7 1,-2-7 2,0 7-5,0-7 0,4 6 0,-4-6 1,0 0-1,0 5 2,0-5 1,0 0-3,0 0 4,5 6-1,-5-6 5,0 0-3,0 0 4,0 0 2,6 1-2,-6-1 0,0 0 0,0 0 3,0 0-2,0 0-2,0 0 3,0 0 2,0 0 3,0 0-1,0 0 6,0 0 3,0 0 0,0 0-2,0 0-1,14-7-2,-14 7-5,4-7 3,1 3-5,-3 0 0,4-2-2,-3 1 0,0-1-1,1-1 2,3 3 2,-4 0 4,4-3 2,-4 3-4,0-3 6,1 3-9,0-3-4,-1 3 3,0-3 5,0 1 5,-3 6 0,6-7-4,-1 0 0,-2-1-5,0 2 4,2 1-4,-1-6-2,1 2 0,0 4-3,-1-6 2,2 4 0,-3-4 0,4 2 0,-1-3-4,0 3 3,0-2-4,-1 1-7,-1 0 8,1 0-5,2-5 3,-2 7-4,1-3 3,-1 4-4,1-3 0,-3 2-2,0-1-1,2 1 3,-2-2 1,1 3 0,1 3 0,-2 0-5,-1-4 3,1 2-4,-2 2-1,4 1-2,-5 3 3,1-8 0,-1 8-4,0 0 2,6-6-2,-6 6 3,0 0-8,0 0-17,0 0-8,0 0-8,0 0-11,0 0-20,0 0-28,0 0-33,0 0-31,0 0-50,0 0-74,-18 17-152,10-14-478,8-3 211</inkml:trace>
        </inkml:traceGroup>
      </inkml:traceGroup>
    </inkml:traceGroup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37:04.92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0C5F220-AB56-48D1-A318-0D6271A40656}" emma:medium="tactile" emma:mode="ink">
          <msink:context xmlns:msink="http://schemas.microsoft.com/ink/2010/main" type="inkDrawing" rotatedBoundingBox="3106,14979 9365,15090 9334,16848 3075,16737" hotPoints="9277,15350 9225,16758 3114,16532 3166,15125" semanticType="enclosure" shapeName="Rectangle">
            <msink:sourceLink direction="with" ref="{C0CCE6F9-BED3-41A9-9899-79E9E3C78E3F}"/>
          </msink:context>
        </emma:interpretation>
      </emma:emma>
    </inkml:annotationXML>
    <inkml:trace contextRef="#ctx0" brushRef="#br0">61 304 38,'0'0'86,"0"0"-4,0 0-8,0 0 2,-14-11-12,14 11 3,-2-5-13,2 5-7,-7-5-2,5 1-17,2 4-2,-5-9-1,5 9 6,-6-4-4,6 4-3,-6-7 4,5 3-6,1 4 4,-2-4-6,2 4 8,0 0 7,-6-7-4,6 7-5,0 0 6,-5-4-15,5 4 10,0 0-12,0 0 0,-6-6 3,6 6 4,0 0-4,0 0 1,0 0-7,0 0 7,0 0-2,0 0-1,0 0-1,0 0-6,0 0 5,0 0-8,0 0-2,0 0 3,0 0 4,0 0-13,0 0 11,0 0-5,0 0-1,0 0-9,0 0 11,0 0 7,0 0 2,0 0 8,0 0 10,0 0-1,0 0 4,0 0-3,31 0 1,-22 0-3,2 0 0,-2-1-7,8-2 11,-2 2-10,2-1 1,2 1 0,2-2-4,-1-1 0,9 3-2,0-5-2,-4 5-2,2-2-1,1 0-2,3 3 4,-4-3-2,4 2 8,1-2-8,8 2 0,-6-1 2,6-2-4,1 3-1,-10 1-1,13 0 5,-2 1-2,-1-1-3,5 0 1,-4 6-6,-1-6 4,7 1-3,-4 3-4,1-4 7,2 2-3,1-1-3,0-1 4,-4 3 1,1 0-6,-2 2 1,3-2 9,-2-4-9,2 2 4,6-1-2,-10 0-1,8 0-2,-4 3 2,0-6 1,5 6 0,-3-3-2,4 0 1,-5-3 2,1 3 2,1 0-5,-3-1 3,2-1 0,1 2-2,-2 0 5,1 0-1,-4 0 6,4 0-5,-3-5-2,-1 5 2,1-2-3,-1 2-4,-1 0-1,-8-1 1,8-3 4,-1 4-2,-2-3 0,1 0-1,0 2 3,-1-1-4,-7-2 4,8 0-6,2 1-2,-2-2 7,1 3-3,4-3 2,2-1 1,-2 2 1,1 3-1,1-1 0,-2-3-3,1 2 3,-2 3-3,-1-6 4,1 4-3,1-1 0,-2-3-3,1 5 4,-2-2 0,0 2-3,1-1 5,-4 1-1,2-3-5,-9 4 3,0-2 6,7 2-7,1 2 0,-9-6-1,10 2 4,1 1-7,-13-3-1,13 1 5,2-1 1,-4 0 1,1 2-1,5-1 2,1 1-6,-7-5 1,4 7 4,2-3-8,-1-1 10,2 0-2,-1 2 1,6 4-3,-6-2-1,-1-5-2,8 3 2,-3 1 3,-2-1-6,0 0 5,-2 0-3,6-2-6,-6 1 6,-1 1 0,0-2 1,-4 1 0,2 3 0,-15-3-3,4 3 1,0-2 4,-5-2-3,15 4 3,-15-4-3,1 3 1,3 1 0,-3-1-1,2 1 1,-8-3-6,7 3 4,-5-2 6,0 2-5,1-3-4,-6 5 3,4-4 1,-4 2-3,-5 0 4,4 0-2,-4-2 2,2 4-2,-6-2 2,0-2 2,-2 4-3,-9-2-3,17 0 4,-10-2-3,-7 2 2,0 0 3,13 0-3,-13 0 0,7 4 3,-7-4-3,6 1 0,-6-1 3,0 0 2,14-3-2,-14 3-7,14-2 7,-6 4-4,4-4 5,-4 0-2,4 2-2,-4-1 4,2-1-6,1 0 2,-2 0-3,-1-2 3,-8 4 5,18 0 2,-18 0 7,8-2 5,-8 2-2,6-1 0,-6 1 0,0 0 0,0 0 2,8-4-7,-8 4-4,0 0 2,0 0-4,0 0-2,0 0-1,0 0 0,0 0 3,0 0-1,0 0-6,0 0 3,0 0-1,0 0 0,0 0 0,0 0 0,3 11-4,-3-11 1,0 0 2,-3 6 0,3-6 2,0 0-1,3 5-1,-3-5-1,0 0-1,0 0-1,0 5 1,0-5 1,0 0 2,0 0-2,0 0 1,-5 9 0,5-9-1,-1 2 1,1-2 1,0 0-1,-3 7-1,3-2 2,-5 1-4,5-1 7,0-5-5,-6 7-2,6 0 3,-3-2-1,1 5 2,-2-3-1,2 0 2,-1 0-3,0 2 5,-3 0-4,4 2-1,-1 0 1,-6 0 2,6 4-8,2-5 6,-6 7-1,4-3-1,-1 1-1,-1-1 6,4 1-2,-6 4 1,6-2-1,1 1-2,-5 2 3,4 3 0,-5-5 0,3 5-1,3 2 0,0-1-2,0-6 3,0 5-3,-3 1 2,1-5 1,2 0-1,0 3 1,0 1-4,2-3 2,-2 3 2,0-5 1,0 3 0,-2 4 3,2-1-1,0-5-2,0-1-3,0 0 3,0 0 1,2 3 0,-4-2-1,2 2 0,2-6 0,-2 6 0,0-3 0,-2 0 1,2 0-3,0 3-2,-6 3 2,3-1 3,3-6-5,-3 1 1,3 1 6,-2-1-4,2 1-2,-6-2 0,6 4 3,0-3 0,-5-4-2,10 6 1,-11-2 1,7 2-2,-2-5 1,1 3-1,-2 0-2,2 2 2,0-2 0,0 0-2,0 1 2,-4-2 1,4 2-1,0-3 1,-2 0-1,2 0-2,-4-1 2,2 1 2,-2-1-3,4-2 1,-2 2-1,2-7 1,-2 1 0,2 7-1,0-6-1,0 1 0,0 6 1,0-9-1,0 4 1,-4-3 1,2 1 2,-1 1-1,3-6-1,-3 8 0,3-8-2,-4 2 3,0 2 2,1-5-3,2 1-1,1-5 3,-2 7-1,1-1 0,-2-2-3,3-4 6,0 0 3,-3 6 3,3-6 1,0 0 2,-3 6 0,3-6-3,-5 3-2,5-3 0,0 0-2,-3 6 0,3-6 1,0 0 2,0 0-4,-8 4-3,8-4 3,0 0-1,0 0 1,0 0 0,0 0 3,0 0 2,0 0 4,0 0 4,0 0-3,-3 6-4,3-6 2,0 0-3,0 0-1,0 0-1,0 0-1,0 0-6,0 0 8,0 0-5,-4 6-1,4-6 2,0 0 0,0 0-3,-5 2-1,5-2 3,-6 5 1,6-5 0,-5 2 3,5-2 4,0 0 1,-17-2-2,17 2-2,-10 0 3,-1-4-3,-3 1-1,-4-1-2,-1 0 0,-8-4 1,-16 1-4,-8 0-1,-4-1-18,-19-4-17,-10 3-31,-7-5-39,-50-3-53,-5 7-39,-7 9-245,-15-11-473,0 6 210</inkml:trace>
    <inkml:trace contextRef="#ctx0" brushRef="#br0" timeOffset="-2481.9631">14 326 5,'0'0'64,"2"-7"6,0 4-2,-2 3-16,0-7 7,0 7-1,1-8 2,-1 8-1,-1-7-6,1 7 2,-4-6 3,1 1-10,0 1 9,3 4 7,-6-10-16,3 6 20,3 4 12,-8-10-3,5 7-11,-1-2-4,1-1-6,-2-1 1,1 3 8,-1 1 5,5 3-5,-3-9-9,0 2-6,-2 1-7,4 3 4,-4-2-10,-1-2 4,3 1 3,3 1-2,-3-1-10,1-1 8,-1 2-9,0-1 3,3 2-2,-3-6 1,3 5-5,0 5-3,0-13 1,0 10-6,0-4 0,0 7-1,0-9-1,0 3-4,0 6-1,0-7 2,0 7 0,3-5-6,-3 5-2,0 0 0,3-6-4,-3 6 0,0 0 2,0 0 1,0 0-6,0 22 1,-3-13-1,3 6 2,-3 2-3,3 2 2,0-1 2,-6 7 11,4 4-5,2 2 8,0-3 0,-3 10-1,3-10-1,0 1 2,-3 9 2,3-8-4,0-3 1,0 0-3,0-1-1,0 3 4,0-2-1,0-1 4,0 2-1,0-2 1,3 1 8,-6 0-1,3 0 4,-6 1-4,5-5 2,-4 2 4,3 0-6,-4-2 0,0-3 0,2-2-1,0-3-3,-2 7-4,5-5 0,-5-2 0,6 3-3,-3-3-1,-1-3 1,3 3 0,2 1-6,-1-7 5,4 7-5,-4-6-2,3 1 1,-3 7-2,1-7-1,-1 0 2,0-4-3,0 7-1,0-7 2,0 5-1,0-2 4,-1 0-5,1 5 0,0-1 2,-7 1-1,6 0 1,-4 2-1,4-2-2,-5-1-1,4 3 2,-2-5 0,2 5 0,-3-3 0,4-2-1,-4 4 0,4-5 1,1 0-1,-2-3 1,2 2-1,0-2 7,0-4-7,2 5 1,-1-2 0,-1 0 1,5-1-1,-5-3-1,0-3 1,6 11-1,-6-8 1,2 1-3,2 1 5,-4-5-7,2 7 4,-2-7 0,0 0-2,6 6 1,-6-6 6,0 0-5,1 5-2,-1-5 2,5 2 0,-5-2 2,0 0 7,0 0-1,0 0-1,0 0 4,0 0-2,0 0-2,21-9 0,-14 9-2,-7 0 0,13-4-2,-2-1-3,-2 3 2,5 1 0,-6-3 0,12 2 7,-9 0-6,-2 0-5,6 2-2,-1-1 4,1-1-2,2 0 3,-2 2-3,1 0 8,2 0-7,-2 0-2,4-2-1,6 2 1,1 0 4,-1 2-3,5-2 1,0 2 0,12-2-2,-10 0 0,13 0 10,2 0-9,0 2-4,-1-1-1,2 3 7,2-4-3,0 2-1,-1-2 3,4 0-1,0 5 1,-1-3-2,4 2-3,-2-3 0,-1 1 1,0-2 3,0 4-4,-2 0 3,-2-3-5,-1-1 9,1 2-6,-3 2-2,-1-1 1,0 1 10,-1-3-8,-4-1-1,4 1-2,-1-1 5,-2 5-1,4-5 1,0 0 1,-5 0-3,5 0-2,-3 1 3,0-2-1,3 2 5,-4 2-9,5-6 4,-1 6-2,5-3-4,-2 3 5,2-3-3,-1 1-1,8 2 1,-8-2-3,3-1 2,3 0 2,-3 2 0,1 3-4,1-5 5,-7 0 1,-1 1-1,6 1 0,-6 1 2,-1-3-2,2 0 1,-1 0-2,-1 1 1,-4-1 1,5 3 3,-5-2-2,-1 2 1,-7 0-4,6-3 7,-6 0-5,-2 1 1,-3-1 1,-1 0-1,5 0 2,-3 2 0,-4-4-2,-6 2 4,4 0-1,-4 0-4,0 0 3,0 0-1,2 0 0,-4 0 2,10 2-3,-2-2 1,1 0-2,1 4 5,-2-4-4,5 0-3,-1 1 3,0-1-2,2 3 1,3-6-3,5 6-3,1-6 1,-10 3 3,0 0 0,3 0 1,7-1 1,0 1 1,2 0-8,-10 0 7,-3 1-2,1-2 3,-3 1 0,5 0-1,-2 0 4,1 0-3,0 0 0,-1 0 1,0-4-1,-2 4-1,3 0 4,10 0-2,-12 4-4,3-4 2,10 0 3,-2 1-1,2-1-2,-11-1 3,11-3 1,-1 4-1,-4 0-1,-4 0 1,7 0-2,-9-2 3,2 4-2,-6-4 1,-2 2-2,0 0 1,-6-1 1,-2 1-2,-4 0 4,3 0-3,-5 0 2,-4 0-6,-8 0 6,17-3-2,-9 3 0,-8 0 2,12 0 4,-12 0-6,11 3 0,-2-6 0,-9 3 2,15 0-1,-15 0 2,14 0-10,1 0-6,-7-1-11,0-1-15,-8 2-10,13-1-7,-13 1-10,10-3-21,-3 2-16,-7 1-34,6-7-36,1 3-43,-7-2-134,4-1-381,-4 0 168</inkml:trace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37:12.1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04AB2A4-F8A5-4BCF-9DEC-190350AC6B99}" emma:medium="tactile" emma:mode="ink">
          <msink:context xmlns:msink="http://schemas.microsoft.com/ink/2010/main" type="inkDrawing" rotatedBoundingBox="12323,17193 13149,5436 13271,5445 12445,17202" shapeName="Other"/>
        </emma:interpretation>
      </emma:emma>
    </inkml:annotationXML>
    <inkml:trace contextRef="#ctx0" brushRef="#br0">865-3 66,'0'0'63,"0"0"-2,0 0-4,0 0-3,0 0-6,0 0-6,0 0-4,0 0 3,0 0-1,0 0-5,0 0-6,0 0 5,0 0-9,0 0 6,0 0 0,0 0-3,0 0-1,10-6 0,-10 6 3,0 0-2,0 0-2,0 0 6,0 0 1,0 0-12,0 0 8,0 0-1,0 0 4,0 0-7,0 0 7,0 0-5,0 0-3,0 0 4,0 0-5,0 0-11,0 0 0,0 0-8,0 0 0,0 0 3,0 0 1,0 0-6,0 0 3,0 0 17,-4 21-19,4-21 1,5 7 1,-5-4-5,0 5-6,5 0 8,-4-1-6,-1 2 5,0 2 6,0-6-7,0 5 3,-1 1-4,1-1 0,-5-1 0,5 3 2,0-3 4,-1 2 4,1-1-12,-4-2 2,4 2 7,0-1-3,-6-1-10,3-1 13,3-2-2,0 2-4,0 0-3,0-1 6,-1 2-18,1 0 14,-3-6 5,3-2 2,0 11-4,0-5 1,0-6-4,-3 9 3,3-3-4,-4-1 4,4 2 7,-3 0-18,3-3 13,-6 5-5,6-4 1,-4 2-3,4-1-3,-3 3 9,0 0 0,-1 0-6,4 1 2,0 1-3,-3-4 7,3 5-5,0-2 1,0 1 7,-1-3-7,1-1 1,0 4 0,0-2-2,0 0-9,0 0 8,-3 2 1,3-4 12,-3 1-7,3 3 0,-3 0-4,3 0-1,-3 2-5,1-5 5,2 3 2,-3 3 4,-3 0 3,6 1-1,0-2 9,-5 2-22,5 3 13,0-3-6,0 3-5,0-2 6,2 3 0,-2 6-10,0-2 5,0-9 0,3 10 8,-3-5-5,6 6 1,-6-8-3,0 8 9,-3-2-1,0 2-3,0-6-8,3 1-1,-2 5 13,-7 0-7,6-2 8,0-3-9,0 9 2,-3-6 7,1-6-8,0 7 2,-1-1 2,2 1-1,1-6-2,-2-1 3,4 3-4,-4 3 2,3-1-1,1-4 2,-2 0 0,1 1-1,2-1-5,-1 1-12,1-1 20,-3 6-1,1-1 4,2 0-5,-1-11-8,-1 10-2,-3-1 10,5 3 1,-1-5-2,-4 5 1,4-6 4,1 4-8,-5-1 13,5-4-15,-3 3 3,0-4-8,0 3 12,3 4 2,0-5-3,-3-1 1,3 2 3,0-1-6,0-2 5,0 2 0,0 0-6,0 5 11,0-2-1,-2-7-6,1 7-5,1-3 6,0 0-1,0 1-1,0-1 1,-2 1 6,-1 0-11,2 0 5,-1 0 2,2 1-7,-3 0 2,3-2 0,-1 0 4,-1 2 1,0 2-20,-2-1 16,-1 0-2,4-2-1,-1-1 5,2 6-2,-1-2 2,1-4-6,-3 9 8,0-7-5,-1-1 2,1 0-3,3 0 9,-4 6 0,1-3-6,-2-4 0,5-3-5,-4 10 0,4-5 3,-2 3 3,0-5-1,2 3 3,-1 4-4,-2 1-1,1-5 3,2-3 2,-4 0-4,4 2 1,-2 5-1,1-7-2,1 6 3,0-4-1,0 0-8,0 3 9,0-5-1,-2 0 5,-3 5-4,5 0-1,2 0 6,-4 1-7,2-1 7,2-3 8,-2-3-17,0 3 4,0 3-4,-2 2-2,2-5 4,-4 1-2,4 2 1,-2 1-13,2-5 13,0 2 3,-1-2-3,-1 1 6,-7 5 1,9-1-2,-6-5 2,6 3 2,-3 2-2,3-5 0,0-1 0,-2 2 4,4 2-7,-4-3-1,2 4 0,0 1-1,-3-5 5,6 5-4,-3-7 3,-3 8-3,3-6 4,0 5-4,0-1-5,-1 2 6,2 2-8,2-6 10,-6 4-3,6-6-4,-3 5 2,0 0 6,0-3-1,2-1-8,-2-2 6,-2 6-3,4 1 6,-4-3-7,-1 3 4,3-5-11,-1 2 6,-4-3 2,5 4 12,0 0-5,0 1-9,0-1 2,0-5 6,-1 1-1,-2-1-2,3 0-3,0 4-3,0 1 5,0-5 3,-4 4-4,4-3 5,-1 0-6,-4-1 2,5-3 1,-1 4-5,-2 5-2,-3-2 2,3-4 2,1 4 3,-1-1-4,-3-6-1,3 6 4,0-3 2,1-2-2,2 2 1,-3 2 8,6-2-10,-6 4-3,0-4 1,3 3 2,0-4-3,0 6 0,0-6 0,-3 0 4,3 8-1,3-2 1,-6 2-2,-3-7 1,6 4-11,0-1 20,-2 4 6,-1-7-8,0 1 3,0 7 3,0-3-2,0-4 2,1-1-7,2 6-1,-3-6 6,-3 5-7,3 1 1,2-6 1,-4 7-3,5-7-2,0 0-1,-2 6 4,-1 0-2,3-4 1,-3 3 1,2 2 1,1-1-4,0-5 2,-5-1 3,5 6-6,0 1 2,-1-3-1,-4 3 1,3-3 4,-1 3-4,3 0-6,0-7 13,0 7-7,0-2-6,-3-1 6,2-4-1,1 6-4,-5 0 5,5 1-8,0 0 7,5-3 1,-5 3-1,0-3-4,0 6 4,-5-3-2,4 0-2,2 1 3,-2-1-5,1 0 4,-3 4 0,-1-1 3,3-3-3,1 2 3,0-2 2,-6 3-3,6-3-5,0 1 10,-3 1-4,3-1-6,0 3-1,0-4 4,3 2 0,-3 0-4,-3-2 1,3 3 4,-2 1-2,1-3 1,-1 2 2,-2-2 0,-1 2 1,3 1-3,-5-4 0,-6 14-7,7-11 13,-1 0-6,0 0-6,-2-1 8,3 2 1,0 1-4,3 5 2,-3 1-2,1-7 2,4 0 3,-4-1-10,5 0 4,0 0 4,-1 8 2,1-6-6,-5 6 4,3 3-4,1-3 9,1-7-2,-3-1-3,3 1 1,-2 7-4,4-7-6,-4-1 7,2 3-3,0 5 6,-1 2-8,-1-11 7,-1 3 1,2-3-1,-4 11 0,3-8-4,-1 8-1,0-10 7,2 2 4,-4-1-5,2 7 1,2-8-5,-3 12 6,3-12-4,-4 1 7,4 7-2,-2-7-4,3 0 2,0 0-5,-3 10 4,1-3 2,1 2-5,-2-8 5,1-2 0,2 2-5,0 9 5,0-13-5,-5 12 4,5 1 0,0-10 2,0-1-1,0 0 1,-4 12 2,4-12-2,0 10 5,-3-2 0,1 1 2,-2-2-5,4 2-2,0-10 4,0 10 2,0 2-7,-2-1 0,2-10 1,2 10-3,-2-11 6,0 11-2,-2-10-3,-1 2-1,3 8 2,-3-9-1,0 8-3,0 0 8,-2 2-8,5-10 2,-6 10-8,6-1 9,0-12-1,-3 13-1,3-2-3,-5 6 2,2-8 0,3-4 0,-3 10 1,3-5 6,0 0-5,3 1-3,-6 1 1,3-2-2,0 3 2,0-11-4,3 11 5,0-1 1,-3-8-1,0 1 0,0 3 5,0 7-4,-3-7 2,3-6 4,0 1-3,-3 10 1,3-10 2,0-1 0,-6 3 1,-2 6 5,5 0-5,-6-9 2,-2 11-2,7-10 0,-5 10-4,-2-3 3,2 4-1,-1-5 2,6-5 0,-1-3 3,-6 14 1,8-13-4,-3 1 3,2 7 4,1 1-2,-2-10-1,3 3-1,-2-1-2,-2 2 0,6 8 0,-2-9 2,-2 6 6,0-6-3,0-2-2,1 10 0,-3-8 2,0-2-3,1 1 1,-1-1-1,-2-3-2,5 1 5,-2-1-6,2 0 2,-3-2 6,2 1-2,2-1-3,-1-5 0,3-1 1,-1 0 1,-1-1-1,2-2-2,0-1-1,0-1-4,0 1 2,0-2 1,2-3-1,-1 2 0,-1-2-6,3 1 2,-1 0-2,-1-3 1,2 2 0,-1 2 1,-2-7-4,1 2-6,-2 2-19,1 2-27,0-5-35,0-4-35,0 0-55,-2 7-208,2-7-415,-9 2 185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37:14.02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A451C36-3401-4006-AC73-0CC113FFFC82}" emma:medium="tactile" emma:mode="ink">
          <msink:context xmlns:msink="http://schemas.microsoft.com/ink/2010/main" type="writingRegion" rotatedBoundingBox="14368,5700 33050,3936 33653,10324 14971,12088"/>
        </emma:interpretation>
      </emma:emma>
    </inkml:annotationXML>
    <inkml:traceGroup>
      <inkml:annotationXML>
        <emma:emma xmlns:emma="http://www.w3.org/2003/04/emma" version="1.0">
          <emma:interpretation id="{BAD28F6F-39DF-4B0E-9858-199F414C447C}" emma:medium="tactile" emma:mode="ink">
            <msink:context xmlns:msink="http://schemas.microsoft.com/ink/2010/main" type="paragraph" rotatedBoundingBox="14368,5700 20742,5098 20885,6615 14511,72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AE4408-74D6-4B39-B091-F2E176ADD47B}" emma:medium="tactile" emma:mode="ink">
              <msink:context xmlns:msink="http://schemas.microsoft.com/ink/2010/main" type="inkBullet" rotatedBoundingBox="14375,5778 15241,5696 15377,7135 14511,7217"/>
            </emma:interpretation>
            <emma:one-of disjunction-type="recognition" id="oneOf0">
              <emma:interpretation id="interp0" emma:lang="en-IN" emma:confidence="0">
                <emma:literal>11)</emma:literal>
              </emma:interpretation>
              <emma:interpretation id="interp1" emma:lang="en-IN" emma:confidence="0">
                <emma:literal>If</emma:literal>
              </emma:interpretation>
              <emma:interpretation id="interp2" emma:lang="en-IN" emma:confidence="0">
                <emma:literal>I')</emma:literal>
              </emma:interpretation>
              <emma:interpretation id="interp3" emma:lang="en-IN" emma:confidence="0">
                <emma:literal>1)</emma:literal>
              </emma:interpretation>
              <emma:interpretation id="interp4" emma:lang="en-IN" emma:confidence="0">
                <emma:literal>"1)</emma:literal>
              </emma:interpretation>
            </emma:one-of>
          </emma:emma>
        </inkml:annotationXML>
        <inkml:trace contextRef="#ctx0" brushRef="#br0">58 51 25,'0'0'64,"5"-11"-1,-5 11-4,0 0 1,0 0-4,0 0-1,0 0-4,0-5-2,0 5-7,0 0-3,0 0 4,0 0-14,0 0 8,0-7 15,0 7-9,0 0 4,0 0 1,0 0 13,-3-6-5,3 6 3,0 0-3,0 0-7,0 0 0,0-8-5,0 8-2,0 0-3,0-11-2,0 11 1,0 0 3,0 0 4,0 0-2,0 0 2,0-2-1,0 2-4,0 0-4,0 0 3,0 0-6,0 0-9,0 0 1,0 0-7,0 0 1,0 0-2,0 0-3,0 0-4,0 18 3,0-11-2,0 0 1,0 10 2,-2-9 1,4 9 3,-4-7-4,2 6 9,-4 0-4,4 2 8,-5-2-2,2 9 14,0-2-4,0-3-3,2-2-4,-3 3 2,1 1-3,3-4 8,0 4-3,-6 3 3,6-9 0,0 2-4,-1 2 0,1-4-3,-3 2-2,3 2-1,0-5-1,0 3 4,-3-1-3,-1-2-4,1-4 6,3-2-8,-3 4-3,2-6 1,1 4-1,0-1-1,-3-5 1,3 2-4,0 0-3,-3-3-3,3-4-12,0 7-20,0-7-25,3 6-29,-3-6-23,0 0-23,0 0-40,0 0-207,0 0-405,17-9 179</inkml:trace>
        <inkml:trace contextRef="#ctx0" brushRef="#br0" timeOffset="553.3927">384 69 6,'0'0'117,"0"0"-12,0 0 11,0 0 1,-3-5-8,3 5-8,-6-6 2,6 6-8,0 0-5,0 0-8,0 0-10,0 0-7,0 0-7,0 0-2,0 0 0,0 0-1,0 0 2,0 22 3,0-17-2,0 4-6,4 5 3,-8-4 12,4 7-8,0-2 12,0 4-1,0 0 0,-2 9-6,-4-6-5,3 3-4,0-5-7,3 3-2,-5 2-7,5-5 4,-3-3-3,-3 1-5,3 0 0,2 0 3,-2-1 2,-1-2-6,4 2-5,-3-5 1,3-3-4,-3 2 0,3-4-3,-1 1-1,1 2 3,0-5-8,0-2-3,0-3 3,0 11-10,0-11-14,0 0-26,0 7-19,0-7-39,0 0-39,0 0-43,0 0-49,0 0-133,0 0-384,0 0 171</inkml:trace>
        <inkml:trace contextRef="#ctx0" brushRef="#br0" timeOffset="1167.8272">407-202 98,'12'7'99,"2"-2"-8,5 3-7,-2 1 10,7 1-21,-2 8 4,4-2 5,-3 4 0,1-1 0,4 8-4,0 3 6,-1 4-4,-2 0 7,4 7 5,-4 0-4,1 4 10,-2 1 0,-5 1-7,-5 4 4,4 17 5,-12-18-2,0 0 10,-10 5 0,-4 15-5,-6-22 2,0 3-1,-7 15-4,2-16-5,-2-1-1,-2 1-2,-14 13-12,12-20-5,-2-3-4,-2-2-11,4-5-9,-1-2-2,4-8-5,2-7-6,-1 4-38,1-6-48,2-4-43,1-8-88,0-2-94,1-4-184,-4-13-493,5-3 218</inkml:trace>
      </inkml:traceGroup>
      <inkml:traceGroup>
        <inkml:annotationXML>
          <emma:emma xmlns:emma="http://www.w3.org/2003/04/emma" version="1.0">
            <emma:interpretation id="{9D02F983-6B28-42CA-9340-00487989832F}" emma:medium="tactile" emma:mode="ink">
              <msink:context xmlns:msink="http://schemas.microsoft.com/ink/2010/main" type="line" rotatedBoundingBox="16690,5481 20742,5098 20845,6187 16793,6569"/>
            </emma:interpretation>
          </emma:emma>
        </inkml:annotationXML>
        <inkml:traceGroup>
          <inkml:annotationXML>
            <emma:emma xmlns:emma="http://www.w3.org/2003/04/emma" version="1.0">
              <emma:interpretation id="{83648FA9-A851-4C0D-A92B-044C997B1CDA}" emma:medium="tactile" emma:mode="ink">
                <msink:context xmlns:msink="http://schemas.microsoft.com/ink/2010/main" type="inkWord" rotatedBoundingBox="16727,5868 17240,5819 17292,6367 16779,6416"/>
              </emma:interpretation>
              <emma:one-of disjunction-type="recognition" id="oneOf1">
                <emma:interpretation id="interp5" emma:lang="en-IN" emma:confidence="0">
                  <emma:literal>a</emma:literal>
                </emma:interpretation>
                <emma:interpretation id="interp6" emma:lang="en-IN" emma:confidence="0">
                  <emma:literal>A</emma:literal>
                </emma:interpretation>
                <emma:interpretation id="interp7" emma:lang="en-IN" emma:confidence="0">
                  <emma:literal>G</emma:literal>
                </emma:interpretation>
                <emma:interpretation id="interp8" emma:lang="en-IN" emma:confidence="0">
                  <emma:literal>9</emma:literal>
                </emma:interpretation>
                <emma:interpretation id="interp9" emma:lang="en-IN" emma:confidence="0">
                  <emma:literal>q</emma:literal>
                </emma:interpretation>
              </emma:one-of>
            </emma:emma>
          </inkml:annotationXML>
          <inkml:trace contextRef="#ctx0" brushRef="#br0" timeOffset="40296.756">2688-54 78,'4'-4'76,"-4"4"-4,2-5-8,-2 5 1,3-4 2,-3 4 11,6-6-1,-6 6 0,0 0-3,8-6 3,-5 4-9,-3 2-1,0 0 6,0 0-2,3-6-4,-3 6-7,0 0-2,0 0-1,0 0-10,6-3-4,-6 3 2,0 0-7,0 0-6,0 0 0,0 0-5,0 0-1,0 0-2,0 0-7,0 0 4,0 0-5,0 0 1,0 0 3,0 0-3,0 0 0,0 0-5,0 0-2,-15-8 5,15 8-8,-13-1 0,7-1-3,6 2-2,-15-3 7,4 8-7,2-4 3,-3 4-2,1-2-3,-3 0 1,2 1 1,-2-1 1,0 3-3,0 1 5,0 2-4,-2 0 8,0 4-3,2-2 2,-1-1-1,-3 6-3,-2 2 3,4-8-1,-5 11-1,2-4-4,1 1 2,4 2-2,0-7 3,0 9-1,8-7 3,-1-1-1,-1 4 1,5-4-2,3 4 4,0 0 2,5-4-1,1 2 4,7-2-3,1 6-2,9-9 3,0 3-4,-1-5-2,-2-2-2,0 0 2,-2-3 3,2-2 0,-1-2 1,-1-2-5,0-4 1,2 1 5,-6-4-6,-3 0 7,3-5 5,0-1-3,-5 0 2,2-3 0,-4 0-4,-2-2 9,0 2-5,-2 0 3,-3-7 0,0 6 1,0 5 15,-3-4 0,-1-1-3,3 8-5,-4-2 8,5 4 14,-1 3 4,1 2-7,-3-6-4,0 3-1,3 2-5,0 5-6,0-6-3,0 6-3,0 0-2,0 0-1,0 0-1,20 11-3,-14-1 0,1 4-3,1 1 0,3 3-1,-2-1 0,-1-2-4,-2 5-2,5 3 8,-8 0-9,7 2 1,-2-1-2,-3-6-2,2 7-11,0 0-30,0-2-44,1 2-77,4-4-40,-1 2-207,12-3-441,-6-4 196</inkml:trace>
        </inkml:traceGroup>
        <inkml:traceGroup>
          <inkml:annotationXML>
            <emma:emma xmlns:emma="http://www.w3.org/2003/04/emma" version="1.0">
              <emma:interpretation id="{B213B526-7A1A-4C3A-8764-46DC8803300B}" emma:medium="tactile" emma:mode="ink">
                <msink:context xmlns:msink="http://schemas.microsoft.com/ink/2010/main" type="inkWord" rotatedBoundingBox="17993,5358 20742,5098 20845,6187 18096,6446"/>
              </emma:interpretation>
              <emma:one-of disjunction-type="recognition" id="oneOf2">
                <emma:interpretation id="interp10" emma:lang="en-IN" emma:confidence="0">
                  <emma:literal>=dr</emma:literal>
                </emma:interpretation>
                <emma:interpretation id="interp11" emma:lang="en-IN" emma:confidence="0">
                  <emma:literal>=dv</emma:literal>
                </emma:interpretation>
                <emma:interpretation id="interp12" emma:lang="en-IN" emma:confidence="0">
                  <emma:literal>adv</emma:literal>
                </emma:interpretation>
                <emma:interpretation id="interp13" emma:lang="en-IN" emma:confidence="0">
                  <emma:literal>Edie</emma:literal>
                </emma:interpretation>
                <emma:interpretation id="interp14" emma:lang="en-IN" emma:confidence="0">
                  <emma:literal>.=dv</emma:literal>
                </emma:interpretation>
              </emma:one-of>
            </emma:emma>
          </inkml:annotationXML>
          <inkml:trace contextRef="#ctx0" brushRef="#br0" timeOffset="40605.7524">3618 169 11,'0'0'138,"0"0"2,0 0 1,0 0 3,0 0 0,0 0 5,7-9-6,-7 9-2,0 0-8,0 0-6,1-3-9,-1 3-12,9-6-4,0 5-8,-9 1-8,16-1-7,-2 0-9,6-3-3,1 4-9,5 4-4,6-4-16,8 2-22,2-1-39,1 3-52,1-8-54,4 8-56,-5-1-130,-2-3-340,1 2 150</inkml:trace>
          <inkml:trace contextRef="#ctx0" brushRef="#br0" timeOffset="40872.9146">3775 385 93,'0'0'166,"28"-7"-2,-7 3-10,7 2-19,3 1-5,12-2-18,3 0-10,1 3-15,4 2-17,1-1-49,5-1-33,-2 3-46,-1 0-136,1 2-211,-7-1 94</inkml:trace>
          <inkml:trace contextRef="#ctx0" brushRef="#br0" timeOffset="41502.4278">5279-80 42,'-14'-10'128,"0"2"-1,-1 2-5,-4 1-14,2-1-5,0-1-12,-1 4-4,-5-2 7,-2 4-10,2-1-2,-1 4-12,-4-2-1,-1 1-7,0 6 0,3 3-14,-2-2 3,6 0-8,-1 9-2,6-5-4,4 1-6,-1 1-3,2 3 1,4-3-2,2 4-1,3 0 2,3-1 1,3-2-3,3 3 0,2-4-3,7 1-2,3 2 6,5-4-9,0-4-2,4-2 2,-4 0-1,4-2-5,-1-5 10,-6 2-9,0-5-1,0-8 6,2 0-6,-1-5 3,-2-5 10,-2 0-3,-1-4-7,1-13 2,3-3-2,-3 2-3,-1-6 2,-3-3-4,-3 5-2,-4-6 3,1 4-4,-2-3 5,-3 2 9,-4 1 18,-6 4-4,2-2 2,0 13 2,0 3 4,-5 0 22,8 2-1,-3 2-10,0 6-4,6 3 1,-2 0 8,-4 7 0,6-1-2,0 1-7,0-3-8,-1 5-2,1 5-7,-5-6-4,5 6-3,0 0-4,0 0 0,6 18-4,-3-1-3,2-2 1,1 9-3,-1 6-4,-4-1 7,5 12-4,-6 0-4,0-2 2,-6 2 0,0 3-1,4-5 1,-2 4 1,-1-3-7,2 6 0,2-1-17,-4-1-22,0-4-31,5 2-41,5-3-35,1-3-50,2-4-53,3-5-175,-2 0-454,3-6 202</inkml:trace>
          <inkml:trace contextRef="#ctx0" brushRef="#br0" timeOffset="41919.9161">5658-195 43,'0'0'165,"0"0"-13,0 0-15,0 0 8,11 18-10,-8-7-8,3 4 1,-3 3 6,-2 7-12,2 0-6,1 0 2,-1 2 4,-3 5-7,3-5-8,3 9-10,-2-7-13,3 0-9,-3-1-3,7-2-8,-5 3 0,0-7-1,2 2-2,0-8 1,-2-3 0,0 1 10,-3-7 11,2-2 20,1-1 1,0-4-17,-6 0 1,18-5-7,-5-5-6,-3-5-10,7-6-5,3 0-13,2-9 1,5-5-2,1-6-11,3-6 2,-1 5-7,13-17-9,-9 17-3,-5-1-25,5 4-7,3 2-34,0 0-25,-5 6-41,-12 13-31,0 2-54,5 4-53,-12 4-218,-3 4-509,0 8 225</inkml:trace>
        </inkml:traceGroup>
      </inkml:traceGroup>
    </inkml:traceGroup>
    <inkml:traceGroup>
      <inkml:annotationXML>
        <emma:emma xmlns:emma="http://www.w3.org/2003/04/emma" version="1.0">
          <emma:interpretation id="{65483531-54CB-4A37-A112-8875B33E41AF}" emma:medium="tactile" emma:mode="ink">
            <msink:context xmlns:msink="http://schemas.microsoft.com/ink/2010/main" type="paragraph" rotatedBoundingBox="19177,6592 25825,4697 26217,6069 19569,796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EBD398F-C563-409E-8525-2ED1D033079B}" emma:medium="tactile" emma:mode="ink">
              <msink:context xmlns:msink="http://schemas.microsoft.com/ink/2010/main" type="line" rotatedBoundingBox="19177,6592 25825,4697 26217,6069 19569,7965"/>
            </emma:interpretation>
          </emma:emma>
        </inkml:annotationXML>
        <inkml:traceGroup>
          <inkml:annotationXML>
            <emma:emma xmlns:emma="http://www.w3.org/2003/04/emma" version="1.0">
              <emma:interpretation id="{1CEF619E-E52B-4C23-BDC7-F1A1B6F755EB}" emma:medium="tactile" emma:mode="ink">
                <msink:context xmlns:msink="http://schemas.microsoft.com/ink/2010/main" type="inkWord" rotatedBoundingBox="19177,6592 25825,4697 26217,6069 19569,7965"/>
              </emma:interpretation>
              <emma:one-of disjunction-type="recognition" id="oneOf3">
                <emma:interpretation id="interp15" emma:lang="en-IN" emma:confidence="0">
                  <emma:literal>attend.</emma:literal>
                </emma:interpretation>
                <emma:interpretation id="interp16" emma:lang="en-IN" emma:confidence="0">
                  <emma:literal>acted.</emma:literal>
                </emma:interpretation>
                <emma:interpretation id="interp17" emma:lang="en-IN" emma:confidence="0">
                  <emma:literal>aired.</emma:literal>
                </emma:interpretation>
                <emma:interpretation id="interp18" emma:lang="en-IN" emma:confidence="0">
                  <emma:literal>anted.</emma:literal>
                </emma:interpretation>
                <emma:interpretation id="interp19" emma:lang="en-IN" emma:confidence="0">
                  <emma:literal>attends.</emma:literal>
                </emma:interpretation>
              </emma:one-of>
            </emma:emma>
          </inkml:annotationXML>
          <inkml:trace contextRef="#ctx0" brushRef="#br0" timeOffset="42533.204">4746 655 13,'-8'1'110,"8"-1"-4,0 0-6,0 0-2,0 0-2,-6 3-3,6-3 0,0 0-4,0 0-2,0 0 0,0 0-4,0 0-4,0 0 1,17 4 6,-17-4-4,17 0-2,-4 2 9,0-2-7,5 1 7,7 2-7,5 1 1,13-1 2,5 2 2,9 2 2,21-1-5,4 2-3,4-4-1,6 3-1,-2 2-4,1-5 0,7 3 0,-3 1-7,-2 0 8,0-5-9,-5 1-5,-5 1-3,-5 4-8,-17-8 0,-2 5 2,-2-4 6,-4 0-14,0-1-5,-6 3 8,-8 2-15,-6-9-2,-5 6-5,3-3-1,-14 3-3,0-2-4,-4-1-9,-3-1-13,0 1-21,-2 2-11,-2 0-26,-6-2-26,11 5-33,-3-3-43,-5-1-43,-3-1-266,6 7-511,-6-7 227</inkml:trace>
          <inkml:trace contextRef="#ctx0" brushRef="#br0" timeOffset="43388.6098">5558 1446 70,'0'0'160,"-3"-7"-13,3 7-14,-9-7-23,7 3-4,-4 0 4,6 4 0,-11-6-3,2 3-10,1-2-3,-1 3-8,-8-2-5,3 4-3,-7 0 1,-4 0 0,-5 4-9,1 3-10,-4 0 2,4 0-9,-9 6-5,10-5-8,2 6 1,1-3-10,5 4 0,4-4 1,-1 3-7,6-3 0,-3 3-3,6 1 1,2-3-2,6-2-3,3 7 1,7-5-4,2 1 2,2-2-7,3-3-4,9 2 5,-2-2 1,5-1-1,-1-5 0,1-4 1,-3-1-2,5-2-3,-6-5 1,1-2 1,-2-2-3,-2-6-4,-2-2 2,4-10-1,-4 0 1,-3-6 1,3 3-4,-3-5 1,3 5-4,-8-2 5,-4 11 1,1-2 15,-3-1 1,5 4-4,-3-3 1,-2 10 14,-3-1 15,3 1-2,0 4-7,-1-5 14,1 6 5,-3 8-3,-1-3-1,2 2-7,-2-4-2,-2 10-2,4-7-6,-4 5-5,3-3-4,-3 5-2,0 0-3,10-2-3,-10 2-1,10 7-1,-3-5-6,-1 2 0,1 5 1,-1-4-7,1 1 5,-1 2 0,0 2-3,-3 3 3,0-4-5,-1 2 1,-2 3 1,-2 1-1,-1 0 1,1-2 3,-2 0-3,1-1 0,-2 1-4,4-4 1,-4 2 0,2-3-1,-3 5 1,1-5-2,2 1 2,-1 2 1,0 3-2,0-3-1,1 2-1,-3 2 1,1-2 1,0 6 1,1 5-1,-2-1-3,1 4 5,4-4-2,-4 6 1,5-1 4,0 2-4,5 8 0,-2-12-1,3 3 4,4-2-3,3 0-3,2-2 5,0-3 1,1-1-5,7-7-5,-2-3-10,5-4-11,-6-3-5,11-3-23,0-6-23,1-5-22,8-1-48,-2-11-22,2-2-42,-1-6-43,2-2-133,-4-5-417,1-1 185</inkml:trace>
          <inkml:trace contextRef="#ctx0" brushRef="#br0" timeOffset="43946.503">6105 1400 116,'7'-3'211,"4"2"2,1-2-13,5 2-9,0 1-17,8-3-10,2-1-9,6 4-10,1 0-15,7 0-13,-1-2-14,1 2-4,2-1-14,-15-3-6,13 2-14,-7 2-16,-3-1-23,-3-2-28,-7 3-43,-1 0-46,2-1-55,-4 1-57,-1 0-104,-5-4-330,-1 4 146</inkml:trace>
          <inkml:trace contextRef="#ctx0" brushRef="#br0" timeOffset="43705.7828">6417 1116 67,'0'0'149,"-2"-15"7,2 11-1,-3-2-4,3 6-12,-6-4-13,6 4-11,0 0-11,-6-7-11,6 7 2,0 0 1,-19 11-10,10-5-6,1 2 1,-1 5 5,1 3 5,-2-1-7,4 3-3,-1 2-6,3 3-4,-5 4-6,4 2-8,-1-4-1,1 3-5,4-1-6,-5-2-4,4 0-4,-3 0-6,-1 1-19,6-4-35,-1-1-50,-4-5-58,5 4-64,0-2-164,0-4-390,0-2 173</inkml:trace>
          <inkml:trace contextRef="#ctx0" brushRef="#br0" timeOffset="45486.5767">7681 857 121,'-3'2'122,"3"-2"2,-5 7 17,4-2 7,1-5 7,0 5 4,0-5-2,6 7 0,-3-5 3,3 3-2,2-4-1,2 4-10,4 0-9,2-3-6,0 3 4,1-4-7,5 4-6,-2-5-7,7 1-6,6 0-6,-4 0-3,1 5-3,13-3-7,0 3-9,5-3-5,-1 3-8,0 1-7,2-2-6,-3 2-4,0 1-1,-5-3-11,1 0-3,-13 0 1,-2-4-8,-13 0 2,3 4-3,-6-2 0,-4-3-3,4 0-1,-3-3-8,-8 3-16,8-5-33,-8 5-39,7-3-53,-7 3-67,0-9-85,0 9-265,0 0-586,-15-13 260</inkml:trace>
          <inkml:trace contextRef="#ctx0" brushRef="#br0" timeOffset="45077.9086">7837 585 32,'0'0'131,"0"0"-12,0 0-17,0 0-16,0 0-2,0 0 3,-13 2-7,13-2-11,0 0-2,0 0-6,-11 0 12,11 0-4,-9 1-12,9-1-3,-8 3-1,8-3 3,0 0 8,0 0-5,0 0 2,0 0 6,0 0 4,0 0 9,0 0 7,0 0 2,0 0 4,0 0-3,0 0 0,0 0-8,34 7-8,-13-6-2,10 1-7,3 2-8,4-4-3,5 3-5,-11-1-5,8 0-5,1-1-3,-1 3-8,-7-2-2,-4-1 1,-2 2-3,-5-2-8,-2 1-13,3 0-24,-6 0-26,-5-2-31,0 1-35,-3 2-31,1-3-26,-10 0-32,15 3-140,-15-3-371,0 4 164</inkml:trace>
          <inkml:trace contextRef="#ctx0" brushRef="#br0" timeOffset="47313.0388">10383-63 66,'0'0'82,"0"0"-9,6-3-7,-6 3 1,7-4-11,-7 4-5,6-4 14,-6 4-5,0 0 3,0 0-4,0 0 2,4-7-5,-4 7-4,0 0-3,0 0-7,0 0 3,3-6 0,-3 6-3,0 0-8,0 0 3,0 0-2,0 0-1,0 0-1,0 0-3,0 0-3,0 0-1,0 0-3,0 0-2,0 0-3,0 0 3,0 0 0,-6-8-6,6 8-1,0-6 0,0 6-5,-6-7 4,0 5-2,4-4 8,-4 2-3,-1-2-5,0 1 0,0 1 1,-6-1-6,6-1 4,-10 1-4,5 0 0,-4 1-2,-2-2 3,3 1 1,-4 3 1,1 2 5,1-1-9,-3 2 1,-2-1-2,2 1 1,1 4-3,-8 2 0,7 0 2,1 6-3,-1-6 4,4 3-2,1 3 1,-5 2 0,5 4 1,2-5-6,-1 6 7,2 2 1,6-4-1,-2-3-1,7 9-1,-4-6 5,5 0-3,5-1 6,-4-1-6,6 0 4,-1 0 2,1-5-2,-1 3-1,7-4 4,-2 0-5,-4-3 0,7 0-1,1 0 5,-4-6-5,-3 4 1,4-5 10,-1-4 6,0 2-4,2-5 0,1 2-6,5-7 2,-4-1 1,5-5-4,0 2 0,0-7 3,0 1 4,3-11-3,3 2-2,-5-1 1,4 2-3,-2-2 2,-9 12 9,-1-3 2,4-2-2,-1 0 1,-7 5 0,6-1-3,-4-3 0,1 3-8,-6 3 13,2 0-4,-2-1-2,-4 2-1,-2-1-3,7 2 3,-7-4-5,0 2-3,0-1 0,0 2-2,5 0 1,-5-5 2,0 7-8,-5-3 4,10-2 1,-5-3-6,-5 2 2,5-8-2,0 6 1,0-2-2,0 0 1,0 1-2,-1 5 2,1 1-2,-2 2-1,-2 0-1,4 6 2,0-1 0,0 3-2,0 2-1,0-1-3,-2 1 2,2 6 0,0-9-1,0 9-3,0 0 4,-4-3-1,4 3 0,0 0 1,0 0 5,-2 17-4,2-17 0,0 11-4,-1-4 5,1 1 0,0 0-3,0 1 1,-5 0 0,5 1 4,-2 5-1,2-1-1,2 4 0,-2 2 0,-2 3 7,2 5 9,-4-1 0,2 9-3,-2 1 4,2-1 1,2 7 1,-1-3 0,-4-1 6,10 2-10,-4 3-2,-1 1 3,6 2 0,2 0-2,0-4 0,4 3-1,0-3-1,-3-3 5,8-1-4,-3-1-1,1-4-4,-2-9-10,1 0-20,-1-3-42,1-1-43,-2-7-65,-1-2-75,1-1-131,-4-5-409,4-5 182</inkml:trace>
          <inkml:trace contextRef="#ctx0" brushRef="#br0" timeOffset="48876.8625">11065-242 7,'0'0'114,"1"-7"-9,-1 7-2,5-8-15,-5 8-5,0 0-7,0 0-7,1-8-3,-1 8 2,0 0-3,0 0-8,0-6 2,0 6-8,0 0-4,0 0-3,0 0-9,0 0-4,0 0-1,0 0-8,0 0 4,0 0-1,0 0-4,0 0 1,6 22-6,-4-19-1,-2 4 4,0 8 12,0-8-3,5 11 4,-4-4-8,5 0-3,-1 6-2,-2-4 16,3 9-9,-1-7 3,-2 0-20,1 4 8,2 0 0,-4-4 5,6 7-5,-2-8-5,-2 2 5,-1-3-9,2 2 3,-3-4-1,5-1 2,-4-1-2,-1-3-5,-1 2 3,1-4-3,1 4 0,-3-4 0,0-1-1,0 1 2,0 2-5,0-6 2,0-3 2,0 7 1,0-1-4,0-6-1,0 6 4,0-6 1,0 0 6,0 0 13,2 6 10,-2-6 10,0 0 4,0 0 8,1 5 8,-1-5 8,0 0-5,0 0-4,0 0-4,0 0-6,0 0-5,14-11-1,-14 11-5,9-7-4,-6 1-4,3 0-5,0 0 0,2-1-5,-2 1 4,2-2-11,0-4-1,2 1 0,0-1-4,2-1 2,2-1 0,1 1-6,-1-1 2,3-4 0,0-2-1,-2 5-2,3-6 0,-2 0-2,4 2 1,0-1-2,-7 5 0,7-3-2,-1-4 0,-2 2 3,0 0-2,-7 6 1,3-2-4,-3 2 3,0-3-2,-3 8-2,1-8 3,1 9-3,-6-1 0,5-1 4,-4 4-7,3-1-3,-4 1-18,-3 0-46,3 1-54,0 2-53,4-1-46,-7 4-170,0 0-426,14 0 189</inkml:trace>
        </inkml:traceGroup>
      </inkml:traceGroup>
    </inkml:traceGroup>
    <inkml:traceGroup>
      <inkml:annotationXML>
        <emma:emma xmlns:emma="http://www.w3.org/2003/04/emma" version="1.0">
          <emma:interpretation id="{7A03D889-029A-4C4E-90E3-B89042822F85}" emma:medium="tactile" emma:mode="ink">
            <msink:context xmlns:msink="http://schemas.microsoft.com/ink/2010/main" type="paragraph" rotatedBoundingBox="24254,6195 31863,5087 32112,6802 24503,791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07A7D515-F2F8-4BE7-8096-482A6ED1DC5A}" emma:medium="tactile" emma:mode="ink">
              <msink:context xmlns:msink="http://schemas.microsoft.com/ink/2010/main" type="line" rotatedBoundingBox="24254,6195 31863,5087 32112,6802 24503,7910"/>
            </emma:interpretation>
          </emma:emma>
        </inkml:annotationXML>
        <inkml:traceGroup>
          <inkml:annotationXML>
            <emma:emma xmlns:emma="http://www.w3.org/2003/04/emma" version="1.0">
              <emma:interpretation id="{114B0D16-17F8-431C-B46A-E106582F00D5}" emma:medium="tactile" emma:mode="ink">
                <msink:context xmlns:msink="http://schemas.microsoft.com/ink/2010/main" type="inkWord" rotatedBoundingBox="24254,6195 31863,5087 32112,6802 24503,7910"/>
              </emma:interpretation>
              <emma:one-of disjunction-type="recognition" id="oneOf4">
                <emma:interpretation id="interp20" emma:lang="en-IN" emma:confidence="0">
                  <emma:literal>aside-dr.</emma:literal>
                </emma:interpretation>
                <emma:interpretation id="interp21" emma:lang="en-IN" emma:confidence="0">
                  <emma:literal>aids-dr.</emma:literal>
                </emma:interpretation>
                <emma:interpretation id="interp22" emma:lang="en-IN" emma:confidence="0">
                  <emma:literal>asides-dr.</emma:literal>
                </emma:interpretation>
                <emma:interpretation id="interp23" emma:lang="en-IN" emma:confidence="0">
                  <emma:literal>attends-dr.</emma:literal>
                </emma:interpretation>
                <emma:interpretation id="interp24" emma:lang="en-IN" emma:confidence="0">
                  <emma:literal>offends-dr.</emma:literal>
                </emma:interpretation>
              </emma:one-of>
            </emma:emma>
          </inkml:annotationXML>
          <inkml:trace contextRef="#ctx0" brushRef="#br0" timeOffset="49529.8258">9895 857 58,'0'0'131,"0"0"-24,0 0-4,0 0-2,17-8-7,-9 5-17,3 3 5,-2-2 8,0 0-13,2 2 6,6 0-5,1-2-13,2 2 13,0 0 5,6 0-5,2 0-5,-1 0-6,1-1 1,18-3-4,-3 4 0,3 4-4,0-8 0,5 4-6,4 0 2,3 4 3,19-4-8,3 10 1,-2-13 1,-3 3 2,8 0 8,-5 0-2,-19 0-7,22 3-1,0-6 1,-22 3-13,19 0 0,-3 0-4,-15 0-2,-3 0-1,-4-2-1,3 2 1,-9-2-2,1 0-7,-1-4-1,-7 5 2,-12 1-3,-1-5 0,-7 4-1,-1-2-3,-4 0-3,1 1 3,-6 0-2,-1 1-3,2-1-5,-5-2 2,-6 4-3,8-1 5,-8 1-20,0 0-21,9 0-15,-9 0-18,0 0-31,0 0-51,0 0-48,-26 12-48,18-9-138,-8 0-407,-1-2 180</inkml:trace>
          <inkml:trace contextRef="#ctx0" brushRef="#br0" timeOffset="50153.2675">10629 1374 76,'-11'-3'123,"0"2"-12,-6-2-13,1 2-7,-4 1-15,-5 1-3,-1 3-2,-2-1-6,-2 7-6,2-3-3,0 0-7,1 4-2,1 1-9,1-2 2,2 4-11,5 3 2,2-8-4,3 7 1,2-3 1,3-1-1,2 1 0,1 0 2,5-1 7,2-5 6,3 5 12,4 1-6,5-6-3,4 4-3,2-8-1,9 5-5,-1-1-3,-1-6 0,1-1-1,3-5 1,-2 0 1,-3-3-6,-5-4 1,5-1 3,-4-6 0,-1 0-4,-1-6-5,5-7-1,-5-1-2,1-2-4,-4 0-1,-3-2 2,-2 1-3,2 0 3,-8 11 21,0-1 0,-4-3-7,-2 4 5,-2 9 18,2-2-5,-4 2-4,4 2-4,-6 0-5,6 4-3,0 2-1,-2 1-6,2-3-2,0 3 1,-3 3-3,3 4-3,0 0-3,0-10-2,0 10-2,0 0 6,0 0 0,5 24-3,1-10-2,0 4 4,-3 0-2,6 8 7,-7 1-6,4-1 0,-6 7 0,0-5-3,0 1-10,-6 8 3,6-8 0,-6 2-3,-2 5-1,2 2-2,-2-2-13,2-6-35,0-2-44,1 2-56,2-9-54,-5 4-210,8-1-443,-6-5 196</inkml:trace>
          <inkml:trace contextRef="#ctx0" brushRef="#br0" timeOffset="50629.6863">11378 1341 133,'-5'-6'137,"5"1"-1,-1-1-5,-4 2 2,5 4-9,-8-10-9,2 5-9,5 3-9,-6-3-17,0 1-5,1 1-8,-5 1-4,11 2-9,-23 3-6,9 3-10,-1-1 1,-4 2-2,5 3-8,-5 4-1,0 0-2,5 0 1,2 1-5,1 0 0,4 2-2,0-2 0,6 3 0,-1-1 2,4 2-6,3-1 0,-2 3-2,7-6-3,1 6 1,0-4 0,4 2-4,-4-5 1,0 2-2,2 1 0,-3-1-1,-1 1-3,-1-4 5,-2 2-3,-2 0 1,-2-1-1,-2-3 1,0 0-5,-5 0 2,4-2-1,-8 2 0,-4-4 3,-1 1-2,4-2 5,-10-1-5,1 1-9,-11-1-26,2-3-32,2-4-43,4 1-57,2-2-112,5-1-299,0-7 132</inkml:trace>
          <inkml:trace contextRef="#ctx0" brushRef="#br0" timeOffset="52136.7544">12875 720 104,'0'0'128,"0"0"-9,0 0-6,0 0-13,0 0 17,-23 22-6,14-13-3,-2 7 5,-2-2-7,-3 8-8,-1 1-14,1 0-7,2-1-5,-6 3-5,0 5-8,1-6-5,-1 9-9,2 0-3,1-9-5,3 1-37,1-4-59,-1 0-67,5-5-136,-2-2-284,2-3 127</inkml:trace>
          <inkml:trace contextRef="#ctx0" brushRef="#br0" timeOffset="51789.5062">12539 769 30,'0'0'89,"0"0"0,-3-9 7,3 9-9,0 0-5,-4-7-4,4 7-2,-2-4-11,2 4-9,0 0-2,0 0-1,0 0-5,-4-4-2,4 4-7,0 0-5,0 0-6,0 0 0,0 0-3,0 0 2,0 0-9,0 0-3,0 0-1,0 0-1,0 0 8,0 0 9,0 0 15,0 0 6,4 18-1,-1-10 10,3-2 13,-1 2 3,7 5-1,-4-2-1,3 4 9,2 3-9,4 0-2,-1 0-5,5 0-8,-7 1-3,4-6-5,-2 5-5,2-6-6,-2 5-4,-3-2-3,1-5 0,0 1-5,-2-4-5,-3 1-3,1-1-3,-3 1-10,-1-5-9,1 1-7,-4-1-12,-2 1-22,-1-4-39,0 0-31,0 0-27,0 0-25,0 0-15,0 0-110,0 0-313,-14-16 139</inkml:trace>
          <inkml:trace contextRef="#ctx0" brushRef="#br0" timeOffset="53049.4007">13979 365 5,'-12'-4'104,"-2"-3"1,3 2-11,-3-1-3,-3 0-12,4 1-7,-4 2-3,-2 2 1,1-2-10,-4 3 1,5 0 2,-6 4-5,-4-1-13,2 5 3,-1 1-7,2 0 0,-6 2-1,1 6-4,5-6-6,1 10 2,0-7-14,4 4 1,-4 1 0,3 0 4,6 0-7,5-1 0,2-3 0,-1 0-3,3 3-1,4-3 5,4 0-3,0-6 0,0 3 6,8 1-4,-2-5-4,6-2 7,5-1-6,-1-1-6,2-4 4,7-1 0,-7-2-1,7-2-2,-2-2-2,2-2 0,-2-2 10,0-1-11,0-4-5,5-9 3,-7 7 0,7-12 3,-5-3-7,2 0 4,-7-2-5,5 0-6,-4-5 7,-4-4 9,-3-4-1,-1 7 4,-2-2 0,-4-5-2,3 6 14,-3-4 7,-2 3 3,-6 6-3,0-1-1,0 11 23,1-1 1,-1 1-5,2 2 10,1 9 10,-3-8-11,0 6-4,1-1-3,-1 4-6,2 0-1,-2 5 12,0-4 4,0 7 0,4-1-4,-2 4-6,-2-5-7,0 4-7,0 5-4,0-7-9,0 7 1,0 0-4,0 0-1,-6 24 0,3-9-2,-2 9-3,-2 3 3,-4 9-7,-3 7 4,0 2-3,0 1-2,1-3-1,-1-1 0,0 4 1,6 0-2,-4-5-2,4 7 0,8-3 4,-3-1-3,3 2 1,5 1-1,1-8-1,6 1-3,-3-1-24,4-4-27,1-9-30,-1 3-44,6-8-40,-4 1-65,0-8-152,1-3-413,-7-6 182</inkml:trace>
          <inkml:trace contextRef="#ctx0" brushRef="#br0" timeOffset="53515.3858">14738 92 98,'-7'-4'99,"-2"-1"-2,-4 2-19,0-1-4,-1-2-3,-2 6-6,-2-3-10,4 3 0,0 3-14,2 0 1,-3 4-4,-4-4-11,4 5 0,3 4 1,-2 0 1,3 1-5,-1 1 3,0 0 1,-2 4-2,5 5-11,-1-5 6,6-2-5,-2 8 2,1-1 0,5-4 16,0 5-8,5-2-4,-2 0 4,4-4 7,4 5 1,3-4-9,-2-4 4,5 3-7,-3 2 0,0-2 0,3-4-7,-7 2-3,9 2 2,-12-6 2,7 10-6,-8-5 7,-4-4-10,4 2 4,-6-1 3,-2-3-4,-2 3 1,-2-6 2,3 3 2,-10 0 3,1-2-7,-2-1 4,-1-4 3,-3 2-2,1-2-4,-5-4 1,2 0-13,0-3 9,-6-1 3,5 0-10,-5-3 0,4-3-56,4 2-63,-4-6-139,8 3-277,1-2 123</inkml:trace>
          <inkml:trace contextRef="#ctx0" brushRef="#br0" timeOffset="68975.087">15602 891 5,'-10'-7'32,"10"7"1,0 0-10,0 0 2,0 0 2,0 0-4,0 0 1,0 0-5,0 0-5,0 0 0,0 0-1,0 0 6,0 0-11,0 0 4,0 0-2,0 0-3,0 0 15,0 0 4,0 0 12,0 0-2,0 0 0,0 0 0,0 0 1,0 0-10,0 0 2,0 0 3,0 0 5,0 0 11,-19 7-5,19-7 14,0 0 8,0 0 11,0 0 1,0 0-1,0 0-3,0 0-5,37 1-7,-23 3-2,4-4 0,2 4-10,2-4 0,-2 1-10,0 1 1,7 3 9,-7-5-6,8 2-1,0 2-3,-9-3-6,0 0-2,-1 0-4,-4 3-5,0-4 3,0 1-1,-7 0-7,4-1 1,-11 0-2,14 0 2,-14 0-12,9 0 1,-9 0-6,11 0-5,-11 0-13,0 0-4,0 0-33,8 3-22,-8-3-25,0 0-32,0 0-137,0 0-291,0 0 129</inkml:trace>
          <inkml:trace contextRef="#ctx0" brushRef="#br0" timeOffset="70996.8783">16718 433 20,'-1'-5'90,"1"5"-6,0 0-3,-3-7-3,-1 1-2,4 6-17,-1-3-2,1 3-7,-9-8 5,4 1-7,-1 4-14,-2 2-8,1-3 2,-6 1-4,7-1-3,-3 3 1,-3-4-4,-4 4 8,3 1-16,-4 1-1,1-1 4,-2 3 1,3 1 1,-5 0-3,6 2-5,-3 1 9,0 0-9,2 1-8,-1 2 7,3 2-1,-1-3-2,-2 0 1,6 1 6,-3 1 1,4 2-8,0-1 6,6 0-1,-2 0 3,-1-4-5,6 7 2,0-7 2,0 5 7,9-1-12,-1-1 3,1 0-1,5-2 4,0-1 1,0 2-8,3-3 4,-2-2 3,2 1-8,0-3 2,-5-1-1,-1 0 3,1-2 0,-3-2-2,3-2-1,1-1-1,-6-1-4,7-1-2,-2-4 3,-4 1-3,4-4 11,4-2 2,-2-8-11,1 7 7,-1-3-9,3-3 6,-2-1-4,-1 3-2,4-2 8,-1 1-5,0-2 0,-3 3 10,0-1 12,1-2-5,-1 6 3,-7-1 4,1-6 0,1 8-6,-4 2 6,0-7-1,-5 6 2,6-7 1,-6 5-1,1 0-2,-1 0-4,-1-3-1,1 1 5,-5 4 1,4-2-3,1 2-3,0 2 11,0 1-7,-5 1-11,3 2 12,2-5-3,0 6-7,-3 2 4,3-1-3,-3 1-2,6 2-4,-6-1 3,3 6-4,-1-8-1,1 8 1,0 0-6,0-7 1,0 7 6,0 0-5,0 0 3,0 0-10,0 0 3,0 0 7,-13 14-7,6-9 5,4 6 2,-3 3-10,-4 3 5,3 1-2,-3 8 7,3-1-8,-4 2 11,3 5-6,1-2 6,-6 6-1,6-6-1,-1 8 8,2-8-8,-3 3-3,0-3 2,1-1 3,0 0-6,2-3 6,-2 2-8,4-3 6,-1 3 0,1-3-8,-3 1 4,0-1-7,5-7-32,-2-2-46,2 0-48,-3-1-157,-2-3-310,5-3 137</inkml:trace>
          <inkml:trace contextRef="#ctx0" brushRef="#br0" timeOffset="71542.4028">17091 343 6,'0'0'72,"0"0"-7,0 0 0,0 0-12,0 0-2,0 0-9,-5 21-2,5-14 8,0 3-5,4-2 4,-4 3 5,-4 3 3,4 0 18,4 2-8,-4 2-3,0-4-6,1 6-7,-1 3 14,5 2-15,-4-3 10,2 0 1,3 2-4,1-6-10,-6 0-1,5 3-5,-6-5-9,0 0 3,6-1-2,-6-4-1,0 0-3,3 0-1,-3 0-6,0-2 2,0-2 0,3-5 2,-3-2 11,0 11 13,0-11 23,0 5 28,0-5 9,0 0 1,0 0-13,0 0 1,0 0-7,14-17-13,-8 9-7,2-9-6,6 2-4,0-2-5,6-8-6,-2 3-3,11-10-7,-1-3-6,6 5-4,-1-2-2,1-5-2,-2 8-5,-10 8-3,-2 1-6,0-2-26,-2 4-23,1 4-24,-4 2-39,-3 5-45,2-1-40,0 1-56,-8 5-126,2-2-398,-2 1 176</inkml:trace>
        </inkml:traceGroup>
      </inkml:traceGroup>
    </inkml:traceGroup>
    <inkml:traceGroup>
      <inkml:annotationXML>
        <emma:emma xmlns:emma="http://www.w3.org/2003/04/emma" version="1.0">
          <emma:interpretation id="{2F86DD33-28A8-4517-8A60-EE1E41A9D394}" emma:medium="tactile" emma:mode="ink">
            <msink:context xmlns:msink="http://schemas.microsoft.com/ink/2010/main" type="paragraph" rotatedBoundingBox="27968,7028 33248,6282 33425,7531 28144,8277" alignmentLevel="5"/>
          </emma:interpretation>
        </emma:emma>
      </inkml:annotationXML>
      <inkml:traceGroup>
        <inkml:annotationXML>
          <emma:emma xmlns:emma="http://www.w3.org/2003/04/emma" version="1.0">
            <emma:interpretation id="{9F522B96-1764-4A4B-8E33-FA1C1739D254}" emma:medium="tactile" emma:mode="ink">
              <msink:context xmlns:msink="http://schemas.microsoft.com/ink/2010/main" type="line" rotatedBoundingBox="27968,7028 33248,6282 33425,7531 28144,8277"/>
            </emma:interpretation>
          </emma:emma>
        </inkml:annotationXML>
        <inkml:traceGroup>
          <inkml:annotationXML>
            <emma:emma xmlns:emma="http://www.w3.org/2003/04/emma" version="1.0">
              <emma:interpretation id="{AC3E9C79-478A-4373-9C53-9DCECC99BBD9}" emma:medium="tactile" emma:mode="ink">
                <msink:context xmlns:msink="http://schemas.microsoft.com/ink/2010/main" type="inkWord" rotatedBoundingBox="27968,7028 33248,6282 33425,7531 28144,8277"/>
              </emma:interpretation>
              <emma:one-of disjunction-type="recognition" id="oneOf5">
                <emma:interpretation id="interp25" emma:lang="en-IN" emma:confidence="0">
                  <emma:literal>at-air</emma:literal>
                </emma:interpretation>
                <emma:interpretation id="interp26" emma:lang="en-IN" emma:confidence="0">
                  <emma:literal>at-asst</emma:literal>
                </emma:interpretation>
                <emma:interpretation id="interp27" emma:lang="en-IN" emma:confidence="0">
                  <emma:literal>at-ait</emma:literal>
                </emma:interpretation>
                <emma:interpretation id="interp28" emma:lang="en-IN" emma:confidence="0">
                  <emma:literal>aft-air</emma:literal>
                </emma:interpretation>
                <emma:interpretation id="interp29" emma:lang="en-IN" emma:confidence="0">
                  <emma:literal>at-ass't</emma:literal>
                </emma:interpretation>
              </emma:one-of>
            </emma:emma>
          </inkml:annotationXML>
          <inkml:trace contextRef="#ctx0" brushRef="#br0" timeOffset="72748.4129">16778 1544 74,'-17'-7'104,"-1"2"-6,-1 0-5,2-1-4,-9 5-11,5 0 4,1 1-12,0 2-3,-2 2-6,2-2-5,2 3-10,3 2 0,1 0-1,-1 0-5,4 2 1,2-1-3,1 4 1,2 0-2,0 1-5,4-1 2,-1 1-4,3 0-8,5 1 6,4-2 1,-3 1-4,5 0 6,-2-2-11,0 0 4,3-3-5,-4-1 4,4 0 2,2-1-7,-2-5 6,-4-1 4,6 0 3,-14 0-2,26-9-8,-18 3 2,4-5-4,-1 0 1,1-5-3,0-4-5,1-4 2,0-1 0,7-8-2,0 0 1,-6 8-7,1-3 18,1 1-4,-2 2-6,-1 0 3,0 1 9,-4 2 13,3 0-4,-6 6 1,2 0 7,-2 0-2,2 1-5,-2 7-4,0-3 1,0 2 1,-4 4 3,4-6-6,-6 7-6,6 1 0,-6 3-3,2-7-4,-2 7-4,6-4 1,-6 4-4,0 0 0,0 0 0,0 0-5,0 0-2,0 16 3,0-3-3,-2-2 2,-2 4-2,-3 2 1,6 1 1,-5 4-3,-2 3-2,0 0 0,-2 3 4,5-3-3,0 3 2,-1-1 0,0 3 2,0-4-4,5 4 2,-6-4-8,4 1-23,0 3-37,3-4-42,3-1-51,0-1-65,4-3-111,-7-7-359,7 1 160</inkml:trace>
          <inkml:trace contextRef="#ctx0" brushRef="#br0" timeOffset="72082.3974">16359 1019 14,'0'0'97,"0"0"11,0 0-1,0 0 4,0 0-1,0 0-1,0 0-1,0 0-7,0 0-5,0 0-7,31 4-2,-13-4-3,-3 3-3,5-3-5,2 2 6,4 0 0,2 1-5,-1 3 4,1-5-5,6 0-8,-1 1-8,12 3 4,-4-2 4,4 3-2,-4-2-6,5-1-1,2-3-7,-7 0-5,5 2-2,-4-3 0,-10 0-3,9-5-3,-10 2-2,-3 0-6,-2 4-2,1-3-3,1 4-3,-9-2-2,-4 1-2,-3-3 1,-4 3-4,6-1 1,-7-1-4,1 0-4,3-1-11,-11 3-20,15 0-32,-15 0-39,12 3-32,-12-3-37,3 1-40,-3-1-147,0 0-378,0 0 168</inkml:trace>
          <inkml:trace contextRef="#ctx0" brushRef="#br0" timeOffset="73236.7164">17404 1348 18,'-5'-6'105,"-1"3"-7,0-2-4,-3 1-21,0 1-3,-3 0-8,12 3-1,-30 3 5,12-2-7,-2 5 1,0-1-5,0 1-6,5 4-4,-10 1 14,5 4-4,2 0-12,4-2-6,-3-1 8,3 2-12,5-1-1,-3 3 2,4-2 0,1 3-1,0-2-2,3 0-7,1 3 1,0-4 0,3 4-1,0-5-9,3 1-10,-2 3 12,1-4-5,1 1-4,-2 1 4,2 1 6,1 0 3,-4-5-3,1 4-1,-1 0 4,2-1 3,-2-1 4,0-2-1,0 0 1,-2-3-4,1 1 1,-6 3-2,1-2 3,-1-3-5,-1 0 1,-1 0-4,-1-2-3,1 1 2,-5-5-7,-2 3 1,2-1 5,-3-3-8,-3 0-33,2-3-34,2-2-46,-2-1-59,-2-2-104,-2-6-289,4-3 128</inkml:trace>
          <inkml:trace contextRef="#ctx0" brushRef="#br0" timeOffset="54987.8236">14082 1743 12,'-8'-6'131,"-1"3"-11,-3-2-15,-2-2-4,1 7-7,-2-6 1,-3 4-15,-1 0-2,1 1-6,-1 2-11,-7 3 2,6 2-9,-4 1-3,1 5-5,-5-2-1,7 5-4,-5 2-7,4-2-4,-1 2 2,5 0-1,-2 3-8,4-3-1,4-2-2,6 3 3,0-2-4,6 0 6,-2 0-4,4 4 4,4-6-3,0-2 4,8 1 1,7 1-2,-7-2-1,6-6-2,0 0-5,8-6 3,-8-1-6,9-4-1,-3-1 1,2-2-3,-4-10-1,2 4 1,6-11 1,-1-5 3,-2-1-8,0-3-1,1-1 1,-3-4-2,2-1-3,-3 1 3,-3-1 1,-3 3-6,-1-1 3,-4 2 1,-1 11 3,-3-1 1,-7 2 8,2-1 16,1 9 3,-6 2 1,4-4 11,-4 7-3,-1 2 0,5 1-6,-5 0-3,1 2-8,-1 2-6,0 4 1,0-7-2,0 7-5,0 0-1,0 0 0,0 0-1,0 0-1,-7 21 0,2-10 15,4-1-3,-2 6-2,-1 0 11,3 9 0,-5 0-5,0 0-2,0 1-4,-2 4 6,2-3-2,-5 7-5,2 1-1,-5 2-2,6-8 0,-2 7-3,-3-9-3,6 3 2,0-3-1,1 0 0,0-2 7,5 3-11,-2-6-1,3 3-1,3-6 1,-2-2 1,4-2 0,-1 2-2,7-6-1,3 0-2,1-6-3,-1 4 0,3-6 0,0-3-2,3-2-4,7-3-1,-7-5 0,8-1-2,-7-4-11,4-1-9,1-2-9,5-12-10,1 1 5,-3-1 2,5-4 6,-5-3-2,3 1 8,2-2 7,-8 5-2,0-3 1,-4 4 0,-8 7 8,-1 3 2,-3 3 3,-3 1 15,2 1 8,-5 2 8,0 2 8,-1-2 2,-4 0-4,1 0-1,-2 5-2,2 3 3,-3-3 0,3 2-3,-1 5-7,1 3 1,-8-4-2,8 4 0,0 0 1,-20 8-2,11 6 3,-4-3-3,1 6 7,-2 5 0,1 5 0,-3 6 0,-2 0 2,4 5-4,0-4 2,7 2-4,-3-7 0,6 10-4,-2-3 3,-4 1-2,6 0 0,4-10-3,0 4 3,0-3-5,0 3-1,4-3-18,-1-2-16,0 2-30,1-9-35,3 5-46,-1-7-50,2-4-43,-2-1-178,2-4-440,-2-3 196</inkml:trace>
          <inkml:trace contextRef="#ctx0" brushRef="#br0" timeOffset="54003.8145">13680 1073 1,'0'0'181,"-14"0"-9,14 0-10,0 0-9,0 0-16,0 0-2,0 0-9,38 3 2,-23 0-1,15 0-2,2-2-7,11 9 0,1-3-4,10 4 0,-2-4-9,28 4 2,-3 3-3,-2 0-9,6-2-7,-1 2-4,1 1-10,-2-4-1,8 1-3,-7-3-8,-5 3-6,-18-6-2,-2-5-9,-1 1-3,0 6-5,-8-8-3,-8 3-2,-7-1-5,-11-2-1,-3 0 1,-1 0 0,-5 0-4,0 0 2,-2 0-5,-9 0-7,14-2-2,-14 2-31,0 0-37,6 4-43,-6-4-61,0 0-45,0 0-58,-17 8-147,11-5-445,-5-2 197</inkml:trace>
          <inkml:trace contextRef="#ctx0" brushRef="#br0" timeOffset="55301.0276">14539 1882 213,'0'0'223,"0"0"-9,0 0-7,0 0-14,0 0-9,0 0-13,0 0-17,34 2-9,-14 1-13,3 4-8,9-1-9,9-1-13,5 6-9,0-7-10,0 1-8,1 2-11,-3-2-27,-1-1-50,-9 0-50,-4-2-70,10-1-88,-9-4-130,-6-1-378,-9 4 167</inkml:trace>
          <inkml:trace contextRef="#ctx0" brushRef="#br0" timeOffset="69490.2171">15544 1171 61,'0'0'75,"0"0"-1,0 0-12,0 0 12,0 0 8,0 0-7,0 0 5,0 0 10,0 0 3,0 0 1,12 11-3,-4-10-7,4 2 5,1-2-1,2 5-10,3-5-2,-2 3-2,5-1-5,5 1-2,2 0-6,-3 3-3,-1-5-10,4 1-2,-2-1-5,-6 1-2,0 1-6,-2-2-3,-1 0 3,1 1-5,-2-6-3,-2 8-7,-2-3 4,2-1-6,-7 1 2,4-2-2,-11 0-1,17 0-3,-11 0 0,-6 0-11,11 2-13,-11-2-23,0 0-37,4 2-34,-4-2-33,0 0-159,0 0-322,0 0 143</inkml:trace>
          <inkml:trace contextRef="#ctx0" brushRef="#br0" timeOffset="73752.2352">18006 1123 88,'0'0'114,"0"0"-23,0 0-5,0 0-13,0 0 1,0 0-14,0 0 1,0 0 3,-5 14 4,5-14 13,-3 7 2,3-7-8,-2 6 3,2-6 8,0 0 1,-4 4 6,4-4 9,0 0 3,0 0 6,0 0 5,0 0 6,-2 4 10,2-4-1,0 0 7,0 0-4,0 0-1,0 0-15,0 0-7,0 0-12,0 0-9,0 0-12,10-14-7,-10 14-9,4-11-9,2 8-23,-4-1-50,-2 4-68,1-7-84,-1 7-61,0 0-232,0 0-502,0 0 222</inkml:trace>
          <inkml:trace contextRef="#ctx0" brushRef="#br0" timeOffset="78114.027">18382 867 41,'4'-3'61,"-2"-3"0,-2 6-8,6-6 1,-6 6-6,3-6 2,-3 6-4,3-4-4,-3 4-4,2-8-9,-2 8 4,0-6-5,0 6 4,0-7-4,0 7 0,0 0 0,0 0-2,0 0-1,0-5-2,0 5-5,0 0 2,0 0 1,0 0-4,1-7 1,-1 7-8,0 0 7,0 0 5,0 0 7,0 0-3,0 0 3,0 0-6,0 0 0,0 0-1,-1-7 0,1 7 0,0 0-4,0 0-4,0 0-3,0-6 2,0 6 0,0 0 0,0 0-5,0 0 8,0 0 1,0 0-5,1-7 7,-1 7-3,0 0-1,0 0 0,0 0-3,0 0 1,0 0-6,0 0 1,0 0 1,0 0-9,0 0 6,0 0 0,8 13 1,-4-6 11,-2 1 3,1-4-4,0 7-2,-3-3-6,2 3 12,2-2-3,-4 9-2,0-4 0,0 2-6,0 2 0,0-1 3,0 0-4,0 5-2,-4-6 9,4 9-2,-2-7 6,2 6 0,2 1-1,-2-8-5,0 2-1,0-1 6,0 0-4,0-1-6,-2-2 3,-1 5 6,3-11-8,-3 9-3,1-8 5,1 6-6,-2-6 1,-2 0 4,2-1-4,2 0 3,-1-2 2,-3 2-2,4-2-3,-4-1-4,5-6 5,-1 8-5,-4-4 5,4 2-1,1-6 0,0 0 0,-2 7 11,2-7 14,0 0 13,0 0 11,0 0 12,2 3 6,-2-3-7,0 0-6,0 0-7,0 0-1,12-10-7,-9 3-3,3 1-6,0-3-2,-1 2-4,4-4-3,-1 1-4,4-1-4,-6-2 2,2 2-3,6-1-3,-7-1-3,6 1-2,-1 0 0,-3-1 3,5 1 0,4-5-2,-2 2 2,4-3-1,0 1-4,0-1-2,-1 1 6,-2 1-5,2-2 0,-7 5-2,2-1 1,1 2 3,-1-5-7,0 7 2,0-6-4,-4 7 1,1-4 2,1 0-5,1-1 6,-4 3-2,2-1 0,-8 5 0,7 0-2,-3-4 6,0 9-5,-1-7-1,-4 6-4,4-2 4,0-1-5,-4 4-8,-2 2-23,0-5-6,0 5-36,0 0 1,0 0-37,0 0-31,0 0-47,0 18-189,-2-15-411,-4 1 183</inkml:trace>
        </inkml:traceGroup>
      </inkml:traceGroup>
    </inkml:traceGroup>
    <inkml:traceGroup>
      <inkml:annotationXML>
        <emma:emma xmlns:emma="http://www.w3.org/2003/04/emma" version="1.0">
          <emma:interpretation id="{485FFAB0-8E17-4126-91FB-0D194B2941C5}" emma:medium="tactile" emma:mode="ink">
            <msink:context xmlns:msink="http://schemas.microsoft.com/ink/2010/main" type="paragraph" rotatedBoundingBox="16234,8071 32036,9146 31891,11270 16089,101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B840794-569D-468A-90D7-FA69408EA128}" emma:medium="tactile" emma:mode="ink">
              <msink:context xmlns:msink="http://schemas.microsoft.com/ink/2010/main" type="line" rotatedBoundingBox="16234,8071 32036,9146 31891,11270 16089,10195"/>
            </emma:interpretation>
          </emma:emma>
        </inkml:annotationXML>
        <inkml:traceGroup>
          <inkml:annotationXML>
            <emma:emma xmlns:emma="http://www.w3.org/2003/04/emma" version="1.0">
              <emma:interpretation id="{70295B24-4FDE-4934-AD97-B25A29FF4DE6}" emma:medium="tactile" emma:mode="ink">
                <msink:context xmlns:msink="http://schemas.microsoft.com/ink/2010/main" type="inkWord" rotatedBoundingBox="16234,8071 20892,8388 20747,10512 16089,10195"/>
              </emma:interpretation>
              <emma:one-of disjunction-type="recognition" id="oneOf6">
                <emma:interpretation id="interp30" emma:lang="en-IN" emma:confidence="0">
                  <emma:literal>avid's</emma:literal>
                </emma:interpretation>
                <emma:interpretation id="interp31" emma:lang="en-IN" emma:confidence="0">
                  <emma:literal>avid'*</emma:literal>
                </emma:interpretation>
                <emma:interpretation id="interp32" emma:lang="en-IN" emma:confidence="0">
                  <emma:literal>aired'*</emma:literal>
                </emma:interpretation>
                <emma:interpretation id="interp33" emma:lang="en-IN" emma:confidence="0">
                  <emma:literal>avid':</emma:literal>
                </emma:interpretation>
                <emma:interpretation id="interp34" emma:lang="en-IN" emma:confidence="0">
                  <emma:literal>aired':</emma:literal>
                </emma:interpretation>
              </emma:one-of>
            </emma:emma>
          </inkml:annotationXML>
          <inkml:trace contextRef="#ctx0" brushRef="#br0" timeOffset="82467.2691">3801 2965 39,'0'0'165,"0"0"-6,6-12-4,-2 9-4,-4 3-7,16 0-23,-16 0-3,20 7-5,-9 1 2,3-1-8,-3 4 2,4 3-9,-7 0-2,5 3-6,0 6 10,-6 5-5,0 1-7,-6-1-3,5 12-1,-3-3 0,7-2-13,-9 4-3,5 0-2,-4-3-3,4 3-7,0-14 3,0 5 0,2-5-6,3 0 9,-1-3 3,-1-6-3,1 0 0,4-1 10,-4-4-6,1 0 14,0-1-1,-1-7 26,1-3-4,9-6-6,-3-2-4,1-2-9,7-4-16,-3-4 0,-6-1 1,7-4-14,0-8-5,-3-6-6,2-1 0,-1-6-8,5 8-17,-1-6-15,3 6-13,-4-3-19,2 0-16,3 7-22,-3 3-18,-12 6-30,0 9-35,0 0-47,-2 3-57,-1 0-63,3 4-200,-5 2-558,-1-1 248</inkml:trace>
          <inkml:trace contextRef="#ctx0" brushRef="#br0" timeOffset="83295.5664">5425 2965 101,'-8'-5'135,"-1"-5"-3,-2 3 1,-6-1-4,1-2-8,-3 0-8,-4 4 2,-3-6-9,0 5 0,0 2 1,1-2-8,1 3-7,-2 2-3,-4 4-12,3 6-9,-2-1 7,1 4-4,2 4-8,-2 2-6,-2 8-5,10 1-6,3-5-2,-2 3-2,9 2-5,-1-1-3,-1 0-3,6 0-4,6 0 3,6-2-6,1-2 1,6 1-2,3-2-4,9-9 5,0 0-5,4-3 4,3-2-6,2-5-1,7-5 3,-1-4-2,-2-5-3,-5 2-3,-9-7 3,1-1-3,2-8-2,-2-6-2,1-2-1,-6-6 2,-2 1-3,2-7 1,-3 1-2,-1-3-2,7-20 1,-13 19 0,3 3-6,-9 2 3,2 4 0,1 0 2,-7 13 0,-4 0-1,1 7 8,-3 3-1,6 0 9,-4 3 7,4 1 0,-3 0 0,3 4 6,0-1-8,-4 7 1,1-4-1,3 2-3,0 6-1,-3-8-2,3 8-6,-1-3-2,1 3 3,0 0-3,0 0 5,-12 26-2,5-16 7,3 10 18,-1 7-10,-1 1 3,0 11 4,0 3 6,0 2 7,0 1 2,-1 1-7,4-1 5,-1 2-7,-2-4-2,6 1-9,-2 5 3,4-10-1,1 2-6,6 2 0,-5 0-10,0-17-29,-3 5-24,2-2-47,0-4-58,6 1-51,-4-10-55,4 0-224,-4-2-513,-1-3 227</inkml:trace>
          <inkml:trace contextRef="#ctx0" brushRef="#br0" timeOffset="84927.0781">5509 4180 166,'-6'-7'169,"6"7"-7,-4-7-5,1 1-9,3 6 4,-7-7-8,4 2-9,-4-4-16,-3 5-11,1-1-1,-5-2 6,-4 0-10,-7 1-3,-1 0-4,-4 0 2,0 0-4,-2 5-9,-9 1-4,-1 1-12,-1 6-5,0 0-6,0 1-4,13 0-7,-2 1-4,4 2-3,2 3-5,3-1-3,-2 3-1,11-7-3,4 4-4,1-1-3,1 1-1,2 2-4,6 0-2,3-1-2,3 0 2,5-1-4,2-4 0,10 4-8,7-5-4,-3 5-4,6-8-5,-4-3-1,3-1 1,-4-1 1,-1-3 4,-2-5-2,1-2 1,-5-4 6,-1-1-1,0-2 2,0-5-1,-6-4 6,-2 2 0,4-9 0,-6 5 2,-2-10-2,-2 9 9,-4 2 14,2-2-9,-2 3-1,-2 2 15,0-2 7,0 2-6,0 6-1,-2 4 16,2-2 4,0-2-1,0 8 0,0-1-1,0 4 0,0 1-4,0-1-2,2 2-8,-2 5-9,0-7-3,0 7-4,0 0 0,0 0-5,0 0 0,20 8 0,-14 3-4,3-3-1,2 8 0,-2-6-5,-1 8 5,2 4-5,-2 0 5,-5-3-5,6 5 2,-7-2-6,-1 3 3,-4 0 2,-1-1-7,4 1-3,-5 6-28,-1-5-26,5 0-26,-1 4-34,-3 5-48,5-10-69,0 1-33,0-2-212,5-2-518,-2-4 230</inkml:trace>
          <inkml:trace contextRef="#ctx0" brushRef="#br0" timeOffset="84043.8674">5064 3512 99,'-9'5'148,"-3"-4"-11,1 0-3,3 1-7,2 2-1,0-1 9,6-3 3,-8 7 11,8-3 1,0-4-6,7 8-2,3-5 3,4 1 1,8 2 0,7 2-9,12-1-12,10-6-18,1 5-11,8-5-9,15 1 1,6-1-4,-4-1-8,9-1-4,-3 1-6,-2-2-4,-2 2-6,0 0-5,-22 0-7,1 0-4,-2 2-6,-7-1-3,-5 2-8,-1-3-12,-15 3-22,-2-2-31,-11 2-25,1-3-31,-4 4-31,-1 3-31,-2-4-28,-3-2-29,-6-1-191,6 6-441,-6-2 195</inkml:trace>
          <inkml:trace contextRef="#ctx0" brushRef="#br0" timeOffset="83686.6728">5677 2983 59,'0'0'162,"0"0"-9,10 7-8,-10-7-14,6 7-7,-6-7-9,4 6 1,-4-1-1,3 4-6,1-1-4,-2 3-11,-1 4 5,2-3 6,0 4-7,-1 2-10,1 7-8,0-7-1,2 5-4,1-3-1,-5-6 1,6 2 6,0 0 3,-1-1 1,-1-7-3,-2 1 3,3-1 2,-4-1 12,5-6 6,-1 1-2,-6-2-2,14 0 7,-14 0 2,17-9-9,-6 4-6,-2-8-15,2-1-4,3-1-12,-1-7-1,6-2-2,-5-5-18,7-6-5,-1 1-9,2 2-7,-1 2-12,5 1-12,-6 9-19,-4 2-26,-3 4-12,0 0-33,-3 7-29,1-1-43,0 0-55,-2 5-28,-1 0-261,-8 3-548,14 3 243</inkml:trace>
          <inkml:trace contextRef="#ctx0" brushRef="#br0" timeOffset="85379.7414">6013 4088 75,'4'-3'108,"-1"-2"-4,3-2-6,-1 6 2,-5 1-9,5-7-3,-1 2-5,1 1 4,-5 4 0,0 0-1,3-7-14,-3 7-3,0-4-4,0 4-4,-8-5-9,8 5-4,-14-2-3,7-1-6,-5 2 0,-2 1-2,0 0 8,2 0 2,-2 0-7,14 0-2,-26 4 0,12 0-3,0 2-4,5 1-3,-10-2 0,12 7 1,-5-3 0,-2 8-4,6-5-3,-1 6 2,1-2-4,5 0-1,-3 2-3,6-4 1,-3 4 1,3-2-7,0 2 1,3-1-3,0 1 6,0 7-5,3-10-1,5 6 0,0 0 0,-5 0 0,2 2-2,-2-6 0,1-4-2,-2 5 4,-4-4 1,3 2 6,-4-6-2,3 2 0,-3-5 5,-3 0 6,-1 0 4,4 2 8,-6-3 3,-1-3 3,7-3-6,-28 0 5,14 0-14,-6-2 0,-3-7-9,-3-1-18,-1 3-42,-3-4-69,6-3-78,-2 3-191,4-2-408,8 3 181</inkml:trace>
          <inkml:trace contextRef="#ctx0" brushRef="#br0" timeOffset="81095.3183">2710 3287 163,'26'-1'176,"3"-1"-21,4 2-14,8 0-15,2 2-13,-1-2-13,-9 2-44,9 1-25,-2 1-53,-10-4-59,-5 4-79,-2-6-173,-3 6 77</inkml:trace>
          <inkml:trace contextRef="#ctx0" brushRef="#br0" timeOffset="80698.0367">2238 2860 56,'0'0'79,"0"0"-1,0 0-5,0 0-5,0 0-8,0 0-3,0 0 1,-16-14 3,16 14-4,-6-4-1,6 4-8,-6-3 0,0-1-12,6 4 7,-11-3 2,2-1 0,1 1 9,-3-1-2,1 0-1,-4 1 0,-3 2 1,2-2-5,-7 1-1,4 4 6,-2 1-3,-5 1 1,-4 6-1,1-4-2,1 4-11,2 7 0,-13-2-4,12 2 2,-2 1-4,7-3-6,1 3 2,-2-1-3,10-3 1,4 2-5,2-2 6,0 4-5,11-7 0,-4-1-2,1 5-2,10-3 9,2 1-7,4-2-2,5-1-1,3-1-1,2-3-1,1-2 1,0 2-6,-1-4-7,0-2-1,1 0 2,-5 0-3,-7-5 2,-2-2 5,2-3-2,-3-2-1,-5 1 0,-1-1-2,1-2 3,-6 1-1,2-5-1,-2 4 4,0-1 6,-6 0-3,6 2 0,-3-3 3,0 0 1,-3 4-7,1 1 13,-2 3 11,2-4 5,1 5 5,1 1 10,0-3-2,1 5 0,-1 4-5,-1-10-4,1 10-3,0 0-6,0-5-8,0 5-6,0 0 0,0 0 0,0 0 0,0 0-3,0 0-1,7 28 0,-5-19-2,1 8 0,-1-5-2,-1 6 1,1-1 1,4 1-3,-3 0 1,0 6-2,-2-5-3,4-1 2,-3 7 1,4-7-1,0 1-25,-2 1-19,3-8-29,0 10-49,-1-4-34,2-4-51,0 0-166,4 0-396,-1 0 175</inkml:trace>
          <inkml:trace contextRef="#ctx0" brushRef="#br0" timeOffset="80979.2375">2696 3074 150,'8'-2'178,"4"2"-14,4-2-13,2 2-18,2 0-14,0 4-8,6-2-24,-3 1-29,5 2-37,1-3-45,5 0-52,-8 0-103,3-1-194,-9 3 87</inkml:trace>
          <inkml:trace contextRef="#ctx0" brushRef="#br0" timeOffset="81800.8183">2868 2961 93,'0'0'94,"-6"-1"-3,6 1-12,0 0 0,0 0-10,0 0-6,0 0 8,0 0-7,-15 1-1,15-1-4,0 0-6,0 0-10,0 0 10,0 0-11,0 0 2,-16 0 7,16 0-4,0 0-4,-10 4-7,10-4-1,0 0-9,-5 2 6,5-2 0,0 0 11,-3 5 0,3-5-3,0 0 5,3 9-3,-3-9-7,14 5-1,-6 1-7,5 1-33,7-3-59,8 3-63,0-4-118,-2 1-266,-8-4 118</inkml:trace>
        </inkml:traceGroup>
        <inkml:traceGroup>
          <inkml:annotationXML>
            <emma:emma xmlns:emma="http://www.w3.org/2003/04/emma" version="1.0">
              <emma:interpretation id="{9EAAB505-BA20-464D-B05E-6FA9C4F23FD4}" emma:medium="tactile" emma:mode="ink">
                <msink:context xmlns:msink="http://schemas.microsoft.com/ink/2010/main" type="inkWord" rotatedBoundingBox="21683,9189 23243,9295 23186,10136 21626,10030"/>
              </emma:interpretation>
              <emma:one-of disjunction-type="recognition" id="oneOf7">
                <emma:interpretation id="interp35" emma:lang="en-IN" emma:confidence="0">
                  <emma:literal>Is</emma:literal>
                </emma:interpretation>
                <emma:interpretation id="interp36" emma:lang="en-IN" emma:confidence="0">
                  <emma:literal>Es</emma:literal>
                </emma:interpretation>
                <emma:interpretation id="interp37" emma:lang="en-IN" emma:confidence="0">
                  <emma:literal>I</emma:literal>
                </emma:interpretation>
                <emma:interpretation id="interp38" emma:lang="en-IN" emma:confidence="0">
                  <emma:literal>£</emma:literal>
                </emma:interpretation>
                <emma:interpretation id="interp39" emma:lang="en-IN" emma:confidence="0">
                  <emma:literal>£5</emma:literal>
                </emma:interpretation>
              </emma:one-of>
            </emma:emma>
          </inkml:annotationXML>
          <inkml:trace contextRef="#ctx0" brushRef="#br0" timeOffset="-634419.7296">7817 4135 37,'0'0'64,"0"0"-3,0 0-3,0 0-7,0 0-4,0 0-3,0 0-2,0 0 3,0 0-3,0 0-6,0 0-14,0 0 11,0 0 1,0 0-6,0 0-2,0 0-2,0 0-3,0 0-1,0 0 0,0 0-3,0 0 1,0 0-8,0 0-5,0 0 3,-9-4 3,9 4-3,0 0-7,0 0 6,0 0 4,0 0-11,-15 0-2,15 0-28,-11 4-38,11-4-58,-17 0-135,17 0 60</inkml:trace>
          <inkml:trace contextRef="#ctx0" brushRef="#br0" timeOffset="89401.3311">7222 3487 61,'0'0'105,"0"0"-4,0 0-5,0 0-3,0 0 2,0 0-12,0 0-11,0 0 7,21 12-1,-21-12 3,13 0-1,-13 0-4,7 1 0,-7-1-8,17 0-2,-9 1 2,1 1 4,2-1-3,-3 1-5,7-4 3,3 4-10,-1 0 2,6 0-2,2 0-5,2-2-3,1 1-5,0 4-5,4-4 3,0 5-3,-1-3-3,1-3-3,8 3-3,-9 1-1,12 3-4,-5-5-1,-6 1-5,-3 0 2,4 0-4,-6 0-2,2-1 2,2 1-3,-3 1 0,-2-4 0,-8 3-5,2-2 1,0-1-3,-6 2-1,0-2-2,-2 0-2,-4 1-9,-1 2-15,-7-3-16,14 1-20,-14-1-9,9 2-34,-6 2-12,-3-4-30,0 0-36,0 0-106,0 0-308,0 0 137</inkml:trace>
          <inkml:trace contextRef="#ctx0" brushRef="#br0" timeOffset="89868.6731">7455 3801 21,'0'0'114,"-3"4"-3,3-4-1,0 0-8,0 0-1,0 0 1,0 0 0,-4 3 4,4-3 1,0 0-2,0 0-1,0 0-4,0 0-1,0 0-3,0 0 4,0 0-2,0 0 6,0 0 4,13 9-9,-5-9-8,1 2-3,2-2-13,3 3-10,4-1 1,4 4-4,5-5-7,18 1-3,-2 2-4,3-1-4,1 2-6,1 1-2,3-2-3,-4-1 3,-1 1-10,-1-1-3,-4 1 1,-10 1-1,-2-2-4,-1 0-1,-11-2-1,-1-1-3,-2 2-2,-2-2-7,-4 0-10,0 4-10,-8-4-18,12 1-21,-12-1-14,8 0-5,-8 0-3,4 2-11,-4-2-17,0 0-13,0 9-39,0-9-31,0 0-144,0 0-358,-20 0 158</inkml:trace>
          <inkml:trace contextRef="#ctx0" brushRef="#br0" timeOffset="90584.1694">8035 3334 57,'-7'-3'86,"4"-1"-1,3 4-4,-10-7 3,6 4-7,4 3-1,-6-6-1,6 6-2,0 0-7,0 0 1,-8-5-11,8 5-11,0 0-2,0 0 5,0 0-6,0 0 9,0 0 13,0 0-1,-14 11-7,11-8-6,3-3-3,-3 9-9,-2-4 3,4-1 8,-2 2-3,1 2 2,4 1 6,1-2 8,0 5-2,3-5 0,2 5-2,4 2-7,2-1 0,10 4-5,1 0 2,9 1-9,3 3 2,1-2-3,8-2 2,-6-1-4,1 2-6,5-2-2,-4-1 0,2 0-2,-4-1-4,6-3-5,-6 6 2,-3-3-2,-9-6-5,-2 3-1,-6-5 1,-4 1-3,4-6 0,-6 5 1,0-1-5,-2-1 1,-4-2 0,-2-1-2,0 1 0,-6-2-5,5 5 7,-5-5-1,3 4 2,-3-4-1,0 0 5,-14 7 2,5-3 5,-5-1 0,-3-1 2,-1 3-1,-2-1 8,-5 5-3,-2-2 0,-1 0 0,-1 4 2,-9 3-2,10-3 2,0 2-1,-1-4-3,5 8-1,-3-8-3,3 7 3,-1-7 0,2 10-1,-1-5 9,2 3-1,2-1-2,-3-2 3,-1 0 0,-2 1 11,3 2-10,-2-2-2,10-4-5,-5 0 2,3-1 1,0-1-6,3 0 2,5-5-4,-2 2-5,4 2 1,0-3 3,0 1-7,1-6 0,0 2 3,6-2 1,-5 4 6,5-4-8,-6 6-3,6-6-15,0 0-33,0 0-60,0 0-52,0 0-81,11-19-268,1 4-540,3 5 239</inkml:trace>
        </inkml:traceGroup>
        <inkml:traceGroup>
          <inkml:annotationXML>
            <emma:emma xmlns:emma="http://www.w3.org/2003/04/emma" version="1.0">
              <emma:interpretation id="{4D5EC055-D974-4E31-A533-21A6D661C41B}" emma:medium="tactile" emma:mode="ink">
                <msink:context xmlns:msink="http://schemas.microsoft.com/ink/2010/main" type="inkWord" rotatedBoundingBox="25776,8995 32017,9420 31935,10630 25693,10205"/>
              </emma:interpretation>
              <emma:one-of disjunction-type="recognition" id="oneOf8">
                <emma:interpretation id="interp40" emma:lang="en-IN" emma:confidence="0">
                  <emma:literal>ads-vast</emma:literal>
                </emma:interpretation>
                <emma:interpretation id="interp41" emma:lang="en-IN" emma:confidence="0">
                  <emma:literal>ads Indo</emma:literal>
                </emma:interpretation>
                <emma:interpretation id="interp42" emma:lang="en-IN" emma:confidence="0">
                  <emma:literal>ads Evasive</emma:literal>
                </emma:interpretation>
                <emma:interpretation id="interp43" emma:lang="en-IN" emma:confidence="0">
                  <emma:literal>ads-vase</emma:literal>
                </emma:interpretation>
                <emma:interpretation id="interp44" emma:lang="en-IN" emma:confidence="0">
                  <emma:literal>ads Indio</emma:literal>
                </emma:interpretation>
              </emma:one-of>
            </emma:emma>
          </inkml:annotationXML>
          <inkml:trace contextRef="#ctx0" brushRef="#br0" timeOffset="97174.91">13925 3855 78,'-12'0'112,"12"0"-9,0 0-14,-11 3-13,11-3-7,0 0-2,-11 0-6,11 0-6,0 0 3,0 0-7,0 0-4,-10 0-2,10 0-4,0 0 0,0 0-8,0 0 10,0 0 3,-10 4-1,10-4 5,0 0-7,0 0 2,0 0 3,-3 1-1,3-1 2,0 0 6,0 0-3,0 0-2,0 0 6,0 0-1,0 0 1,0 0-1,0 0-1,0 0-3,0 0 6,0 0 1,0 0 2,16 6 1,-9-5 1,1 3-10,4-1 9,2 1 3,3-2-4,1 3-1,1-3-4,2 3-3,5 1-5,1-2-2,0-1-3,-1 1 0,-6 0-5,-1-1-5,1-2 1,-2 2-4,2 0-5,-5-2-2,-4 2-1,0-3 7,1 1-11,-12-1-3,14 0-8,-14 0-17,11 0-20,-11 0-29,9 2-32,-9-2-33,1 5-12,-1-5-12,5 3-13,-5-3-39,0 0-149,-11 7-379,11-7 167</inkml:trace>
          <inkml:trace contextRef="#ctx0" brushRef="#br0" timeOffset="97546.3539">13850 4180 52,'0'0'166,"0"5"0,0-5 4,0 0-4,0 0-2,0 0 2,5 5 4,-2-1-4,-3-4-1,13 5-4,-3-1-12,0-3-7,7 2-9,0-3-9,0 3-4,8 1-6,2-3-11,-1 3-5,3 2-6,2-5-7,-2 2-11,-1 0-4,0 1-1,-1-1-5,4-2-8,-2 5 0,-8-2-14,-1-1 0,0 1-6,-6 0-6,5-3-3,-10 1 3,3-1-4,-4 1-6,-1-2-17,0 2-18,-7-2-16,12 2-24,-12-2-28,6 1-26,-6-1-40,0 0-47,0 0-65,0 0-176,0 0-472,0 0 209</inkml:trace>
          <inkml:trace contextRef="#ctx0" brushRef="#br0" timeOffset="98669.7542">14898 3833 22,'0'0'138,"0"0"-4,0 0 0,0 0 3,0-7-4,0 7-10,0 0-11,0 0-12,0 0-9,-5-6-5,5 6-13,0 0-8,0 0-1,0 0 27,8 20-4,-6-2-2,4-6-6,0 6-6,6 9-3,-4-1 10,4-1-4,4 12-4,-9-10-10,-1 3 2,8-5-3,3 12-3,0-4-4,-5-6-1,2-4-6,-2 2-4,-1-5-3,0-5-6,-2 3-2,0-5 0,0 2 4,-1-1 4,-2-6 0,0-1 8,0 3-9,1-3-1,-4-4 14,1 1-2,-1 3 8,3-3 6,1-3 8,-7-1 0,0 0-10,15-5 11,-6-1-16,-1 1 1,1-1-9,5-2-6,-2-6-2,2-6-5,1 1-1,-2-5-4,8-8-4,-1 0-7,6-2 2,0 0-13,-1 1-3,2 0-5,-7 9-8,5-6-4,-8 5-27,1 6 2,1-2-6,-4 7-26,-1 2-2,-4 1-22,0 2-37,-3 4-50,1-1-42,0-1-43,-2 7-191,-6 0-492,0 0 218</inkml:trace>
          <inkml:trace contextRef="#ctx0" brushRef="#br0" timeOffset="99390.2647">16178 4139 42,'-14'-4'127,"11"-1"-18,-5 4 4,-4 0-12,1-3 6,-9 4-3,-3 0-8,2 5 0,-10-4-6,2 6-3,-11 3-7,-1-2-5,1 4-3,1 6-3,9-6-13,-4 6 2,9-3-11,1-3 3,2 4-8,9-2-5,-1 0-15,2 1 13,4-4 1,0 5-3,2-4-12,5 5 7,1-10 0,1 9-1,5-7-4,3 2 3,4-1-6,2-3-1,3-2-3,2 1 0,6-4-3,-1-2-2,3 0-2,-1-4 2,1-4-3,-2-2-2,-5-1 7,4-4-1,-4-7-3,4 2-7,3-9 5,5-4 2,-2-3-3,1-2 3,-2-2-3,-9-1 5,2-1 1,-5-1 12,7-4-3,-10 4 4,-1 0 7,0 0-2,3-2 6,-8 2-5,3 2 11,1 5 11,-6-3 6,2-1-10,-2 15 2,0 1 8,-1-1 1,2 2 7,-2 5-9,0 2-5,1 0-3,-4 1 0,1 4-10,1 4-8,-2-3-3,-2 1-1,4 7-7,-3-3-4,1-1-3,-3 6-6,0 0 2,0 0-2,0 0-2,3 22 3,-5-12-3,-2 8-3,-6 9 2,3 2 2,-7 6-2,-3 3-2,0-1 3,-1 6-3,-2 0 0,-2 0 2,7 0-1,-4 1 2,4 1-1,-3-5 2,4 3 1,6 0-4,4 1 6,4-1-5,4-2 1,-4 0 1,5-2 11,-2-12-13,3 0-17,2-1-19,-2-2-25,8-2-26,-7-5-31,6-1-27,-1-5-49,2-1-50,1-4-179,-1-2-451,4-4 200</inkml:trace>
          <inkml:trace contextRef="#ctx0" brushRef="#br0" timeOffset="99919.1407">16941 3916 12,'-14'-1'117,"-5"1"-6,4 0-2,-5 4 2,0-2-11,-6 4-3,5 4-17,-5-2-1,4 6-3,7-3-7,-5 6-10,4-1 2,3 1 0,0 1-7,1 4-1,4-4-10,1 3 5,5-3-8,-2 4-1,4 5-2,0-3 0,4 0-6,-1-3-7,3 2 6,0 2 4,4 0-5,0 0-1,-2-7 12,0 6-4,3-2-2,-4-1-2,-1-2 3,2-3-6,-5-1-5,2-2-1,-1 0 2,-2 3 0,-4-7-4,-1 2 4,-3-4-4,-3 7 0,-6-5 2,-4 0-4,-4 2-1,-3-7-1,-6 3-8,-10 1-13,15-2-30,-7-5-45,8 2-48,-2 0-190,8-3-344,3 0 152</inkml:trace>
          <inkml:trace contextRef="#ctx0" brushRef="#br0" timeOffset="103166.442">16669 3978 128,'0'0'139,"0"0"-6,0 0-21,0 0-15,0 0 9,0 0 0,0 0-3,0 0-11,-8 19-4,7-13-7,-2 3-7,1 1-1,-1 2 2,-1 2 1,2 1 3,-3 0-7,4-1-3,-1 4 1,-2 2-2,2 4 6,-2 0-2,4-8-7,-2 2-9,1 2-6,-4-1 4,-1-3-6,4 4-3,-2-3-3,-4 4 0,2-7-4,4 5-1,-5 5-3,0-6-1,1-1-3,2 1-2,2 0-2,2-4-1,-6 0-5,6-3 0,0-2 2,0 2-3,0 0-1,0-3 3,0-2-3,0-1 2,0-5-2,0 13 3,0-11 0,0-2 4,0 0 5,-1 10-1,1-10 5,0 0-6,0 8 6,0-8-5,0 0 3,1 6-3,-1-6 7,0 0-5,0 0 2,0 0-6,0 0 0,8 1-2,-8-1-4,0 0-2,0 0-4,18-1 1,-18 1-2,8 0 2,-8 0 0,14-1-1,-10-4-2,-4 5 1,9-1 3,-9 1-3,11-5-5,-5 3 3,-6 2-8,14-1 7,-6 1 0,-2-4-2,2 2-1,1-3 2,2 1-4,-2-3 0,6 4 1,-1-7-2,3-2-2,-2 3 2,4-2 1,4-1 3,-2 1-4,5-5 1,0-1-1,-4 2 0,5-1-4,1 1 1,-2 3 2,0-1 0,-3 1 6,-4 5 14,-1-3 6,-3 0-4,1 2 4,-1-5-4,3 5 4,-4-2 4,0 3-3,0-5 3,0 2-5,0-1 2,-1 1-6,0 1 2,-1-4-1,2 3-3,-5 1-4,5-4-3,-2 3 0,6 1-8,-2-2 0,-1-1-3,2 1-1,1 4 2,1-1-2,-1-4-1,-1 7-3,0-1-8,-3-2-4,-3 5-7,1 0-9,-4-1-1,-1 4-16,4 0-4,-11 0-13,14 0-21,-14 0-7,7 7-24,-5 1-17,-4 1-43,-4-2-55,0 4-288,-8-4-561,-1 0 248</inkml:trace>
          <inkml:trace contextRef="#ctx0" brushRef="#br0" timeOffset="102239.2845">16675 4055 64,'0'0'102,"0"0"-7,-1-8-2,1 8 2,0 0 1,0 0-8,0-7 9,0 7-4,0 0-1,-5-6-2,5 6 2,0 0-9,0 0-3,0 0 0,0 0-5,3-6-3,-3 6 2,0 0-3,0 0-2,0 0-3,0 0-3,0 0-6,0 0-15,0 0 8,0 0-9,0 0-7,0 0-5,0 0-1,0 0-4,5 14-2,-1-3-2,-2-4 9,-2 0 0,4 7 5,-2 3 0,-2-3 7,0 5-6,-2-1 6,1 2-3,1-4-5,-5 9 3,4 0-4,-4-9 0,2 2-2,-3 7 7,1-7 2,-1 2-4,-1 2-3,2-4-3,3-1-1,-5 2 0,5-1 1,-2-1-7,2 0 0,-3-1 3,4-1 1,-1-1-1,-2-3-1,4-3-4,-2 5-1,-2-6 0,2 4-1,2-3 1,-6 3-3,6-3 7,-2-3-4,2 0-4,-4 2 2,4-7 1,-2 8-4,-4-6 1,6-2 1,0 8-6,0-8 1,0 6 3,0-6 0,0 0 3,0 0 6,-1 7 7,1-7-3,0 0 5,0 0 3,0 0-1,0 0-3,3 4 1,-3-4 0,0 0-7,10 0 4,-10 0-6,0 0-1,10 1 2,-10-1 11,0 0-16,0 0-1,12-4 3,-12 4-3,8-1-1,-8 1 1,0 0-3,13-4-11,-6 2 8,-7 2 3,12-7-3,-5 3 1,0 3-7,0-5 6,1 2 5,0-4 5,-1 2-3,4 0 3,-3-1 1,1-1-4,0 3 5,2-2 8,0-6-19,-2 1 0,2-1 2,-2 2-1,2-2 11,-2 3-10,1 0 1,0-1-1,4 0-1,-7 0-4,7 1 11,0-8-5,0 7 2,-2-3-3,8-2-1,0-2 7,-5-2-5,0 8 1,5-6 4,-1-2-12,1 1 10,-3-1-8,6 2 1,-3-1-4,-3-1 1,2 0-4,1 2 19,-10 4-17,2 2-5,2-1 3,0 6-2,-2-8 4,-5 8-5,0-1-7,0 6-14,-1-4 0,1 1-35,-1 0-22,-6 5-34,1-6-35,-1 6-23,0 0-24,0 0-31,0 0-21,8 11-39,-8-4-224,0-7-550,-3 14 243</inkml:trace>
          <inkml:trace contextRef="#ctx0" brushRef="#br0" timeOffset="92125.2616">11916 3597 64,'0'0'68,"-4"-4"-6,4 4-8,0 0 6,0 0-5,0 0 0,-6-4-1,6 4-9,0 0-3,0 0-1,-2-6-7,2 6 4,0 0-9,0 0-3,-8-5 0,8 5-7,-6-2-5,6 2 1,-9-4 2,9 4 15,-12-3-10,12 3 15,-13-1-6,7-3 4,6 4 1,-10-4-7,-1 0-2,2 2-4,-2 1 4,2-1 2,-4 1 7,1-3 4,-2 1-3,-6-1 9,5 1-7,-3 2 1,-4 1-5,2-2 0,-1 2 0,-8 2 2,1 2 3,2 1 2,-2 2 1,-1 2 0,-2 3-3,4 1-5,1 2-2,-2-1-5,7 4 0,-6-7 5,8 7 14,8-3-15,0 1-1,2-1 2,3 0 3,1 0-5,5 2 2,0-1-4,6 3-1,2-6-1,6 7-4,-2-5 1,2 0-3,0-4-1,7 3-6,4-1-1,-5-4-4,3 1 0,-10-4-1,7-2-6,-4 0 2,1-1-1,-5-2-1,-1 2-2,-1-6 0,0 2 3,0-4-3,-2 0 2,0-2-1,-1-1-3,-1-5-2,2 2 5,0-3-1,-4 2 3,3-6-4,2 2 1,-5 0 0,2-2 3,4 0 12,-6 0-1,6 2-1,-3 0 11,-1 0 10,5 0 1,-2 0-4,-3 6 9,-1 0 10,0 2 8,-1 2 2,2-1 0,-4-1 7,-1 5-12,4-2-8,-5 5-4,2-6-8,-2 6-4,0 0-8,4-4-2,-4 4-5,0 0 0,0 0 0,-4 17-3,2-2-1,-4 0 1,0 9-1,6-6-1,-6 8-2,1-1-3,2 0 1,1 2-4,2 0 6,2 2-3,-2-3 0,3 2-2,6 0-2,-1-2 4,6 1-16,0-5-26,7 1-24,2-3-31,-1-1-40,4-1-59,-2-4-66,1-3-166,1 1-455,-2-5 202</inkml:trace>
          <inkml:trace contextRef="#ctx0" brushRef="#br0" timeOffset="93408.1318">12716 3777 65,'0'0'100,"0"0"-5,-2-8-12,2 8-2,0 0-3,-4-5-4,4 5-8,-6-4-1,6 4-1,-2-6-7,2 6 1,-6-5 2,0 2-4,6 3 3,-14-7-11,8 5 8,-2 0-8,-4-4 9,4 3-2,-3 3 6,1-5 0,1 1 2,-2 2-2,-2 1-4,3-2-6,-4 3-2,3 0-8,-6 0-12,0 4 9,2 0-3,-5 1 4,0 2-4,3-1-3,-1 3 3,-1-1-8,-2 5-5,-5 1 1,11-3-4,-5 3 4,0 6-3,3-2-3,6-4-1,-4 8 1,4-7-6,6 3-1,-4 3 2,6-6 1,-2 5-2,2-5 0,5 0 2,-1 2-2,7-3-2,-2-2 0,5 1-1,-3-1-2,1-1 2,-3-8 1,8 7 0,-6-2-4,4-3 3,-5-4 1,7-1-1,0 0-3,-2-1-1,1 0 3,-4-3-2,5-4 3,-1 2-8,0 1 5,1-8-4,-1 6 2,6-6 1,1-6-1,-3 4-5,1-7 4,-1 4-4,1 0 4,1-3-5,1 0 3,-3-2 3,-4 3-4,0 1 3,0-2 0,1-3 3,-6 8 4,4-2 2,-4 2 2,0 0 11,-2-2 6,0 0-4,-5-4 1,6-3 8,-7 1-4,4 1 4,-2-2-2,-1 8 1,-1-9-1,-1-3 8,-1 4-6,-2 0 2,4 4-6,4-2 5,-4-1-1,2 3-1,-1 3-1,2-1-5,-1 2-2,-1 2-1,4-2-4,-2 5-4,0 1 1,-1 1 1,-1 2-6,-1 1 2,5-3-8,-4 6 12,-1 4-13,0-7 0,5 1-3,-5 6-2,0 0-3,0 0 1,0 0-3,0 0 4,0 0-3,-5 20 0,4-6 3,-5 1-3,1 2 1,-3 6 1,1 2 1,-1-3 0,0 8-2,-2-3 1,2 10 0,0-9 1,-4 11 7,6-10-1,0 8-3,1-2 5,2-6-5,1 3-1,-2-3 5,2 9 0,2-8-3,0-4 0,2 3 0,4 2 2,-3-3-4,0-3-3,-1 1-3,4-1-16,0-1-27,0-4-11,2 0-33,-2 4-23,0-8-26,2 1-37,-1-6-35,0 2-197,-1-7-443,0 0 196</inkml:trace>
          <inkml:trace contextRef="#ctx0" brushRef="#br0" timeOffset="96429.3807">13264 3760 48,'0'-9'73,"0"9"17,0-5-2,0 5-4,0 0-8,0 0 1,-3-7-15,3 7 5,0 0-12,3-8-12,-3 8 4,-6-7-2,6 7 5,-2-5-8,2 5-2,-6-5-3,6 5-1,-3-6-15,3 6 15,-5-7-3,5 7-3,-3-4-2,3 4-16,0 0 10,0 0 0,-3-5 0,3 5-4,0 0-7,-6-3 4,6 3 0,0 0-3,-15 0-1,15 0-3,-14 0 6,14 0 0,-14 0-11,14 0 5,-18 0-2,8 1 0,-2-1 4,0 2-6,1 0-4,-3 1 3,-4 3-2,4-1-2,2 2 2,-2 0 6,0 0-2,0 3 8,1-2 1,0 3-1,6-2-4,-4 3-1,2-4 2,4 0 0,-1 2-1,1 2 5,5 1 1,0-3 0,0 5-6,0-5 2,8 5 1,-2-5 2,2 6-9,-1-3 5,6-1 0,1 1 1,-1-1-3,1 1-3,-2-4-1,4 5 2,-4-1 2,0-2-5,2 1 0,-5 0-5,-1-3 4,1 5-2,0 1 0,-4-8-6,-2 0 11,0 5-2,-1-6-8,-2 6 11,0-4 1,-2-1 3,-1 3 5,-3-3 4,3-1 8,-3 1-5,-2-1 11,2 0-3,-5 0 1,4-2-2,-1-1-4,-1 1 3,-2-3-8,-3 5 1,6-5-1,-4 0-2,-3 1-3,3 1 2,-2-3-2,1 0-4,4 0-19,-3 0-40,1 0-45,2-3-54,-2 0-158,2-4-329,1 4 145</inkml:trace>
        </inkml:traceGroup>
      </inkml:traceGroup>
    </inkml:traceGroup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39:31.73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E94DA07-7805-439F-AB12-2F1206A25755}" emma:medium="tactile" emma:mode="ink">
          <msink:context xmlns:msink="http://schemas.microsoft.com/ink/2010/main" type="writingRegion" rotatedBoundingBox="25034,11867 22494,17758 21073,17145 23613,11254"/>
        </emma:interpretation>
      </emma:emma>
    </inkml:annotationXML>
    <inkml:traceGroup>
      <inkml:annotationXML>
        <emma:emma xmlns:emma="http://www.w3.org/2003/04/emma" version="1.0">
          <emma:interpretation id="{96BFA708-5C90-4D33-835E-8D3745586D56}" emma:medium="tactile" emma:mode="ink">
            <msink:context xmlns:msink="http://schemas.microsoft.com/ink/2010/main" type="paragraph" rotatedBoundingBox="25034,11867 22494,17758 21073,17145 23613,112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CC3F84-4ACD-451F-BC9C-274A997CB3C4}" emma:medium="tactile" emma:mode="ink">
              <msink:context xmlns:msink="http://schemas.microsoft.com/ink/2010/main" type="line" rotatedBoundingBox="25034,11867 22494,17758 21073,17145 23613,11254"/>
            </emma:interpretation>
          </emma:emma>
        </inkml:annotationXML>
        <inkml:traceGroup>
          <inkml:annotationXML>
            <emma:emma xmlns:emma="http://www.w3.org/2003/04/emma" version="1.0">
              <emma:interpretation id="{7F090378-0A23-4D1D-A7E0-87E40FB625FB}" emma:medium="tactile" emma:mode="ink">
                <msink:context xmlns:msink="http://schemas.microsoft.com/ink/2010/main" type="inkWord" rotatedBoundingBox="21073,17145 23613,11254 25034,11867 22494,17758"/>
              </emma:interpretation>
              <emma:one-of disjunction-type="recognition" id="oneOf0">
                <emma:interpretation id="interp0" emma:lang="en-IN" emma:confidence="0">
                  <emma:literal>is.</emma:literal>
                </emma:interpretation>
                <emma:interpretation id="interp1" emma:lang="en-IN" emma:confidence="0">
                  <emma:literal>Is.</emma:literal>
                </emma:interpretation>
                <emma:interpretation id="interp2" emma:lang="en-IN" emma:confidence="0">
                  <emma:literal>sit"</emma:literal>
                </emma:interpretation>
                <emma:interpretation id="interp3" emma:lang="en-IN" emma:confidence="0">
                  <emma:literal>sis"</emma:literal>
                </emma:interpretation>
                <emma:interpretation id="interp4" emma:lang="en-IN" emma:confidence="0">
                  <emma:literal>sis</emma:literal>
                </emma:interpretation>
              </emma:one-of>
            </emma:emma>
          </inkml:annotationXML>
          <inkml:trace contextRef="#ctx0" brushRef="#br0">0 10 97,'5'-4'125,"-5"4"-24,12-4-5,-4 2 5,-8 2-5,14 0-14,-14 0-7,12 2-12,0 2 2,-4 0 0,-2 0-7,2 3 7,-2 4 2,0 3 0,2 0-7,-2 4 19,6 7-8,-4-1-5,-2 3-1,-3 3 3,3-3 12,5 9-8,-10 2-3,1-7-2,4 2-2,-1-3-5,-2-1-8,1-4-2,-1 1 0,3-1-8,1-1-2,-3-1-1,1-7-3,1 2 4,3-4 12,-4 2-1,-1-5-6,2 1-3,-2-3-2,-1-5 3,0 3 20,3 0 7,-5-3 3,-1-4 4,10 1-7,-10-1-10,0 0-1,15-12 9,-6 9-8,-6-7-11,5-4-4,1-2-1,8-7-6,-3 0-7,3 0 0,3-9-4,7 1-2,-1-2-5,3 1-1,-1 0-3,0 0-3,-8 9 0,3 2-19,-6-3-3,1 5-19,-1-3-18,-3 12-20,-4-3-23,0 2-22,-3 4-41,6 0-60,-6 4-72,-1 3-156,-6 0-476,20 1 211</inkml:trace>
          <inkml:trace contextRef="#ctx0" brushRef="#br0" timeOffset="-2407.8121">-17 742 31,'-13'-4'121,"-3"2"1,-2 1-14,1-3-4,-11 4-8,2 0 5,-1 0 4,7 5-7,-6-3-5,6 4-2,0 3-1,-2-2-2,2 2 3,-1 8-3,1-7 4,3 8-9,-3 0 5,0 3 8,2 2-8,2 2 8,-5 7 3,2 6 4,-1-1-3,7-1-10,-3 7-11,2-3-5,1 2-5,-6-2 1,5 9-17,1-3-8,-6 3-1,11-5-4,-2 5-3,1 2-4,1-4 3,2 6-8,3-4 4,-2 3 0,-1-2-1,6 1 9,-8-5-2,2 4-3,0-1-3,1-2 7,-7 3-5,-5 17 2,6-17 2,-5 1-3,-6 16 4,2-18 0,0 1 1,-3-2-2,-9 16-2,4-21 1,2 4-3,5-7-3,-1 3-1,-4-7-3,6-1-3,6-10 3,1-3-8,2-5-4,-3 2 6,3-6-4,5-1-2,-2-1 3,5-7 0,-1 1 13,-2-5-25,6 0-8,0 0-29,-13-9-53,6-5-49,-1-2-79,0-9-90,-7-9-230,3-8-576,4 3 255</inkml:trace>
          <inkml:trace contextRef="#ctx0" brushRef="#br0" timeOffset="-1042.8492">-1588 2926 57,'0'0'111,"0"0"10,0 0-5,0 0 2,0 0-4,0-8 1,0 8-2,0 0-3,0 0-3,0 0-1,0 0-5,0 0-2,0 0-3,0 0-12,0 0-12,0 0-7,0 0-9,0 0-1,0 0-10,0 0-1,0 0-4,0 0 0,0 0 9,-6 22 0,3-12-4,0-1 3,-4 5-7,6 0-1,-2 3-5,0-2-1,-3-1-4,6 7 13,0 0-4,-3-1-7,6-2 1,-3 3 1,3-2 5,0 1-1,3-5-3,-5 6-2,6-6-3,0 2-5,-1-1 2,1-2-3,0 3-2,-1-8-2,7 4-1,-4-3 1,5-2-6,-2-1 0,2 0 1,4-3 1,-1-1-4,0-2-2,-3-2 2,3-1-3,3 0 3,-4-2-4,0-5-1,-4 1 0,3-2-1,-2 0 1,-3-2 1,3-1-2,-3 0-3,1-1 2,-2 0-2,-1-2-2,1 1 2,-7-2 2,4 8 1,-3-9-4,-3 7 4,3-7 5,-3 11 6,0-5-6,-3 2-3,-2 2-2,1-2 3,-1 3-3,2 0 5,0 2 0,0-1-3,3 6-2,0-7-6,0 7 6,-5-3-6,5 3-2,0 0 2,0 0 1,-9 18 0,9-8 0,-6 5 3,5 3 2,1-1-1,-7 8 2,4 4 0,-1-4-4,4 4 5,-6-1 1,3 1 4,-1-2-3,4 1-2,-3 1 2,3-4-2,-1 2-11,1-4-29,1-5-18,2-2-36,-3-4-48,7-1-63,0-4-56,6-2-167,-3-3-455,7-2 201</inkml:trace>
          <inkml:trace contextRef="#ctx0" brushRef="#br0" timeOffset="23993.2183">-2248 3958 86,'0'0'96,"0"0"-17,0 0 11,0 0 1,-14-13-4,14 13-8,0 0 2,0-6-6,0 6-1,0 0-5,0 0 9,-3-7-1,3 7-1,0 0-8,0 0-3,0 0-6,0 0-7,-1-6 1,1 6-1,0 0-5,0 0-1,0 0-1,0 0-1,0 0-6,0 0-5,0 0-2,0 0-5,18 1-7,-18-1 9,32 5-10,-10-5 2,4 3-3,3 2 3,3 0-7,10 1-3,-1 0 4,1 0-3,-9-2-2,-2-1-4,0 3 1,-4 0 1,-1-3-3,-7 1 5,-4-3-10,-3 1 3,-1-1-1,-2 3-8,-4 0 5,1-2 4,-3 2-5,-3-4 2,-6 11 9,0-5 4,-5 3 8,-3-2-3,-1 0 1,1 3 1,-1-2-8,-2-1 6,8 3-3,-4-2-3,6-1 2,-1 0-1,-3 4 0,10-2 7,-5 2 8,4 1-3,-2-1-2,4 3 0,4 4-5,-2-2-1,1 2 2,1 5-3,3 0 0,-1 2-2,-5 0 1,-1 0-3,5 2 3,-5 2 1,-6-3-3,0 10 3,-1-7 3,3 6 0,-5-7-1,-5 2-2,0 4-1,0 0 7,0 5 9,1-6-2,-7 2 0,4-2 0,-2 2-8,1 1 6,-3-3-4,0 1-2,2 2 5,1-4-5,-2-5 3,5-2-4,1 0-3,-3 0-2,-1-2 1,4-1 0,-1 3 2,0-4 1,6 2 3,-2-3 4,0-2-1,3 0-2,-6 3-1,6 3 2,1-10-4,-4 4 1,1 6-2,-2 0 3,-1-2-3,3 3-2,3-8-1,0 1 1,0 0 0,-1 5-5,0 1 8,1-6-9,-1-1-1,3 1 3,-2-3-3,1 0 0,-1 2 6,3-2 0,-2-6 1,2 4-4,-1-6-4,-1-1-1,2 1 3,3-1 7,-5 0-9,2-1 3,0 1 0,0-3 4,-1 2 8,-3-1 6,7-4 3,-9 6-3,-3-6 5,0 0-4,-2 1-4,0-2-1,-6-3-5,2 2-1,-2-2 2,-8-2-5,2-1 0,-2-2 2,1-6-18,-10-1-23,-1-2-36,-2 0-49,-6-1-49,1-1-55,2-7-65,-1 8-220,-2-5-538,6 2 238</inkml:trace>
          <inkml:trace contextRef="#ctx0" brushRef="#br0" timeOffset="26371.9205">-1982 5458 117,'0'0'125,"0"0"-7,0 0-6,0 0-2,0 0-5,0 0-2,13 0-12,-13 0-10,0 0 3,0 0-10,0 0 4,0 0-7,0 0-6,0 0-3,0 0-1,0 0-3,0 0 3,0 0-4,0 0-1,0 0 3,0 0 0,0 0 0,0 0 0,0 0 0,0 0 1,0 0 3,0 0-2,0 0-5,0 0-4,0 0-9,0 0 0,0 0-6,0 0-3,0 0-4,0 0-3,0 0-6,0 0 3,0 0-7,0 0 1,0 0-5,0 0 2,0 0 0,-20 10-4,20-6 0,-4 2-3,1 3 1,1-2-1,1 2-1,-2-1 3,-4 6-5,6-4-1,-5 5 2,4 0 2,-2-2-3,2 2 1,-1 0 0,-2 0-1,1-3-2,1 2 4,1 3 1,-1-3-1,2 0-1,1-2 0,1-2 2,-1-1-1,5 0 1,-4-1 0,4-1-1,-2 0 3,3 3-2,0-7 0,0 3-4,4 0 2,0-3 2,0 4-3,-3-6 0,2 1 1,-4 2-3,4-3 3,-1 0-2,-8-1-2,12 5 0,-7-5 0,-5 0-2,9 1 1,-9-1 3,5 3-4,-5-3 2,0 0 4,9 1-4,-9-1 4,9 3-6,-9-3 6,0 0-3,14-3 1,-14 3-1,7-1 2,-7 1 0,13-4 1,-7-1 0,-3 0-2,8 2 2,-5 3 2,2-8 12,-2 6-1,1-5 5,1 1-5,-2 3-1,0-4 3,-3-2-1,3 3 0,-1-1 5,1 1 0,-3-2-4,2-3 2,-2-1-5,2 4 3,-1-3 4,-1-1-6,-1 5-4,7-6 5,-7 5-1,-1-3-5,2 6-1,-1-5 2,-2 5 10,3-4-3,-3 9-2,0-8 0,0 8-5,3-7-2,-3 7 1,1-6-2,-1 6-2,0 0-1,0 0 0,0-8-1,0 8-2,0 0-1,0 0-2,0 0-4,0 0-1,0 0-2,0 0 1,0 0 3,0 0-1,0 0-2,-18 21 6,15-13-1,-2 2-4,-1 9 1,-2-5 0,5 4 6,-1 5-3,-1-7-2,8 2 4,-3 0 0,2 1-3,4-2 2,3 4 0,-1-2-11,3-7-16,2 4-17,1-4-13,-2-1-18,5-1-22,-3-3-37,3-3-42,3-1-37,0-2-39,-2-5-174,2 3-456,-1-5 202</inkml:trace>
        </inkml:traceGroup>
      </inkml:traceGroup>
    </inkml:traceGroup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3:45.41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2EC86E8-C5CE-4E8C-81F3-4877F83ED923}" emma:medium="tactile" emma:mode="ink">
          <msink:context xmlns:msink="http://schemas.microsoft.com/ink/2010/main" type="writingRegion" rotatedBoundingBox="8232,1961 23555,2506 23116,14846 7793,14301"/>
        </emma:interpretation>
      </emma:emma>
    </inkml:annotationXML>
    <inkml:traceGroup>
      <inkml:annotationXML>
        <emma:emma xmlns:emma="http://www.w3.org/2003/04/emma" version="1.0">
          <emma:interpretation id="{0FD6EF10-F8C6-444E-A6EC-80B7BB9185C8}" emma:medium="tactile" emma:mode="ink">
            <msink:context xmlns:msink="http://schemas.microsoft.com/ink/2010/main" type="paragraph" rotatedBoundingBox="9120,1963 23560,2530 23479,4570 9039,40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2D6899-02A0-4F00-8D4B-1E00B1B1878E}" emma:medium="tactile" emma:mode="ink">
              <msink:context xmlns:msink="http://schemas.microsoft.com/ink/2010/main" type="line" rotatedBoundingBox="9120,1963 23560,2530 23479,4570 9039,4002"/>
            </emma:interpretation>
          </emma:emma>
        </inkml:annotationXML>
        <inkml:traceGroup>
          <inkml:annotationXML>
            <emma:emma xmlns:emma="http://www.w3.org/2003/04/emma" version="1.0">
              <emma:interpretation id="{43B415D5-D400-4131-A532-A35249F0D4B7}" emma:medium="tactile" emma:mode="ink">
                <msink:context xmlns:msink="http://schemas.microsoft.com/ink/2010/main" type="inkWord" rotatedBoundingBox="9109,2220 14802,2444 14759,3534 9067,3310">
                  <msink:destinationLink direction="with" ref="{454F632A-36D6-48AD-A8BA-01DB7F66322B}"/>
                  <msink:destinationLink direction="with" ref="{CD6EC0AD-0B59-49C2-B28E-BBFD3312D1FA}"/>
                  <msink:destinationLink direction="with" ref="{1D382182-6CD2-4B7C-BF29-AA67E61E3588}"/>
                  <msink:destinationLink direction="with" ref="{82136F15-79FA-4A3A-B7AF-752933286532}"/>
                </msink:context>
              </emma:interpretation>
              <emma:one-of disjunction-type="recognition" id="oneOf0">
                <emma:interpretation id="interp0" emma:lang="en-IN" emma:confidence="0">
                  <emma:literal>kinematics</emma:literal>
                </emma:interpretation>
                <emma:interpretation id="interp1" emma:lang="en-IN" emma:confidence="0">
                  <emma:literal>Kinematics</emma:literal>
                </emma:interpretation>
                <emma:interpretation id="interp2" emma:lang="en-IN" emma:confidence="0">
                  <emma:literal>kinematic</emma:literal>
                </emma:interpretation>
                <emma:interpretation id="interp3" emma:lang="en-IN" emma:confidence="0">
                  <emma:literal>kingmaker</emma:literal>
                </emma:interpretation>
                <emma:interpretation id="interp4" emma:lang="en-IN" emma:confidence="0">
                  <emma:literal>Kinematic</emma:literal>
                </emma:interpretation>
              </emma:one-of>
            </emma:emma>
          </inkml:annotationXML>
          <inkml:trace contextRef="#ctx0" brushRef="#br0">2019 945 42,'5'-6'95,"-4"-1"-7,-1 7-9,3-11 1,1 6 16,-4-2-7,1 1 6,4 2-1,-5-3 1,1-1-1,-1 2-5,0 6-7,-1-9-4,1 0-7,0 9-9,-11-8 3,5 4-9,-2-2-9,-1 3-4,-2-1-7,-4 0-6,1 4 1,-1 0-7,-4 6 0,4-2-6,-2 3-4,2-2 10,-1 8-10,2-2 2,1 6-2,3-4-7,0 1 0,2 0 2,5 3-3,0 2 4,3-5-3,3 2-3,2-1 2,7 1 2,-4-2 1,8-2 1,12 1-3,0-6 4,12 5-3,1-6-2,-9-2-2,14 0 2,-7-7-2,-9 0-1,1-1 5,-2-6-5,-6-1 5,-1 2-4,-1-9-5,-1 0 2,-3-3-1,-6-4 0,1-12 0,2 1-3,-3-2 3,-2-5-4,5 3 2,-2-4-2,-4 5 0,4 0 4,-6 8-1,-1 2-2,4 5 11,-9-1-3,1 7 9,2 0 2,-3 9 1,0-7 5,3 6-7,-6-1 1,3 4 0,0-4-2,0 8-1,-3-5-2,3 2-2,0 6-3,-1-8-1,1 8-2,0-6 2,0 6 0,-5-5-1,5 5 1,0 0-4,0 0 4,0 0-4,0 0 6,0 0-4,0 0 2,5-9-1,-5 9 9,0 0 6,0 0 0,0 0 0,0-5-3,0 5-4,0 0 5,0 0-3,-6-4-4,6 4 1,0 0-1,-3-7 1,3 7-2,0-9-5,0 9 0,-4-8 4,4 8-2,-6-7-3,5 2 2,1 5-3,0 0 1,0 0-1,0-6-2,0 6 4,0 0 0,0 0-4,0-7 2,0 7-1,0 0-2,0 0 3,0 0 2,0 0-5,0 0 2,0 0-1,0 0 0,0 0 0,0 0 0,0 0-3,0 0 1,0 0-1,0 0-1,0 0 2,0 0 3,0 0-3,0 0 0,0 0 0,0 0 1,0 25 1,6-14-1,-6 7 1,1 4-3,-2 5 4,2 2 0,3 7-1,-4 4 2,0-1-3,0 4-1,3-6 2,-2 5 3,4-6-2,-5-7 2,4 0 3,-1-1-1,4 1-3,-3-2 5,-4-2-4,9-1 2,-4-3-2,-5-7 2,3 2 0,3-2-3,-3-4 2,0-1-2,-3-2 0,0 0 1,2-4-3,-2 5 4,0-8 5,3 7-10,-3-7-52,0 0-55,0 0-56,0 0-188,0 0-382,0 0 169</inkml:trace>
          <inkml:trace contextRef="#ctx0" brushRef="#br0" timeOffset="990.7396">2283 857 14,'0'0'47,"0"0"15,0 0-13,0 0-10,0 0 6,9-5-4,-9 5-14,0 0 4,0 0 0,0 0-7,0 0-2,0 0-7,0 0 6,0 0-4,0 0-1,0 0-4,0 0 1,0 0 3,0 0-8,0 0 6,0 0-7,0 0 4,0 0 0,0 0 5,0 0 5,0 0-1,0 0-3,0 0-6,0 0-8,0 0 12,10-1 1,-10 1-4,0 0 12,0 0-8,0 0 5,0 0 0,0 0 1,0 0-6,0 0-3,0 0 5,0 0-6,0 0-1,0 0-1,0 0-1,0 0-6,0 0 0,0 0 5,0 0 1,0 0-9,0 0 6,0 0-1,0 0-1,0 0-7,0 0 5,0 0-4,0 0 3,0 0 4,0 0 3,0 0-3,0 0 2,0 0-4,0 0 9,0 0-10,0 0 10,0 0-2,0 0 3,0 0 6,0 0-3,0 0-7,0 0 6,0 0 1,0 0-4,0 0-6,0-6 0,0 6 3,0 0 4,0 0-8,0 0-3,0 0 4,0 0-6,0 0 7,0 0-10,0 0 3,0 0 11,0 0-11,0 0-2,0 0 2,0 0 2,0 0-5,0 0 6,0 0-3,0 0 6,0 0-6,0 0 4,0 0-5,0 0 4,0 0 2,0 0-1,0 0-9,0 0 14,0 0-11,0 0 1,0 0-5,0 0-1,0 0 15,0 0-8,0 0-3,0 0 0,0 0 0,0 0 0,0 0 4,0 0-10,0 0-1,0 0 16,0 0-5,0 0 8,0 0-8,0 0-2,0 0 1,0 0-6,0 0 4,0 0 12,0 0-9,0 0 1,0 0 1,0 0 2,0 0-9,0 0 12,0 0-5,0 0-6,0 0 0,0 0-16,0 0-28,0 0-16,0 0-33,0 0-67,0 0-174,0 0 77</inkml:trace>
          <inkml:trace contextRef="#ctx0" brushRef="#br0" timeOffset="2475.3127">2424 791 57,'3'-6'93,"4"2"-8,-7 4-5,0 0 5,4-7-17,-4 7-15,0 0 12,0 0-18,0-5 9,0 5-8,0 0-8,0 0-7,0 0 5,0 0-5,0 0 1,0 0-12,0 18 3,0-13-2,0 4-1,0 0-1,0 0-4,0 3 2,0 2-10,0 0-10,0 1 17,0 5-4,0-6-1,0 5 1,3-4-4,0 3 4,0 0-7,-3 0 8,5-4 2,-5 3-2,0-3 7,-2-4-2,4 5 5,-2-5-3,-2-2-8,2 2-2,-3 0 8,0-6 1,0 6-9,3-10 1,3 7-1,-6-3-5,3-4 7,0 0-4,0 8-8,0-8 4,0 0 19,-3 7 12,3-7 7,0 0 12,0 0-6,0 0-6,0 0-10,0 0 2,0 0-7,0 0-2,0 0-3,9-19 3,-9 19-1,0-7-7,0 0-1,3 1-3,-1-1 1,-2 3 0,3-4 0,0 0-1,-3 1 2,3 0 7,0-6-9,0 5 15,-1-2 0,1-2 1,3 1-7,-3-3-5,2 1 3,4 1-5,-4-1 1,4 0 0,-5-4-2,6 8-5,-4-8 5,8 9-7,-10-8 4,7 8 10,-3-6 0,1 6-5,0-1-1,2-2-1,-2 6 0,0-1-3,-1-1 1,3-1 1,-7 5-6,5-1 0,-4 1-1,4-1 0,-9 4-1,16-3 4,-9 3-4,4 0-5,-11 0 0,14 2 0,-10-1-1,6 5 2,-4-1-2,-2-1 1,-1 5 1,5-2-2,-5 0 1,6 4 0,-4 0-1,4 0-1,-7 4 0,4-4 6,0 0-6,0 2 4,-1 4-2,-2-8-2,3 6 4,-2-7-3,-4 0 4,4 2-3,-1-3 3,0 0-3,-3-1 1,0-1 3,0 1-2,0-6 2,3 7-1,-3-7 0,0 0 1,-3 7 1,3-7-2,0 0 0,0 0 0,0 0-1,0 0 1,0 0 7,0 0 2,0 0-10,0 0-4,0 0 4,0 0-4,-10-20 6,10 10-4,4 2-2,-4-4 0,6-1 0,-6-3 2,0 1-1,4-4 1,2 3 0,2-7 0,-3 5 0,2-1 0,0 6-2,0-4 1,-1 7-1,0 2 1,1-2 2,-4 2-6,6 1 2,-5-1 0,6 1 3,-3 4-3,1-1 0,0 4 0,2 4-1,0-1-1,2 6 4,-1 1-3,1 1 1,-1 3 1,-1 0-1,0 3 4,3 5 0,1-3-3,-6 5 4,0-6 1,1 6-5,0 0 1,-7-7 1,1 6-2,0-4-21,-3-1-22,-3 1-26,3 0-29,-3-1-37,-4-5-30,0 5-146,-4-3-337,2-1 149</inkml:trace>
          <inkml:trace contextRef="#ctx0" brushRef="#br0" timeOffset="3304.8991">3758 907 64,'-9'0'65,"9"0"1,-25-5-8,13 5-5,3 1 4,-10-2-9,4 1-2,1 0 6,-4 0 7,-2 1-10,4 4-13,0 1 1,0-4 4,-2 2-14,2 3 1,1 0 0,-3 4-5,-4 2-5,7 0 4,4-1-4,0 1-5,2-1-1,-2 1-1,5 5 7,0-4-7,6-1 4,0 4-8,3-4 6,3-2-5,2 1 3,4-6 2,2 2 1,6 0-4,-5-2-4,5-3-12,11-2 13,-6-8 5,1 3-4,-6-7-12,1 0 12,2-7 5,-9 2-5,0 0-5,0-6 2,-4-1 1,0 2 3,-6-3-4,2 10 3,-3-4 8,-1 0-7,1 6 6,-3 3 4,3 1-3,0 1 3,-3-1 3,0 2-12,0 6 4,0 0-7,0 0 0,0 0-4,-14 24 5,11-12-8,3 2 8,0 3-5,3-3-1,0 4 7,2 1-5,4 1 2,5 4 0,0 0 6,6-4-2,3 1-3,1-1 12,-1-5-10,0-4-1,0 4 1,2-5-1,-7-3 2,2-4-3,-1 0 15,-1-5 4,-4-2 0,3-3-14,-3-5 20,-2-1 1,-1-6 0,-1-5-11,3-1 4,0-12-7,-2-2 1,-3-4-15,4-5 9,-4-4 8,1-18 0,-9 20-2,2-2-5,-2 4-7,-5 0 5,-1 5 11,0 8-10,1 7-5,-4 2 5,1 2 10,1 8-2,-3-3-4,6 4-1,-6 4-2,1-3 1,9 9 5,-4-5-10,1 2 1,0 6-3,-1-3-2,1-1 3,3 6-3,-4-5-2,4 5-1,0 0 3,0 0-4,-6 18 0,6-10 1,-3 3 4,1 3-5,2 1 3,0 10-2,0 3 3,2-6-4,1 6 4,3 1-3,-3 11-1,-3-6 4,4 3-2,3 4 1,-4-5-2,0-5 0,-2-3-2,5 6 4,-3-5 0,4-1 0,-3 4-1,2-4-1,-3-3-3,2 1 5,1-4-2,-3-5-6,2 1-66,-5-3-59,4-1-42,-8-5-140,2-2-335,2-7 148</inkml:trace>
          <inkml:trace contextRef="#ctx0" brushRef="#br0" timeOffset="3688.1713">4059 817 69,'17'-1'83,"3"-2"-5,-4 2-5,12-5-8,-8 3-3,5-1-5,1 3 5,0-3 2,0 1 17,-8 0-1,2 0 5,3-1-1,-7 3-9,2-2 6,-10 2 2,2-1-2,0 2-8,-10 0-8,13-1-6,-13 1-7,11 3-7,-2 1-3,-6 3 2,-1 0-4,7 5-2,-6 5-5,-1-3-2,4 1-2,-3 9-2,2-5-2,4 6-3,-5-4 2,6 5 5,-6-2-11,8-1-4,-4 2 0,4-5-2,-5-3 1,2 0-1,-3-6-1,2 3 2,-4-7-35,1 0-41,-2-2-41,-3-5-45,0 0-136,0 0-309,0 0 136</inkml:trace>
          <inkml:trace contextRef="#ctx0" brushRef="#br0" timeOffset="4425.9797">5154 648 24,'-13'3'102,"-1"-1"-9,3 3-15,-3 3-6,0-1-5,1-2-9,3-2-14,0 8 3,-4 0 1,2-1-9,1 1 4,0 3-4,2-1-14,-2 2-3,-1 6 0,3-7 1,-10 8 4,7 0-11,0-1 12,1-2-11,0 5-5,8 1 1,-1-1 2,4 0 2,0-5-6,4-2 8,-1 4 4,8-7-7,4 4-1,5 0 2,-1-9-3,2 1-4,5 0 8,5-6-2,0-4-6,13-6-1,1-2 2,-1-2 0,2-4-7,0-4 3,-4-5-15,2-5-11,-2-3 0,-2-2 3,-7 1 2,-1-4 3,-5 4-4,-12 7 10,-1 1 2,-5 9 23,0-3-2,-6 2 0,-1 5 4,-2 0-13,4-1 13,-4 6-7,-4-2 4,2-3-4,-1 9-3,-3-6-3,0 4 12,0 4-1,0-4-3,6 4-7,-13-5 8,13 5-9,-13 2 3,13-2-2,-11 3-1,8 1-6,1 3 2,1 0-4,1 2 2,1 1-2,4 4 3,-1 1-1,7 2 1,1 4-1,2 0 0,-5 2 2,4 1-3,-1-1 10,-4 2-6,-1 0 1,3 0-2,-3 0-3,-4-5 2,0 4 1,-3 0-4,0-6 4,0-4-3,0 5 1,-6-4 3,2 2 3,1-6-4,-8 6 3,2-1 4,-1-2 0,-5-1-5,-5 1 2,-4-2-1,-4 1-1,0-1 3,-1-1-3,-2 0 0,-1-4-38,6 2-48,5-4-169,7 2-268,-5-5 119</inkml:trace>
          <inkml:trace contextRef="#ctx0" brushRef="#br0" timeOffset="-2565.8133">0 17 18,'0'0'57,"0"0"-1,4-5-11,-4 5 3,0 0-2,0-6-1,0 6-3,0 0 6,0 0-8,3-7 2,-3 7-10,0 0-2,0 0-5,0 0-1,5-4-13,-5 4 8,0 0-1,0 0-10,0 0 7,0 0-2,0 0-2,9 17-1,-4-12-5,-4 2 1,1 3 5,2 1-4,-2 6 3,3-2-3,-4 6-3,5 1 3,-1 0-1,-4 3 7,4 5-4,-3-4-12,-1 4 10,4-3 8,-2 3-3,1-3 1,-1 11 8,4-2 12,-3-7 6,-4-1-9,3 0 4,0 1-5,-1-4-6,2 0 3,-4 0 24,0 0-5,0-4-2,0-5-4,0 2 15,0 1-1,0-2-7,0-3 2,-4 0-10,4-3-3,0 0 1,-2-3-5,2 2-3,-3-6-6,3 2 1,0-6-1,-1 8-9,1-1 5,0-7-5,0 0 0,0 8 0,0-8-2,0 6 1,0-6 0,-2 5-7,2-5-44,0 0-44,2 9-54,-2-9-119,0 8-276,0-8 122</inkml:trace>
          <inkml:trace contextRef="#ctx0" brushRef="#br0" timeOffset="-1586.1271">626 222 64,'-17'9'57,"3"0"-3,0 0-3,0 2-7,-1 2-3,0-1-4,4 1-3,-3-1-2,-1 0 18,1 1-4,3-1-1,1-2-12,-4 0 4,0 3 8,2-4 6,-1 5-5,-2-10-11,1 7 7,2-3-8,-2-2-12,2 5 11,3-4-4,-2-2 3,2-2-16,0 4 7,-7 0-9,7 0 2,0-3-7,0 2 9,1 1-13,0-2 4,-1 1 1,0 1-5,1 0-4,-3 0-4,2-2-5,2 1 16,-3-1 4,3 2-6,-6 0-1,3 0 1,5-1-1,-4-1-3,4 1 5,-6-1 7,8 2-12,-3-3-2,0 3 11,0 0-14,4-3 2,-4 3 3,2-2-12,2-2 9,2-3 2,0 6 0,0-6-3,-1 9 2,1-9 0,0 0 1,0 7 2,0-7 4,0 0 0,1 3-5,-1-3 3,0 0-8,2 6 10,-2-6-3,0 0-1,6 5 3,-6-5 5,4 6-4,-2-3 0,6 1 7,2-3 10,-2 6-10,3-1-1,3-1-4,6 2 3,4 3 3,2-3 0,2 1-1,1 2 4,3-2-4,-3-1-1,4 3 1,3-3-3,-5 1 1,-2-2 5,4 1-11,-9-2 2,-2-1-1,-3 3 1,-2-1-2,-1-3-5,-7 1 4,2 0-5,-2 0 14,0 0-14,-1 0 4,-2-2 1,-2 2-4,1-1 4,0 0-3,-5-3 1,0 0 3,10 2 2,-10-2-8,0 0 3,7 0 5,-7 0-3,0 0-4,0 0 0,10 0 4,-10 0 3,8-4-8,-8 4 2,8-4 1,-4 0 1,1 0-1,1-2-1,-3 2 4,0 0-3,3-3 0,-1 1 0,-5-2 4,3 1-3,-1 3 4,-2 4 1,-2-10-1,2 10 8,2-7 2,-2 7 4,0-5-3,0 5-2,-2-7 2,2 7 0,0 0-4,-2-9-3,2 9 0,0-5-1,0 5 3,0 0 6,0 0-11,0 0 1,0 0-6,0 0 0,0 0-3,0 0-1,0 0 6,0 0-4,7 15 1,-7-5-2,0-2 1,1 5 1,-1 2 0,5 0 0,-5 3 5,0 0-2,0 6-9,0-5-59,0 2-51,0-4-56,0 2-96,0-2-287,0-3 128</inkml:trace>
          <inkml:trace contextRef="#ctx0" brushRef="#br0" timeOffset="-913.6511">1095 669 17,'2'9'53,"4"0"-5,-6 3-3,6 2-10,-6-3 1,5 2-2,-1 1-3,3 1 18,-4-4-6,3 4-6,-2-4 2,-1 5-5,-3-3-6,7 3-2,-4-5 7,-3 6-11,0-8 3,0 7 0,0-9-1,0 5 1,-3-4-7,0-2-2,3 1-2,0 2-13,3-6 6,-3-3 7,0 11 12,-3-9 17,3-2 15,0 0 1,0 0-11,0 0 17,0 0-6,0 0-6,13-14-2,-10 4-6,0 0-5,-3-1-3,7-2-6,-7-1-1,1-4-2,2 1 0,0 3-11,0-3 0,0 6 0,2-3-7,1 5 4,-3 0 2,2 0-4,1-1 3,3 4-6,-6-1-5,3-2 0,-1 6-5,6-3 6,-4 1 3,6 2-3,4-1 1,-4 0 0,3 4-2,-2 0-4,-2 4 1,3 0 4,-3 0-1,-2 0 9,3 3-3,0 2 4,-1 2-1,2 0-5,-7-3 2,1 6-4,1 1 7,1 1-7,-3 0 5,6 8 6,-13-9-14,1 6-31,5-3-44,-6 1-43,-3-1-147,3-4-282,-4 4 125</inkml:trace>
        </inkml:traceGroup>
        <inkml:traceGroup>
          <inkml:annotationXML>
            <emma:emma xmlns:emma="http://www.w3.org/2003/04/emma" version="1.0">
              <emma:interpretation id="{3D340B7C-E27C-4331-A6CA-7375E05FD6AC}" emma:medium="tactile" emma:mode="ink">
                <msink:context xmlns:msink="http://schemas.microsoft.com/ink/2010/main" type="inkWord" rotatedBoundingBox="16396,2249 23560,2530 23479,4570 16316,4288">
                  <msink:destinationLink direction="with" ref="{8F5B66EB-6969-4CFA-B20A-6C83D132490E}"/>
                  <msink:destinationLink direction="with" ref="{01FE1E9A-8D8E-4ED8-B89B-5C8F887BB0A0}"/>
                  <msink:destinationLink direction="to" ref="{2FB9C4A7-AA69-4AD8-9F16-C4783ABEEFC3}"/>
                  <msink:destinationLink direction="with" ref="{0366B40D-3DA8-45E6-893A-16794EAE0F6C}"/>
                  <msink:destinationLink direction="with" ref="{0A07E68F-0200-47AF-9FE9-9095927A6ABC}"/>
                  <msink:destinationLink direction="from" ref="{208021D0-53A9-449C-B1E1-AC26B93317A9}"/>
                </msink:context>
              </emma:interpretation>
              <emma:one-of disjunction-type="recognition" id="oneOf1">
                <emma:interpretation id="interp5" emma:lang="en-IN" emma:confidence="0">
                  <emma:literal>parts</emma:literal>
                </emma:interpretation>
                <emma:interpretation id="interp6" emma:lang="en-IN" emma:confidence="0">
                  <emma:literal>path</emma:literal>
                </emma:interpretation>
                <emma:interpretation id="interp7" emma:lang="en-IN" emma:confidence="0">
                  <emma:literal>part,</emma:literal>
                </emma:interpretation>
                <emma:interpretation id="interp8" emma:lang="en-IN" emma:confidence="0">
                  <emma:literal>park</emma:literal>
                </emma:interpretation>
                <emma:interpretation id="interp9" emma:lang="en-IN" emma:confidence="0">
                  <emma:literal>palls</emma:literal>
                </emma:interpretation>
              </emma:one-of>
            </emma:emma>
          </inkml:annotationXML>
          <inkml:trace contextRef="#ctx0" brushRef="#br0" timeOffset="5654.8502">8707 874 43,'0'0'148,"0"0"-18,0 0-9,0 0-16,0 0-5,0 21-7,-6-7-3,1 9-9,-1 3-10,-8 9-3,7 5 11,-6 2 13,12 5-9,-7 4-2,-1-1-8,6-1-7,-3 6-6,6-5-5,0 0-5,-2-3-6,-4-1-3,3-4-6,0-5-3,-2-9 0,2-3-13,-3-7-47,0-4-20,1-2-51,-4-2-188,-5-7-310,-2-3 138</inkml:trace>
          <inkml:trace contextRef="#ctx0" brushRef="#br0" timeOffset="5964.6713">8816 784 18,'14'-8'63,"1"5"2,4-1-3,-3 4 7,6 0-1,-2 4 1,8 0 11,-1 7-4,2 2-3,-4 5-9,-1 4 0,-4-4 4,-3 6-6,0-4-6,-3 5-5,-5 0 6,-4-7-5,-4 2 2,-5 5-3,1-8 0,-8 0-6,-6 1 4,-3-2 3,-5-2-10,-4-4 0,-3 1-8,-9-5-2,-7 2-4,5-1-2,-4-6-50,-1-5-32,0-1-70,16-1-111,3 2-255,3-10 113</inkml:trace>
          <inkml:trace contextRef="#ctx0" brushRef="#br0" timeOffset="7034.429">9589 984 53,'-18'6'84,"-3"0"3,-2 6-13,-2-2 12,4 5-17,-3 0-7,0 3 5,1-1-18,1 4-2,4 0-5,-2-2 7,2 1-16,4-1 2,6 5-1,2-8-16,0 0 5,6 2-8,5-4-1,-4-1 5,4-3 6,2-6-5,6 5-4,0-5 4,7-3 3,-3-4-1,9-2-8,0-5-2,-3 2 7,2-7-9,-4-2 8,-1-5-9,0 1 0,-3-4-4,0 3-3,0-1 7,-3 1-6,-2 4 0,-4 7 18,-1-3-1,0 9 2,-3-2-4,-2 0-2,2 0-6,-2 3-4,-2 4 11,0 0-7,0 0-3,0 0-2,0 0 7,-12 25-4,12-13-2,-7 1-7,6 2 5,1-1-1,0 4 2,1-4-5,6 8 7,0-7 0,6 2-2,5 1 4,5 1 3,-3 1 10,4-6 4,1-5-2,4-2-5,-4 0-1,-2-3 4,1-8-3,-4-3 26,8 0-8,-2-5 5,-5-5-5,1-2-5,-2-5-1,-2-1-6,5-5 2,-6-5-7,-6 7-3,6-7-5,-3 1 2,-8 5-2,-3 3 1,1 1-11,-4 1 5,0 10 7,-1-5-9,1 7-1,-3 0-1,0 1 4,0 3-3,1 1-4,-2-1 1,-1-1 0,0 5 2,-1 0-1,-1 3-4,7 1 4,-13-3-1,13 3-1,-10 0 4,10 0-5,-11 0-2,11 0 5,0 0-3,0 0-5,-9 3 2,9-3 2,0 7-4,0-7 5,0 0-2,3 9 1,1-2-1,-2-1-2,2-3 5,-1 3-3,5 6 2,-2-4-1,2 7-1,3-4 3,-4 6 4,3-2-7,0 2 2,3 7 0,0 1 5,-2-1-9,6 9 3,3-1 1,-3 3 1,-3-9 5,6 9-5,1 2 3,-1-2-5,5-2 7,-4 4-2,2-5-2,2 0 1,-5-8 1,0-10 4,-7 1-3,1-5-1,3-2 4,-3-4 2,0-4-3,6-4-5,-3-4 4,2-6-4,0-6 6,1-3-7,4-11-2,-1-3 4,2-1 7,-4-5-4,1 1-6,-1-5 3,4-2-3,-4 9 2,1-1-5,-4 3 4,-1 1-2,-4 9 2,-6 0-4,-1 6 5,2 1 11,-2 0 1,-6 5 2,6-1-1,-4 3 1,-2-2 0,0 7 12,0 0 0,0 2 1,0 1-6,0-1 0,0 3-3,0 4 7,4-8-16,-4 8 1,2-3-5,-2 3 4,0 0-6,0 0 4,0 0-5,0 0 2,-6 25-4,4-11 5,-4 4 0,6 0-2,-6 7 2,1 1-1,-1 2-4,-1 9 2,-3-2 3,1 5-4,-2-4 3,1 5 0,-1-4-1,2 7 4,1-4-2,0-2-1,-2 1-2,2 0 0,2-12 0,0 2-40,0-2-44,-2-3-41,5-4-46,-3 2-168,1-12-363,2-2 160</inkml:trace>
          <inkml:trace contextRef="#ctx0" brushRef="#br0" timeOffset="7338.6451">10782 1101 43,'27'-3'86,"4"3"-12,-3-2 4,1 2-2,2 0 1,1-2 4,-1 2-7,-4 2 8,-7-2 8,6 0 4,-6 0 0,-1 2-7,-4-2-5,-3 2-8,-1-1-1,-2 6-16,-1 3-3,-2-3-3,0 8-5,-1-4-2,-2 10 4,0-3-5,-3 8-8,-6-1-2,4 2 0,-4-1-3,0 1-1,3-2-3,-2 0-4,-1-7-3,6 2 1,-6-6-5,3 1-24,3-1-40,0-7-28,0-3-46,0-4-146,0 0-292,0 0 130</inkml:trace>
          <inkml:trace contextRef="#ctx0" brushRef="#br0" timeOffset="5267.5763">7444 848 6,'-18'5'133,"-4"12"-19,-4-4 4,5 3-25,-4-1-8,10-1-8,-2 4-6,1 0-3,6-5-8,-1 0-13,2-1 4,7 2-10,-2-5 1,4 5-9,4-7 11,1 0-7,1 1 3,2-3-7,1-3-7,2 1 5,2-3-3,0-5 5,1-2-7,-7-4-2,7 2-4,-5-7 1,-4 2-1,4-2-6,-9-1-4,5 0 5,-1 0-4,-4 2-3,2 2 4,-2 0-4,0 3 2,0-4-6,-2 7-1,2-3 3,0 3 1,0 3-5,2-3-1,4 2-4,2 0 4,5 0-1,10 1-1,2-2 1,3 2 5,2-3-4,1 3-10,10-4 5,2 1-5,-4-3-7,2 0 1,4-6 6,-4-5-3,-1-4 1,-2-4 3,-1-10-5,0-2-4,-9-4 6,13-13-3,-21 12 15,6 3-4,-11-1 2,-2 1 12,-2-1 6,-10 2 9,-1 14 6,-5-12 4,-1 14 2,-4 2 4,-3 5-5,3 5 12,-1 0-8,-6 4-5,2 6-1,-12 7-7,0 9-3,-7 11 1,0 11-4,-2 2-4,0 27 3,2-1-5,10-15 3,2 24-6,4 5 1,3-2 3,7 4-5,3 4 3,5-1 3,7-4-4,-1 2 1,0-2-2,0 4 3,2 1 2,-7-4 1,5 0 2,-4-1-4,-2-2 16,-8-3 7,2 3 1,-9-7-3,-2-17-5,1 1-3,-5-3 0,-1-5-1,-7-6-6,2-3 0,-6-9-1,0-2 1,5-11-4,-12 1 2,6-7-2,7-3 0,-7-8-3,14 2 1,2-7-3,1-1 0,-3-10 0,9-5-3,2-3-2,6-14-1,6-5 2,6-7-5,9-16 2,22-1 0,-3-3-4,8-1 1,2 14-3,1 4-2,-10 27-10,1-6-19,2 13-5,-1 3-13,0 6-18,0 7-22,3 0-18,1 9-36,-1-1-25,-3 3-23,-3 9-124,4-1-340,-1-1 151</inkml:trace>
          <inkml:trace contextRef="#ctx0" brushRef="#br0" timeOffset="8254.7929">11850 1010 36,'-14'4'122,"0"-2"-14,-6 3-9,-3 6-11,-1-3-12,-7 5-3,7 5-8,-3-5-3,3 4-11,4 5-7,0-2-1,0-1 2,2 2-10,4 1-4,0-1-2,8 3-4,1-8-7,5 7 4,0-7-5,5 0 1,1 0 4,6-1-4,4 4-3,4-5 3,7-3-6,1-4 4,4 1-2,8 1-2,1-6 3,2 1 0,3-4 1,2-4-8,1 1-6,3-8 4,-3 0-2,-1-8 2,4-1-14,-1-7-3,-2 2-4,2-3-7,-8-7-7,3 2 11,-11-6-2,-4-3 3,1 2-2,-11-4 8,-1-6 4,-6 5 6,-6-3-1,-4 1 16,-2-3-1,2 3 2,-2 0 19,-2 2 5,1 4 26,-2 2-6,6 10-2,-2 3-12,-3-1 14,6 2-3,-5 2-5,4 5-5,-4 5 20,6-2-1,-1 4 0,-5 0-12,2 4-9,0 0-4,-3 5-2,0 2-6,0 0-5,0 0 1,7 14 8,-14 2-13,7 0-4,-9 12-1,-11 8-1,-4 2-1,2 3-1,-4 3 6,2 5-7,-7 15-2,0-2 0,5 5 1,15-19-5,1 2 1,-3 25-2,15-7-2,9 0 3,9 1 1,4-6 1,4-15-1,15 17-3,-13-22 1,12-7-2,-1 0 0,5-7-1,0-1 2,-1-6-2,-1-5 3,1-9 0,1-4-3,-5-8 3,-8 1 2,3-16-4,-11 1 1,6-8-1,-2-11-4,-5-1 1,-4-8 3,2-1-4,-8-6-1,-1-15-8,-2 18 0,-11 2 0,-4 3 1,-3 2 1,0 9 7,-4 9-7,0 2 1,-1 2 0,-2 8 1,-3 0 1,3 1-6,-2 5 3,-1 2 3,-3 4-2,0 3-1,-5 4 1,1 5 4,-1 2-3,5 4 1,0 4 3,-1 11 2,5 4 1,6 0 3,5 4 21,10-1-3,5 5 26,10 5 12,14 13-3,14 2 6,8-3-8,18-6-1,3 1-9,38 12-1,-31-28-3,45 9-2,-37-17-2,33 9-8,-35-23-13,5-7-30,0-8-55,2-5-62,-3-10-83,-11-15-234,-8-7-481,-6-16 214</inkml:trace>
        </inkml:traceGroup>
      </inkml:traceGroup>
    </inkml:traceGroup>
    <inkml:traceGroup>
      <inkml:annotationXML>
        <emma:emma xmlns:emma="http://www.w3.org/2003/04/emma" version="1.0">
          <emma:interpretation id="{586C1DEA-A106-4D4A-A168-7E7660A6FE43}" emma:medium="tactile" emma:mode="ink">
            <msink:context xmlns:msink="http://schemas.microsoft.com/ink/2010/main" type="paragraph" rotatedBoundingBox="7574,5041 21530,2506 22333,6927 8377,94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7E79ED-23A8-4A82-B402-A279F40013C0}" emma:medium="tactile" emma:mode="ink">
              <msink:context xmlns:msink="http://schemas.microsoft.com/ink/2010/main" type="inkBullet" rotatedBoundingBox="8021,7503 8136,7482 8163,7630 8048,7651"/>
            </emma:interpretation>
            <emma:one-of disjunction-type="recognition" id="oneOf2">
              <emma:interpretation id="interp10" emma:lang="en-IN" emma:confidence="0">
                <emma:literal>•</emma:literal>
              </emma:interpretation>
            </emma:one-of>
          </emma:emma>
        </inkml:annotationXML>
        <inkml:trace contextRef="#ctx0" brushRef="#br0" timeOffset="-11167.0636">-1022 5297 8,'0'0'77,"-5"-6"-5,5 6-10,0 0 9,0 0-4,-5-6-8,5 6-8,0 0 4,0 0-3,0 0 2,0 0-12,0 0 3,0 0-9,0 0 0,0 0-10,0 0-4,0 0 7,0 0-4,0 0 3,0 0-10,0 0-2,0 0-3,0 0 0,0 0 0,0 0 5,-18 8 1,18-8-10,-2 5 3,2-5-4,-3 7-1,0-2-4,0-3 0,3-2 0,-4 11 5,1-4 1,3-1-3,0 1-5,-3 2 6,3-1 0,0-2 3,3 3-2,0-4 4,1 3-8,2 0 8,-1-2-12,0-2 15,2 0-12,1-1 0,0 0 4,-2-2 1,-6-1 5,0 0-6,20-8-1,-14 1 2,-2 1 13,0-4 1,-1 2 9,0-4-8,-2 0 6,2-1-3,-1 1-1,-2 3-11,1-1 11,-1 2 2,0-1 11,0 2 9,0 1-1,0 6-5,-1-8-2,-4 2-7,5 6 4,-4-4-11,-3 1 4,7 3 3,0 0-18,-26 7 2,16-2-2,0 1 1,1-3-2,3 3-8,-2-1 6,2 2-2,2-1 1,1 1-8,-4-2 2,7 2 0,0-1 3,0 1-3,0 0 0,4-2-2,2 2 3,-2 1 1,5-5 0,-1 4 2,0-5-9,1 3 7,-4 0 0,4-4 3,-3 1-8,-6-2 1,0 0 3,17-3 0,-11-2-4,-4 0-5,2 0 13,-1-2 10,0 3 5,-1-3-4,-2 0-4,0-1 7,0 1 2,0 7-1,-2-8 0,-1 2-1,3 6-5,-1-5-3,1 5 2,0-7-3,0 7-5,0 0-3,0 0-26,0 0-63,0 0-45,-17 8-219,17-8-375,-5 8 166</inkml:trace>
      </inkml:traceGroup>
      <inkml:traceGroup>
        <inkml:annotationXML>
          <emma:emma xmlns:emma="http://www.w3.org/2003/04/emma" version="1.0">
            <emma:interpretation id="{98C41BBD-92E1-4E1A-A130-7D91269ABCAC}" emma:medium="tactile" emma:mode="ink">
              <msink:context xmlns:msink="http://schemas.microsoft.com/ink/2010/main" type="line" rotatedBoundingBox="11214,4380 21530,2506 22333,6927 12017,8801"/>
            </emma:interpretation>
          </emma:emma>
        </inkml:annotationXML>
        <inkml:traceGroup>
          <inkml:annotationXML>
            <emma:emma xmlns:emma="http://www.w3.org/2003/04/emma" version="1.0">
              <emma:interpretation id="{B5D079DB-2CEA-453F-A0AE-D64A754AEA87}" emma:medium="tactile" emma:mode="ink">
                <msink:context xmlns:msink="http://schemas.microsoft.com/ink/2010/main" type="inkWord" rotatedBoundingBox="11214,4380 15166,3662 15661,6382 11708,7100">
                  <msink:destinationLink direction="with" ref="{E011D06C-C5C3-4E22-83F0-5C3B9956D3AB}"/>
                </msink:context>
              </emma:interpretation>
            </emma:emma>
          </inkml:annotationXML>
          <inkml:trace contextRef="#ctx0" brushRef="#br0" timeOffset="219390.7369">2314 3272 16,'0'0'65,"-3"-6"0,3 6-14,0 0-5,0 0-5,0 0-7,0 0-1,0 0 2,0 0-10,0 0 0,3 24-3,-2-19 0,-1 8-8,3-1-1,-1 3 7,3 2-6,1-2 2,3 5 1,-1-3-5,2 3-5,-2-2 0,0 1-2,6 1 2,-2-6-4,3 8 7,5-2-1,-3-1 3,3-1-2,3 1 4,0-2 5,2-1-8,-2-2-2,1 0 6,-1-1-9,0-4 7,2 1-5,-7-4 5,-1-1 0,1-2-9,2-2 6,0 1 15,-6-4 6,6 1-11,-6-2 3,4-2-1,2-2 3,3-7-5,-7 3-8,0-6 7,1-4-8,-1 0 8,-2-1-10,-1 4 4,0-5 14,-4 2-3,0-2-7,-4-1 6,-1 9 3,1-2 2,-2 2-6,-2-2 0,-1 3 4,0-1-10,4 5 3,-4-2 0,0 1-4,1-2 0,4 1 0,-5-3-6,0 2 2,0 2-3,3-3-1,1 3-6,-2 0 6,2 1-7,1-2 5,-2 5-2,-3 1 5,2-1-7,2 2 2,-4 5 3,0-7-6,0 3-2,0 4-2,0 0 5,0 0-1,0 0 0,0 0-16,0 0 16,-12 18-9,6-6 9,-3 6-4,-1-1 9,1 4-7,2 11 2,-4-5-1,5 12-2,3 0 3,3 6 5,3 0-2,3 5-2,5 0 3,5-2-3,9 19 0,-2-17 3,11 12-28,-10-14-39,21 8-42,-16-15-98,3 1-219,5-7 97</inkml:trace>
          <inkml:trace contextRef="#ctx0" brushRef="#br0" timeOffset="224169.1229">3801 3806 6,'-80'4'41,"0"1"-6,22-1-2,-2 3-4,8 0 1,-5 2-6,5 0-6,0-4 0,6 1-4,15-1 0,0-2-4,13 1-4,-2-2 8,6 2-7,5-3 6,9-1-5,0 0-2,0 0 3,43-1 7,0-3 2,14 2 9,30-3-6,7-6-2,44 4 1,3 0-6,3-4 7,1 4 0,7-4 4,3 2-8,-10-5 9,3 5 7,1-7 1,-8 3 4,1-1-1,4-2 1,-52 9-10,4-2 11,-7 1-6,-16-2-3,-18 6-2,-13 3-10,-13-2 9,-2-3-3,-12 2-3,-5-3-12,-4 3-5,-7 3-1,-1 1-6,-20-6-12,-4 5-12,-18 2 0,-14 3-10,-30-2 4,-6 3 0,-42 2-2,-12 3 8,2 1 7,-6-1-1,-7-5 1,-9-2-3,-2 3 7,-12-6 8,2 5-1,6 6 3,6-9 9,7 3 8,4-5-5,12 10 6,6-10 1,48 0 0,10 4 5,22 0-7,9-4 1,21 2-7,10 2 6,9-1 4,8-1 1,0-2-5,52 13-1,10-8 3,37-5-4,61 2 2,9 1-8,20-1 2,9 1 5,16-8 3,10 5-11,-1 0 2,-4-3-8,-4 3 5,-9-6 1,-11 10 1,-19-2-11,-19-2-6,-24 0-11,-57 1-5,-23 1 0,-8-2 3,-18 0 6,-10-2-1,-9-1 5,-10-1 1,2 4 0,-29-8 1,-9 0 4,-17 2 1,-33 3-5,-9-2 5,-41-8 2,-12 8 4,-4-1-2,-5-5 7,-1 3-2,-15-2-6,0 7 9,-4-2 7,5 2-3,6 3 5,7 0-1,19-3 2,6 6 2,48-3-7,8-3 10,25 2-6,9 1 0,22 0 2,1 0-8,18 1 8,5 2-8,0-3 2,37 4 3,15 0-4,31-4-3,50-1-9,13-2 12,8 6-6,13-6-6,3-1 6,4 4-4,1-3 0,-16 6 1,5-7 3,-10 2-3,-21-2 0,-39 0 0,-5 1-4,-9-1-19,-28 4 5,-11-3 5,-10-1-1,-16 0 2,-7-2-6,-8-1 13,-6 2 0,-11-5-1,-14-1-6,-16-4 12,-25-2 0,-11-1-2,-9 1 4,-48-4 7,-3 4-4,-4-1 0,-14 9 10,-5 2-1,0-10-3,7 3 12,2 1 3,58 5-4,7 0-1,6 0 4,36 3 6,18 4 10,6-2-12,12 3 8,14 0-10,0 0-2,65 7 0,18-3-4,70 6 5,27-2-9,22 5-7,25 3-1,13-9 9,8 11-5,13-4-13,-1 4-19,-15 3-4,-15 4-27,-22 8-95,-21-7-161,-25 2 71</inkml:trace>
          <inkml:trace contextRef="#ctx0" brushRef="#br0" timeOffset="214988.617">2467 2089 18,'209'-5'53,"-6"-2"-4,-5 1-7,-5 5-7,-1 2 7,1-1-6,-7 6-1,-2 5-4,-6-3-4,-15 5-4,-11-1-3,-16 5 0,-39-8-4,-2 3-1,-4 1-3,-10-1 3,0 0-1,-22-2-2,-10-2-5,-2-2-3,-13-1-12,-8 1-8,-6-2-11,-6-3-2,-10 2-1,6-1-1,-10-2-34,4 4-69,-4-4 31</inkml:trace>
          <inkml:trace contextRef="#ctx0" brushRef="#br0" timeOffset="215423.9239">3247 2070 22,'164'0'38,"-21"0"-2,-48 0-11,0 0 0,-3 0-18,0 0-14,-3 0-18,-10 0-26,0-5 12</inkml:trace>
          <inkml:trace contextRef="#ctx0" brushRef="#br0" timeOffset="220930.3357">5049 3444 49,'0'0'61,"16"16"4,-6-6-2,0 6-7,7 8-7,-1 1 2,4 9-1,0 3-13,-4 7 3,3-2-8</inkml:trace>
          <inkml:trace contextRef="#ctx0" brushRef="#br0" timeOffset="220936.3328">5707 4310 1595,'14'-14'103,"0"-4"-177,-2-7 330,8-18-223,1-1-64,11-23 26,-2-2 22,0-12-27,-5-1-47,6-2 87,7-34 7,2 64-55,6-46 745,-19 59-1154,13-23 6442</inkml:trace>
        </inkml:traceGroup>
        <inkml:traceGroup>
          <inkml:annotationXML>
            <emma:emma xmlns:emma="http://www.w3.org/2003/04/emma" version="1.0">
              <emma:interpretation id="{F8843842-ED28-4DD2-B7EE-541CB3230B69}" emma:medium="tactile" emma:mode="ink">
                <msink:context xmlns:msink="http://schemas.microsoft.com/ink/2010/main" type="inkWord" rotatedBoundingBox="15997,4487 21702,3450 22333,6927 16629,7963">
                  <msink:destinationLink direction="with" ref="{18ABA3AD-E7BA-45D5-81CE-1CF7C52A124B}"/>
                </msink:context>
              </emma:interpretation>
            </emma:emma>
          </inkml:annotationXML>
          <inkml:trace contextRef="#ctx0" brushRef="#br0" timeOffset="224804.5753">7680 3619 14,'-43'2'62,"0"1"-8,-1-1-5,1 1-2,14 7-5,-3-5-5,4 5-5,0-3-1,4 8-1,8 1-3,3 0-4,0-2 2,7 4-7,5 2-2,2-4 0,5 8 2,8 2-5,9 4 1,9 2 3,13 0-1,-2 3 3,23 1-2,-8 10 0,-10-16 1,12 12-6,-16-10-4,-5-1 3,-7-4-2,-3 6-5,-8-8 3,-5 0-3,-7-3 7,-3-4 2,0-1-3,-9 1 4,-1-4 14,-6 0 4,-10 4-6,-4-3 4,-7-4-6,-10 6 2,-8-5 1,-4-3-5,1 2-2,-3-4-4,-5-2 8,8 3-16,3-3-20,7 2-36,13-5-45,9 5-59,3 0-162,13-7 71</inkml:trace>
          <inkml:trace contextRef="#ctx0" brushRef="#br0" timeOffset="224993.7068">8584 4637 93,'-3'13'137,"0"4"-10,-1 7-17,-3-1-13,0 5-10,1 3-23,1 3-26,-4 1-41,0 5-55,-2 1-58,0-6-124,7 5 55</inkml:trace>
          <inkml:trace contextRef="#ctx0" brushRef="#br0" timeOffset="45380.2735">8581 1954 58,'0'0'77,"0"0"-4,0 0-4,0 0-14,0 0-8,0 0 4,20-4-6,-20 4-6,17-2-3,-6 4-9,7-2 3,-2 2-3,4-2-3,6 2-2,1-1-13,2 2 5,19 1-3,9 2 3,-5-2-3,29 1 2,1 5-5,4 0 11,3-2-12,3 1-1,0 0-2,0 1 5,4-3 4,-2 5-1,40 2-3,-44-3 7,1 0-11,-2-3 2,7 5-8,3-2 11,-7-4 4,3 5 8,-6-4-15,0-1 21,-5 2-8,-4-2-6,-5-5 1,-16 0 6,-4 2 5,2-4 4,-1 1-11,0 1 10,-4-2-5,5 0-14,-5 0 14,-2-3-4,1 2-3,-2-2 2,-1 1-3,4 0-3,-11-2 6,-9 3-6,10-1-2,-11 2-1,-1-4 5,-4 4-7,-3 0-1,-7 0 1,-2 0-2,-1-2 3,0 2 0,-6-3-6,-7 3-5,14 0-3,-14 0-12,0 0 0,5 5-6,-5-5-33,0 0-24,-20 5-117,1-5-214,1 0 94</inkml:trace>
          <inkml:trace contextRef="#ctx0" brushRef="#br0" timeOffset="177972.991">8897 2131 10,'0'0'38,"-9"1"0,9-1 8,0 0-3,0 0 7,0 0-6,0 0-4,0 0-4,0 0-1,0 0 1,0 0-5,0 0-7,0 0 3,20 2-4,-3 2-10,12-4 14,14 0-6,15-4 1,24 8 2,7-4-7,9-4 7,42 4-3,-4 0 3,-2-2-11,2 2 6,1 0-3,7-1 10,8-6 2,6 7 1,3 0-7,-9 0 5,8 0 2,-8 7 8,-10-4 0,0-3-12,-44 6-4,37 3 1,-46-6-6,1-1 1,1 7 3,-8-7-9,-6 3 6,-24-4-6,-2 0 0,0 4-5,-7-4 8,-10 2-1,-7-3-9,-5 3 5,-5-3-3,-2 0-4,-4 0-5,-3 0-11,-8 0 5,10 0-17,-10 0 0,0 0-14,0 0-8,0 0-17,0 0-19,-36 5-68,16-6-164,1-3 73</inkml:trace>
          <inkml:trace contextRef="#ctx0" brushRef="#br0" timeOffset="226044.4525">9255 3939 5,'0'0'86,"1"-6"2,-1 6 0,0-3 2,0 3-17,0 0-1,4-6-8,-4 6-8,0 0-6,0 0-13,0 0-7,3-5-9,-3 5 7,0 0-3,0 0 0,0 0-5,0 0 5,7 14-5,-4-3-5,8 1 5,-5 3-7,8 5-2,0 5 1,0 0-3,3 12-1,-2 0 4,0 1 1,4-6-9,-1 5 13,-1 1 1,3-4 4,-5 1-7,2 0 10,-6-9-13,0 2-2,-2-2-3,5-3 4,-8 0 14,8-1 3,-7-4-5,-1-4 1,2-3-5,-2 0 11,3-3 7,-6-2 17,-1-1 30,-2-5 26,9 2-4,-9-2-9,0 0-8,19-12-16,-7-1-3,2 0-6,6-6-8,1-13-1,7-5-10,2 4-4,1-8-6,1 0-17,17-15-13,-15 19-32,15-20-16,-15 17-36,4 7-32,-5 1-40,-6 4-172,-4 6-349,-4 2 154</inkml:trace>
          <inkml:trace contextRef="#ctx0" brushRef="#br0" timeOffset="45931.6648">8945 2052 74,'92'7'89,"3"0"-13,39-1-10,-38 6-6,42-5-17,-41-1 16,4 4-2,41 5-12,0-3-1,-8 0 2,-37-1-12,45 2 8,-5-2 1,-4 4-8,2-7-4,-46 4 3,11-6 4,43 8-8,-48-8-3,39 6 0,-42-5 0,4-1 2,41 1-1,-44 0-8,1 0-1,-3-2-1,-5 0 2,-7 1-9,-17 0-2,-9-5 12,0 1 3,-10-1-9,-13-1 4,-2 0-4,-13 0-3,1-1 2,-4 1 2,-3 0 2,-9 0-7,11 0-8,-11 0-12,0 0-17,0 0-24,0 0-24,0 0-24,-55-2-84,27 1-198,-4-3 88</inkml:trace>
          <inkml:trace contextRef="#ctx0" brushRef="#br0" timeOffset="167113.7945">9473 2407 29,'0'0'45,"0"0"-1,0 0 0,0 0 2,0 0 10,0 0 6,0 0-3,0 0 8,32-3 9,-1-4-8,10-2-6,19 0 9,17-3-8,15-5 1,48-4 1,7 9-7,6-5-9,18 3 4,-1-5-9,8 2-3,0 8-2,-2-8 3,1 0-7,-5 6-1,-2-8-14,-12 1-9,-9 0-25,-14 1-14,-46 8-9,-6 3 2,-23 0 8,-11 1 3,-5 3-1,-14 2-9,-10 1-2,-8 0 0,-8 8 0,-4-7-7,0-2-9,-13 15-21,-7-5-69,-5 2-152,-2 1 67</inkml:trace>
          <inkml:trace contextRef="#ctx0" brushRef="#br0" timeOffset="178386.2824">9536 2293 1,'27'-1'68,"21"-2"-11,12 2 5,29-6 0,4 5-6,52-2-2,-3 3-3,12 2-4,1-1-1,4 3-8,-2-3 2,0 1-2,-4 2-6,-6 4 4,-12-4 0,-41-3-6,3 1 1,-2 4-14,-8-4-6,-5 4-7,-7-9-5,-23 8-10,-1-4-6,-8 0-6,-16 0-2,-5 0-4,-1 0-10,-7 0 6,-2 0-6,-4 0-5,-2-4-49,-6 4-101,0 0 45</inkml:trace>
          <inkml:trace contextRef="#ctx0" brushRef="#br0" timeOffset="167505.0712">9784 2736 31,'5'-12'95,"13"1"0,12-2 3,17-4-9,27-16 6,19 2 1,52-12 3,8 3-6,10 12-4,6-10-5,2 4-7,7 9-12,-6-4-2,-6 4-6,-11 6-11,-1 4-31,-15-2-42,-45 15-46,-10-4-40,-7 4-66,-28-1-195,-6 2 87</inkml:trace>
          <inkml:trace contextRef="#ctx0" brushRef="#br0" timeOffset="226485.7647">10340 4888 35,'-8'21'94,"2"2"-10,5 3-6,-4 3-5,3 9-10,-2-1-7,4 1-28,0 2-46,-8-1-65,5-9-89,-6-5 40</inkml:trace>
          <inkml:trace contextRef="#ctx0" brushRef="#br0" timeOffset="194610.2827">10427 2652 33,'0'0'41,"0"0"-7,0 0-6,0 0-14,0 0-21,0 0-18,0 0-25,14 17 12</inkml:trace>
          <inkml:trace contextRef="#ctx0" brushRef="#br0" timeOffset="178784.5657">10587 2350 29,'190'-3'69,"8"3"-4,-12-2 2,3 0-5,-4-2 0,0 4-6,-14 3 4,-3-2-12,-23-1-1,-9 2-4,-49-2-2,-6-2 0,-4 1-6,-28 2-4,-3-2-2,-15 1-7,-7-3-5,-4 3-4,-4 0-5,-6 0-10,-2-1-18,-2-1-11,-6 2-4,0 0-4,0 0-7,0 0-17,-30-12-39,13 12-110,-9-6 49</inkml:trace>
          <inkml:trace contextRef="#ctx0" brushRef="#br0" timeOffset="46377.9816">10546 2115 59,'150'5'89,"-10"-3"-9,-7 7-5,-36-6 13,4 2-7,33 1-10,-45-5 4,0 5-20,-5-5 5,-3-2 2,-21 2-18,-6-1 1,-3-4-10,-10 2 0,-7 0 0,-7-3-4,4 3-6,-14-2 1,1 2-1,-1-6-3,-1 6 6,-1 0-14,-6-2 4,-1 3 0,3 1-8,-4-1 2,4 0-9,-11 1-14,18 0-10,-7 0-14,1 0-11,-1 0-11,0 2-25,-11-2-80,12 5-175,-7-4 78</inkml:trace>
        </inkml:traceGroup>
      </inkml:traceGroup>
    </inkml:traceGroup>
    <inkml:traceGroup>
      <inkml:annotationXML>
        <emma:emma xmlns:emma="http://www.w3.org/2003/04/emma" version="1.0">
          <emma:interpretation id="{15D38489-C66A-49A1-AD8B-9D2A1A7B40E3}" emma:medium="tactile" emma:mode="ink">
            <msink:context xmlns:msink="http://schemas.microsoft.com/ink/2010/main" type="paragraph" rotatedBoundingBox="13413,8042 17152,8175 17118,9112 13380,89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D08EFC8-0325-4562-965F-D61AFEFE1529}" emma:medium="tactile" emma:mode="ink">
              <msink:context xmlns:msink="http://schemas.microsoft.com/ink/2010/main" type="line" rotatedBoundingBox="13413,8042 17152,8175 17118,9112 13380,8979"/>
            </emma:interpretation>
          </emma:emma>
        </inkml:annotationXML>
        <inkml:traceGroup>
          <inkml:annotationXML>
            <emma:emma xmlns:emma="http://www.w3.org/2003/04/emma" version="1.0">
              <emma:interpretation id="{2184CD04-006F-476B-A638-504B69B666CE}" emma:medium="tactile" emma:mode="ink">
                <msink:context xmlns:msink="http://schemas.microsoft.com/ink/2010/main" type="inkWord" rotatedBoundingBox="13413,8042 17152,8175 17118,9112 13380,8979">
                  <msink:destinationLink direction="from" ref="{2FB9C4A7-AA69-4AD8-9F16-C4783ABEEFC3}"/>
                </msink:context>
              </emma:interpretation>
              <emma:one-of disjunction-type="recognition" id="oneOf3">
                <emma:interpretation id="interp11" emma:lang="en-IN" emma:confidence="0">
                  <emma:literal>aims</emma:literal>
                </emma:interpretation>
                <emma:interpretation id="interp12" emma:lang="en-IN" emma:confidence="0">
                  <emma:literal>Kim</emma:literal>
                </emma:interpretation>
                <emma:interpretation id="interp13" emma:lang="en-IN" emma:confidence="0">
                  <emma:literal>Kin</emma:literal>
                </emma:interpretation>
                <emma:interpretation id="interp14" emma:lang="en-IN" emma:confidence="0">
                  <emma:literal>rims</emma:literal>
                </emma:interpretation>
                <emma:interpretation id="interp15" emma:lang="en-IN" emma:confidence="0">
                  <emma:literal>km</emma:literal>
                </emma:interpretation>
              </emma:one-of>
            </emma:emma>
          </inkml:annotationXML>
          <inkml:trace contextRef="#ctx0" brushRef="#br0" timeOffset="129201.6803">6485 5989 7,'6'25'69,"-7"6"-8,-1 3-5,-3 8-5,-4-6 3,-2 7-9,2-5-6,3-2 0,-5-1 2,5-8 12,5-2 1,1-7-5,0 3-3,-2-6 19,4-1 11,-1-7 13,2 4 12,-1-6 29,-1 1 10,6-3-11,-7-3-7,13-2-11,0-3-11,2-2 8,2-6-9,3-6-10,10-6-7,1-5-6,1-1-11,2 1-5,6-6-7,-5 1-8,7 2-4,-5-2-3,-2 6-3,0 5-3,-4 6-6,-13 3-5,-4 4-7,0 0-13,0 4-26,-5 2-32,-1 1-19,-5 1-6,-3 3-14,0 0-27,0 0-34,-14 16-35,0-7-109,-17 4-326,-5-2 145</inkml:trace>
          <inkml:trace contextRef="#ctx0" brushRef="#br0" timeOffset="130257.9284">6612 6309 7,'0'0'69,"17"1"-1,-5 2-9,-1-1-5,3 1-2,0 3 1,-3 2 10,4 0-14,-1 4-8,-5 2 20,0-3-9,3 12-10,-4-6 18,6 6-6,-2-2 3,0 2-10,-2 2 3,4 2-6,5 6 3,1 0-12,0 2 6,5-2-11,3-1-1,-4 0-3,4-3 6,-2-9-11,-5 1 8,4-3-4,-10-5-6,1-1-34,-1-6-22,-1-5-56,-5-6-103,5-2-211,-2-7 94</inkml:trace>
          <inkml:trace contextRef="#ctx0" brushRef="#br0" timeOffset="129931.6972">6856 5970 39,'2'-6'50,"-2"6"-7,0 0-8,0 0-20,0 0-14,0 0-14,0 0-16,1 16-30,-1-16 13</inkml:trace>
          <inkml:trace contextRef="#ctx0" brushRef="#br0" timeOffset="130792.807">7332 6246 45,'5'11'56,"-4"4"-3,2-1-7,0 0-10,-1 3 7,2-2-7,3 0-4,-3-2-8,-4 2-1,0-4-2,3 0 5,-3-4-3,-3 6 10,-1-3 15,-1-3-5,-1 1-1,4-2 3,-4 0-8,5 1 28,-4-3 3,5-4-5,-8 3 23,8-3 11,0 0 5,0 0-5,0 0-11,0 0-9,0-16-7,8 5-3,4-1-5,1-1-5,5-5-8,0-1-8,2-1-7,3 1 4,-6 1-7,3 0-2,0 6-7,-4 1-1,-4 0-8,-5 4 8,1 1-3,0 2-5,-4 1-3,-4 3 3,0 0-5,13 10-1,-7-3 1,-5 7-1,-1 4-3,5 5 2,-5 2 0,0 0 0,-5 0-1,5 0-2,5 1 1,0-2 1,-5-2-5,4-5 1,1-4 4,-1-1 0,-4-1-5,3-6 20,1 1 5,0-3 0,-4-3-2,0 0-2,15-13 3,-10 1-1,1-5-4,3-1-3,-4-7-3,6-2 1,-2-7-3,5-2 0,-3 9-1,12-8 3,-13 11-2,4 3-4,6 1 2,0 3-5,-5 6 1,2 0-2,3 5 4,0 3-4,-1 5-4,1 3 1,4 9 3,-1 3-4,0 4 1,-4 11 0,4 1-2,-8 5 3,-6-4 0,-4 2-10,-10 2-21,0-1-21,-4-8-20,-6 4-10,-5-1-31,3-10-29,-6 3-3,-8-1-19,5-6-114,-3-6-299,-9 1 133</inkml:trace>
          <inkml:trace contextRef="#ctx0" brushRef="#br0" timeOffset="131520.323">7413 6136 106,'7'-2'102,"-7"2"2,0 0-14,0 0-10,0 0-13,10 12-15,-7-6 10,2 5-5,-2 4-6,3 0-18,-1 3 20,1 6-11,-3 1-4,3-1-8,-1 1-8,-4 1 3,4-1-45,-2 5-68,2-16-63,-2 4-165,0-7 73</inkml:trace>
          <inkml:trace contextRef="#ctx0" brushRef="#br0" timeOffset="128362.0848">4304 5838 69,'45'-6'80,"8"3"0,-3-1-2,3 4-8,-5 0 0,-7 5-15,-8 2-4,-6 4-2,-1-1-4,-9 2-5,0-2-6,-6 5 2,-5-1-1,-3 7-13,-3-6 6,-3 3-12,-3-2 3,-5 0 3,0 5-7,1-4 4,-4 4-3,-5-3 3,9-4-7,-4-1-2,5-1 5,1-1-2,2-2-6,1 2-8,4-1 6,1 1-1,7 0 0,-1 3 0,10 5-6,2 5 2,11 5-1,-1 0 7,0 6 0,1-2-3,-5 3-2,2 4 0,-1-5 0,-8 2 7,-6-11 0,-2 1-1,-5-1-6,-7-1 11,-1 3-1,-9-6 28,1 0 17,-8-2 6,-6-6-1,2 2 9,-7-5-6,-12-3-6,-5 0-9,1-4-4,-2-4-13,-4 0 4,6-4-4,13 2-4,3-4-24,11 1-56,4-2-59,11-4-152,5-1-285,14-4 127</inkml:trace>
          <inkml:trace contextRef="#ctx0" brushRef="#br0" timeOffset="128828.4157">5541 5907 84,'12'0'124,"-1"0"-5,1 0-11,-12 0-8,16 2-15,-5 1-8,-2 1-7,0 3-10,0 8-3,0-6-7,2 3-4,-5 5-7,7-2 3,-13 2-9,1 2-5,-1 6 0,-1-3-5,1 3-3,-7 1 0,4-2-7,3-2-3,0-1 7,0-2 13,3 5-16,5-3-4,4 1-2,2-1 1,5 2-6,10 2 3,1 0-2,6 1 5,-3-2-1,4-3 6,-14-3-8,2-3 2,-10 1-5,-1 0 4,-2-5-7,-4 4 7,-8-1-2,-3-1 6,-5-1 5,-12 6 13,-4-7-8,-15 7 7,-7-1 0,-4-5 6,-4-2-3,-3 0-6,2-2 0,1 2-5,4-7 3,8 1-5,8-1-17,11-1-52,5-4-65,-2-5-143,9-2-278,7-3 123</inkml:trace>
        </inkml:traceGroup>
      </inkml:traceGroup>
    </inkml:traceGroup>
    <inkml:traceGroup>
      <inkml:annotationXML>
        <emma:emma xmlns:emma="http://www.w3.org/2003/04/emma" version="1.0">
          <emma:interpretation id="{A87967E5-9890-420B-A8DC-5ADD0042CA24}" emma:medium="tactile" emma:mode="ink">
            <msink:context xmlns:msink="http://schemas.microsoft.com/ink/2010/main" type="paragraph" rotatedBoundingBox="13888,13162 14323,14335 13395,14679 12960,1350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FF9C0E5-3E66-4B49-8D87-533C6D7AE19A}" emma:medium="tactile" emma:mode="ink">
              <msink:context xmlns:msink="http://schemas.microsoft.com/ink/2010/main" type="line" rotatedBoundingBox="13888,13162 14323,14335 13395,14679 12960,13505"/>
            </emma:interpretation>
          </emma:emma>
        </inkml:annotationXML>
        <inkml:traceGroup>
          <inkml:annotationXML>
            <emma:emma xmlns:emma="http://www.w3.org/2003/04/emma" version="1.0">
              <emma:interpretation id="{81700136-F970-4464-83D7-F247FB098178}" emma:medium="tactile" emma:mode="ink">
                <msink:context xmlns:msink="http://schemas.microsoft.com/ink/2010/main" type="inkWord" rotatedBoundingBox="13888,13162 14323,14335 13395,14679 12960,13505"/>
              </emma:interpretation>
              <emma:one-of disjunction-type="recognition" id="oneOf4">
                <emma:interpretation id="interp16" emma:lang="en-IN" emma:confidence="0">
                  <emma:literal>t</emma:literal>
                </emma:interpretation>
                <emma:interpretation id="interp17" emma:lang="en-IN" emma:confidence="0">
                  <emma:literal>E</emma:literal>
                </emma:interpretation>
                <emma:interpretation id="interp18" emma:lang="en-IN" emma:confidence="0">
                  <emma:literal>T</emma:literal>
                </emma:interpretation>
                <emma:interpretation id="interp19" emma:lang="en-IN" emma:confidence="0">
                  <emma:literal>=</emma:literal>
                </emma:interpretation>
                <emma:interpretation id="interp20" emma:lang="en-IN" emma:confidence="0">
                  <emma:literal>K</emma:literal>
                </emma:interpretation>
              </emma:one-of>
            </emma:emma>
          </inkml:annotationXML>
          <inkml:trace contextRef="#ctx0" brushRef="#br0" timeOffset="103505.4678">4188 11169 10,'0'0'71,"-10"-4"-3,10 4-11,-3-5 1,3 5-6,0 0-11,0 0-1,-4 17-8,7-11-3,-3 10-5,0 1 3,1 5-4,2 3 0,-3 3 0,10 12-7,-7 1-1,-2 2 0,-1 2-2,-1 2 1,-2 0 4,-7 3 5,7 1-11,-3-1 32,0-2-6,0 0-6,0-1-9,0-3 7,4-1-16,1-4 18,2-1-6,1-9 9,-2-1-5,10-3 2,-3-2-6,2 1 6,8-1-14,-2-4 6,8 1-2,2-2-1,14 4-6,9-8 2,4-2-25,5-2-30,20-6-29,-1-4-33,-17-1-67,21-6-182,-24-3 81</inkml:trace>
          <inkml:trace contextRef="#ctx0" brushRef="#br0" timeOffset="103870.7277">4178 11721 59,'0'0'70,"-4"-3"-4,4 3-5,0 0-10,0 0-8,0 0-2,0 0 2,0 0-3,0 0-5,0 0-13,0 0 8,0 0-7,0 0-8,15 12 6,-12-9-4,6 3 1,1-5-6,0 5 2,4-2-6,2 1 0,4-3 1,7 3 0,13 2-2,8-3 3,2-1-1,-1 1-4,13-1 3,18 1-5,1-4-16,-3 0-30,2-2-17,-3 4-48,-2-4-115,0 0 52</inkml:trace>
        </inkml:traceGroup>
      </inkml:traceGroup>
    </inkml:traceGroup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39:03.09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B26D74D-8AC9-42EC-B69E-5755ABA25E95}" emma:medium="tactile" emma:mode="ink">
          <msink:context xmlns:msink="http://schemas.microsoft.com/ink/2010/main" type="writingRegion" rotatedBoundingBox="15757,10716 26489,11335 26141,17374 15409,16755"/>
        </emma:interpretation>
      </emma:emma>
    </inkml:annotationXML>
    <inkml:traceGroup>
      <inkml:annotationXML>
        <emma:emma xmlns:emma="http://www.w3.org/2003/04/emma" version="1.0">
          <emma:interpretation id="{FE98DF32-13A9-407B-92F5-A7C0CD77BE4F}" emma:medium="tactile" emma:mode="ink">
            <msink:context xmlns:msink="http://schemas.microsoft.com/ink/2010/main" type="paragraph" rotatedBoundingBox="15770,10595 22063,11179 21949,12406 15657,118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DEC381-1B57-4F22-8E16-A95C1E717E08}" emma:medium="tactile" emma:mode="ink">
              <msink:context xmlns:msink="http://schemas.microsoft.com/ink/2010/main" type="line" rotatedBoundingBox="15770,10595 22063,11179 21949,12406 15657,11822"/>
            </emma:interpretation>
          </emma:emma>
        </inkml:annotationXML>
        <inkml:traceGroup>
          <inkml:annotationXML>
            <emma:emma xmlns:emma="http://www.w3.org/2003/04/emma" version="1.0">
              <emma:interpretation id="{DA2B6A58-4616-4A30-8806-E8A5DF5A1382}" emma:medium="tactile" emma:mode="ink">
                <msink:context xmlns:msink="http://schemas.microsoft.com/ink/2010/main" type="inkWord" rotatedBoundingBox="15770,10595 22063,11179 21949,12406 15657,11822"/>
              </emma:interpretation>
              <emma:one-of disjunction-type="recognition" id="oneOf0">
                <emma:interpretation id="interp0" emma:lang="en-IN" emma:confidence="0">
                  <emma:literal>Integrating</emma:literal>
                </emma:interpretation>
                <emma:interpretation id="interp1" emma:lang="en-IN" emma:confidence="0">
                  <emma:literal>Ivtefrat,y</emma:literal>
                </emma:interpretation>
                <emma:interpretation id="interp2" emma:lang="en-IN" emma:confidence="0">
                  <emma:literal>Intefrat,y</emma:literal>
                </emma:interpretation>
                <emma:interpretation id="interp3" emma:lang="en-IN" emma:confidence="0">
                  <emma:literal>Ivtefrat.y</emma:literal>
                </emma:interpretation>
                <emma:interpretation id="interp4" emma:lang="en-IN" emma:confidence="0">
                  <emma:literal>Intefrat.y</emma:literal>
                </emma:interpretation>
              </emma:one-of>
            </emma:emma>
          </inkml:annotationXML>
          <inkml:trace contextRef="#ctx0" brushRef="#br0">1309 4852 66,'0'-6'181,"0"-1"-7,0 0-12,3 2-15,0-2-15,0 1-4,3 0-13,-1 3-9,4 0-11,2-1-11,6 1-8,4 0-8,5 2-5,7 1-6,-3 0-8,13 7-3,-1-2-6,-4 0-5,5 1-5,-5 3-24,4 0-18,-10-2-37,0 0-38,10 0-45,-15-2-132,-1 3-285,-6-3 126</inkml:trace>
          <inkml:trace contextRef="#ctx0" brushRef="#br0" timeOffset="96.188">1326 5350 12,'9'2'188,"2"2"-12,-3-1-21,10-2-9,-3 0-15,11 4-18,-6-4-7,8-1-17,4 0-25,-3-1-53,5-2-48,-2 1-64,10 0-75,-8-5-190,-4 5 84</inkml:trace>
          <inkml:trace contextRef="#ctx0" brushRef="#br0" timeOffset="-415.377">1659 4857 5,'0'0'120,"2"-7"4,-2 7 9,6-8-1,-6 5-7,0 3-7,0 0-5,0-9-3,0 9-7,0-5-4,0 5-6,3-5-1,-3 5-15,0 0-9,0-11-2,0 11-3,0 0-3,3-4 1,-3 4-6,0 0-6,0 0 2,0 0-6,0 0-5,1-3-5,-1 3-6,0 0-6,0 0-2,0 0-3,0 0-1,-1 23-3,2-9 4,-1 5 12,-4 6 3,1 2-5,-3 2 4,1 7 5,-4 1 2,4-9 1,-4 3-5,3-5 0,-2 3 1,-1-4-10,4 0 2,-1 1-3,-3-5-2,4 1-3,2-5 1,2 1-8,1 0-19,-5-6-23,5 2-24,-1-4-33,1 1-36,1-4-39,4 0-53,-5-7-121,-5 4-362,5-4 160</inkml:trace>
          <inkml:trace contextRef="#ctx0" brushRef="#br0" timeOffset="724.2112">2061 5280 104,'0'0'194,"0"0"2,0 0-9,0 0-10,8 13-6,-8-8-11,-2 2-9,-2-1-13,2 4 0,-3-1-8,5 2-14,0-2-8,-1 7-6,1-4-15,6 2-5,-4 0-12,5 0-7,-1-2-1,5 1-9,-2-1-14,-1-1-16,3-2-18,-5-4-1,2 2 1,1 0-3,2-3-6,-2-4-5,1-4 8,0 1-4,3-5 1,-5 1 2,6-3-2,-3-5 2,1 1 0,3-4-1,-2-1 0,0-1 0,-2 8 7,-5-2-3,2 1 0,-2 4 2,-3 0-1,2 2 1,1-2 11,0 5 5,0-3-4,-4 2 0,1-1-4,-3 6-4,9-3 0,-9 3-1,14 0-1,-3 0 0,-1 2-1,1 3 4,4-1-6,1 4 3,1-6 1,0 10-2,1-5-4,2 3 0,1-1 8,-2-2-8,5 2-3,-4-5 3,0 1-1,-3-3 2,2 2 0,0-3 1,-5-2 1,0-3 7,0 1 5,-3-4-2,2-3 6,-3-2 16,-3-2 11,3-5-5,-4 1-6,-2-7 4,2-2-5,1 1 3,-6-5 2,5-6-3,-6-1 0,3 3 2,-6 4-1,3 8 16,3 5 20,-6-2-5,6 5-3,-3 0 16,0 5-13,0-1-9,2 4-12,-1 1 8,-1 6-21,0-5 0,0 5-8,0 0 12,0 23-21,0-9 4,0 6-3,-1 5 0,-5 1 1,1 5-4,5-2-11,-4-1-4,-6 8-33,6-13-25,-2 13-26,-5-6-24,2-4-31,-2 0-37,3 4-30,1-2-25,2-5-55,0 1-162,1-7-485,-1-2 215</inkml:trace>
          <inkml:trace contextRef="#ctx0" brushRef="#br0" timeOffset="1649.0451">2664 5234 89,'0'0'180,"19"-6"-9,-9 5-10,6 1-18,1 1-19,6-2-15,1 1-3,10 1-13,7-1-10,7 0-19,-4 0-25,5 0-13,1-5-19,3 3-34,3 0-5,-7-5 2,1 5 7,-1-4 1,-7 4 4,-15-2-2,0-3 7,-9 3 15,-4 1 14,-5-2 14,-1 2 3,-2 0 10,-5-4 8,2 2-4,-3 5 18,-4-8-3,-2 2 3,3 2 5,-7 0 4,1 0 8,2 3 1,-4-5-6,2 4-5,1-1 1,-4 2-4,12 1-7,-19 1-8,10 4 0,0 1-8,0-1-6,-1 2-4,0 1 1,0 4-4,1-2-3,6 5-6,0-1-1,3 2-3,3 0 4,9 7-14,-2-5-6,14 2-18,11 3-4,10-2-14,1-4-7,5-6-8,-1-3 1,6-1-4,0-4 0,-5-5 9,-2-2 5,-3-4 1,-3 0 4,-3-8 22,-15 4 9,-2-1 21,-10-1 4,0 1 9,-6-5 2,-1 5 13,-4-1-2,-4-2 1,-2 2-3,-4 1-7,-4 1 4,-2-1-2,0 4-4,0-1-1,1 4-4,-1 1-4,0 4-5,-1 2-2,4 3-3,-3 3 2,0 0-7,5 4-2,-3 1-9,3 3-9,-2 2-3,5 3 1,1 10-10,1-5-13,-3 2-10,1 3 0,5 9 0,-1 0 0,-1-2 2,6 2 1,-1 3 5,4-12 1,-5-2 2,4 1 4,-2-4 6,2-2 1,-4-3-1,4 2 6,-4-4 0,4 3 3,-2-7 4,0 4-1,-1-8-5,-2-4 14,0 4-1,-2-3 4,-1-4-4,3-3 5,0 0-3,-15-1 0,7-6 5,-4-5-7,-1-1 7,3 0-1,-1-2 2,-4-7-3,1 4 5,3-3-1,3-6 0,5 9 6,3-8-7,5 1 2,6-1-5,6 1-6,12-8-7,6 2-1,5 2-6,3 7-1,3 0-2,5 6-4,-5 1 0,-2 5 1,2-1-1,-1 6 4,-16 2 5,3 3-1,-4 0-5,-10 0 10,2 0-5,-6 1 6,0 1 6,-4-1 1,-2 2 6,-8-3 10,12 4 0,-9-1 1,2 1 1,-3 0 1,-2-4-3,0 11 3,-2-1-1,-3-2-4,4 1 1,-5 3 1,0 2-1,-1 3-4,6-1 1,-5 0 1,4 2-2,-2-1 3,-4 2-1,8-7-4,0-1 0,-2-4 5,2 0 2,-4 2-2,4-6 33,0-3 19,0 7 0,0-7-3,0 0 5,0 0 2,18-21 12,-9 9-6,5-3-2,6-3-11,-3-3-8,3 0-2,2-1-11,5-7-4,-4 11-7,9-7-12,-6 4-7,-3 6-7,5 0-25,-2 1-35,-1 5-23,-1 0-38,-4 5-38,-1 1-55,-4 1-221,0 2-470,-4 5 208</inkml:trace>
          <inkml:trace contextRef="#ctx0" brushRef="#br0" timeOffset="2211.4452">4779 5370 217,'-6'-4'250,"-2"1"-12,0 0-15,1 2-22,-1-2-21,8 3-17,-17 0-19,8 0-10,0 4-15,-4-1-11,6 4-10,-10 1-14,11 2-5,-2-2-11,2 3-15,4 3-12,2-3-20,2 3-6,4 0-25,0 1-23,2-1-20,4-1-5,-3-1 1,7-1-2,-7-8 7,0 0 9,2-2 2,-2 1 6,2-5 8,-3-1 11,1 4 24,-3-6 5,-2-1-8,-2 2 7,4-2 5,-6 5 4,2-9 5,-2 11-4,-2-11 2,2 11 1,0-7 1,0 7-4,0-3 0,0 3 1,0 0-4,0 0-1,2-9-4,-2 9-3,0 0 0,0 0-1,0 0-3,0 0 5,17 18-2,-13-10 0,7 3-2,3-1 0,1 4-4,2-7-5,1 4-5,7 7 6,-4-8-1,7-1 0,-2-2-1,2-3 4,-2-3 3,-6-2 17,7-4 10,-1-1 2,-7-3 13,4-4 1,1-6 5,-4-2-1,8-8-9,-8 1-3,6-4 0,-6-3-6,0-1-2,-3 0-2,-3-1-1,1 5 0,-4-5 12,-1 11 13,-2 2-1,1 2 18,2-1-2,-5 7-1,2-1-5,-2 6 6,-3 1-13,3 3-5,-4-1-10,2 4-2,-4 4-6,0 0-1,0 0-6,10 21 2,-13-6-4,6 6-3,-6 2-4,1 5-13,-1-1-5,3 0-20,0 10-17,0-6-17,-3 1-26,-2-3-19,4 8-24,1-1-33,0-8-19,1 0-28,1-2-24,2-1-205,-2-11-469,-2 1 208</inkml:trace>
          <inkml:trace contextRef="#ctx0" brushRef="#br0" timeOffset="2648.0777">5215 5363 81,'4'-2'222,"5"1"-13,7 1-9,2-1-7,2-2-9,8 3-4,-2-3-13,3 2-10,3 1-15,-1 0-8,13 0-10,1 0-10,-2 0-1,1 1-5,-4-1-7,-6 0-2,-5 3-8,4 0-11,-6-1-5,-8 3-9,-1-3-1,-6 1-11,-4 1-6,-2-1-2,2 4-6,-8 0-2,3 0-4,-3 0-8,-3 0-17,-5 1-22,-6 2-27,2 1-39,-5-3-44,3 2-42,7-2-50,-6-1-213,3 2-463,5 0 205</inkml:trace>
          <inkml:trace contextRef="#ctx0" brushRef="#br0" timeOffset="3106.4056">6033 5287 78,'6'-3'248,"-3"-3"0,0 5-15,-3 1-21,3-10-19,-1 5-21,-2 5-19,0 0-17,0 0-19,6-3-18,-6 3-23,0 0-7,0 0-9,0 0-6,6 11-23,-5-4-20,2-4-24,-1 3 1,-1 3-5,4-1 1,-3-2 3,1 2 1,-3-1-1,1-1-3,-1-1 4,0 3 7,0-1-5,-1 2-2,1-1-3,0-1 10,-3 0-1,3-2-6,0 4 7,0-4 0,0 2-1,0-7 2,4 11 8,-1-8 10,3 1 10,2-1 8,1 0 2,2-2-6,0-1 3,9-4-2,-3 3 3,10-2 2,-1-4 10,2 0-3,0 0 2,2-1-3,-1 1 0,4-3-5,-3 3-2,3-1-1,3-5-4,6 6 0,-8-1 0,-7 3-8,5-1-1,1 0 1,-4-3-1,0 5-4,-1-3-2,-2 2 0,-5-2-1,-1 1 1,-6 4-1,0-3 7,0 2-10,-2-1-1,-4-1-2,-1 3 1,4-2-4,-6 2-3,-5 2-1,9-1-2,-9 1 3,0 0-5,0 0 6,-6 15-6,-1-5 0,0-2 0,-5 5 0,-2 0 1,0 10 2,-6 2-2,-5 4-1,5 7 5,0 4-4,-1 7 2,-2 19 2,6 0 3,5-15-1,-2 20 0,2 1-2,9-5 3,0 1-6,3-13 12,3-4-5,-2-4 3,4-2 1,-4-2 1,-1-6 1,-1-8 0,1-1-1,-3-5 7,0-6-6,-3-3 1,-2-2-1,-3-5 1,2-1 3,-3-6 2,-7-2-4,4-3 1,-11-8 3,6 1 1,1-6-1,3 0 1,-4 0 0,9-5 8,2-4 3,-1 1-2,10-3 4,10-10 0,3 0-4,7-4-5,11-2-3,26-11-4,6 4-7,4-3-8,8 8-21,8 4-23,5-1-18,36-6-33,-36 19-25,1 5-32,3 5-23,-6 3-58,-13 5-163,-17-1-428,-4 7 189</inkml:trace>
        </inkml:traceGroup>
      </inkml:traceGroup>
    </inkml:traceGroup>
    <inkml:traceGroup>
      <inkml:annotationXML>
        <emma:emma xmlns:emma="http://www.w3.org/2003/04/emma" version="1.0">
          <emma:interpretation id="{58108540-7E6C-408A-801E-10B54E082B88}" emma:medium="tactile" emma:mode="ink">
            <msink:context xmlns:msink="http://schemas.microsoft.com/ink/2010/main" type="paragraph" rotatedBoundingBox="17206,11925 26424,12457 26257,15352 17039,1482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72A5C3C-9E56-43DC-B82F-FCDBBCAA0039}" emma:medium="tactile" emma:mode="ink">
              <msink:context xmlns:msink="http://schemas.microsoft.com/ink/2010/main" type="line" rotatedBoundingBox="17174,12491 26392,13022 26336,13985 17118,13453"/>
            </emma:interpretation>
          </emma:emma>
        </inkml:annotationXML>
        <inkml:traceGroup>
          <inkml:annotationXML>
            <emma:emma xmlns:emma="http://www.w3.org/2003/04/emma" version="1.0">
              <emma:interpretation id="{5AE6530E-89F5-4703-A738-825E114165CA}" emma:medium="tactile" emma:mode="ink">
                <msink:context xmlns:msink="http://schemas.microsoft.com/ink/2010/main" type="inkWord" rotatedBoundingBox="17188,12456 21664,12793 21590,13776 17114,13439"/>
              </emma:interpretation>
              <emma:one-of disjunction-type="recognition" id="oneOf1">
                <emma:interpretation id="interp5" emma:lang="en-IN" emma:confidence="0">
                  <emma:literal>ads:</emma:literal>
                </emma:interpretation>
                <emma:interpretation id="interp6" emma:lang="en-IN" emma:confidence="0">
                  <emma:literal>ads =</emma:literal>
                </emma:interpretation>
                <emma:interpretation id="interp7" emma:lang="en-IN" emma:confidence="0">
                  <emma:literal>ands =</emma:literal>
                </emma:interpretation>
                <emma:interpretation id="interp8" emma:lang="en-IN" emma:confidence="0">
                  <emma:literal>ads</emma:literal>
                </emma:interpretation>
                <emma:interpretation id="interp9" emma:lang="en-IN" emma:confidence="0">
                  <emma:literal>ad =</emma:literal>
                </emma:interpretation>
              </emma:one-of>
            </emma:emma>
          </inkml:annotationXML>
          <inkml:trace contextRef="#ctx0" brushRef="#br0" timeOffset="8146.7039">3230 7002 84,'0'0'97,"0"0"-3,0 0-10,0 0 0,0 0-5,0 0-6,0 0-2,-7-5-4,7 5 2,0 0-3,0 0 6,0 0-5,0 0 0,0 0-10,-3-4-3,3 4-3,0 0-10,-8-3-3,-1 1 1,9 2-4,-9-2-3,9 2 5,-16-2-1,6 1-6,0-4-3,-2 5-4,-6-1 11,2 0-4,1-3-5,-5 3-5,0 0 7,-6-4 2,0 5-2,-2 0-1,8 0 3,-4 0-6,-4 5 1,8-4 1,-6 5-7,6 3 5,-3 0-3,0 5 1,3-1-3,5 5 4,2 0-5,0 2 2,-1 3-1,8-2-4,-2 1-3,0 1-1,7 4-1,-4-4-1,4-3 2,1-2-4,4 0 2,1 1 0,7-3 0,0-4 1,8 5 6,2-3 0,4-4-5,2 3 0,12-4 1,-11-4 0,3-1-1,-1-4 1,-4 2-2,5-8 0,-4 3-1,-5-4-1,6-4 3,-12 2 4,-2-1 0,5-7 6,-6 3 5,3-5-2,-6 2-4,-2 3-2,-1-4-2,4 4 4,-7-4-1,1 0-5,1 4 1,-4-2 1,-3 2 4,4 6 6,-4-5-3,0 5 1,0-3-1,0 4-5,0 0 0,0 0 0,-4 0-7,4 7 0,-3-8-2,3 8-1,0 0-5,0-7 2,0 7-1,0 0 1,-7 0-2,7 0-4,0 0 4,-6 11-6,1-3 1,5 3 6,-6 7-7,-3 4 3,6 3 8,-4 2-1,3-1 1,1 3 2,3-1 0,-2 0-1,2 0 2,5 0 2,4-1-1,2 2 0,6-4 2,7 4 0,-4-10 1,12 5 3,-9-9-15,16-1-26,-10-3-40,12-5-48,2-1-47,0-6-76,-10-3-147,14-9-413,-9 1 182</inkml:trace>
          <inkml:trace contextRef="#ctx0" brushRef="#br0" timeOffset="9342.1383">4702 7163 64,'-12'-3'138,"0"2"-6,1 1-6,-6-1 2,3-2-10,-1 2-9,3-2-4,-2-1 4,-3 4-7,3-3-6,-3 1-5,3 4-2,-6 1-3,3 1-4,-7 3 1,-1 1-5,1 2-6,-4 5-4,1-1-7,0 5-9,1 1-1,-3 5-10,3-6-1,9 1-1,0-1-7,4 2-3,2-4-1,2-2-5,4 1 1,0 1-4,5-6 3,5 5-6,0-3 0,1-1 0,1-3 1,6 6-10,1-7 3,2 2-10,7-3-8,-3-3-1,0 0 3,0-2 1,-3-2 0,5-2-3,-4 1 4,2-3-3,-5-2 2,-1 2-1,0-6 3,3-2 0,-6-1 1,2-1 0,-2-2-1,4-9 3,-1 2-1,-3-2 0,9-7-1,-9 5 6,3 2 1,6-11 5,-13 7 0,13-3 2,-9 4 1,-2 2 0,5 0 5,3-10 8,-8 11 12,3 0-7,-4-2 3,-2 2-4,0-2 14,0 1-2,-3 1-1,-1 3 9,-2-1 5,-2 5-9,2 0-3,0 0-6,0 3 9,0 0-15,-1-1 3,2 0 5,-1 7 0,-1-3 2,1 2-3,0 4-6,0-4-2,0 7-5,0 3-5,1-9-4,-1 9 1,0 0 1,0 0-9,5 22-4,-3-3-1,-2 17 1,0 0-1,-2 7 6,-6 1-4,4 1 1,-4 1 1,2 2-3,-6-1 1,4 3 0,3-4-2,1-5 1,-5 6-6,5-3 10,0-6-1,4-1-3,0-8-2,0-1-10,0-3-26,0-4-24,0-6-17,4 2-40,-2-3-42,3-6-53,2 2-60,-1-3-173,4-3-478,0-3 211</inkml:trace>
          <inkml:trace contextRef="#ctx0" brushRef="#br0" timeOffset="9815.4733">5520 6911 150,'-8'-3'151,"-1"-1"-10,-5-1-3,1-1-6,-4 2-8,-2 3-8,2 2-15,-6-1-8,2 4-3,-5 2-9,1 6 0,-1-1-4,2 7-2,2-2-4,2 4-3,0 1 1,3 3-6,7 2-2,3-1-9,0 0-5,7 4-4,-6-3-2,12 1-1,-6-2-7,7 2 0,3-2-2,0-1 0,-2-3-3,6 2 3,-2-2-1,-4-5-1,1 1-1,2 4-6,-4-5 5,-2-2 5,-3 0 1,5 3-2,-4-5 1,-6 5 5,2-7 4,-5 1 1,-1 0-2,4-3 4,-7-1 0,-4 0-5,5 0 0,-10-1-5,5-2-6,-6-3-4,2-1-13,-2-1-27,3-2-44,0 0-42,-3-2-64,3-2-65,-6-3-170,2-5-435,3 6 193</inkml:trace>
          <inkml:trace contextRef="#ctx0" brushRef="#br0" timeOffset="19128.2478">6516 7306 89,'0'0'84,"0"0"5,0 0-4,0 0-8,0 0-13,0 0-5,0 0-6,0 0-12,-9 2-1,9-2-1,0 0-1,0 0-6,0 0-2,-8 4 3,8-4 8,0 0-6,0 0-7,0 0 5,-6 5-14,6-5-6,0 0 11,0 0 2,0 0 0,0 0-4,0 0 5,0 0 1,0 0-5,0 0-1,0 0-4,-5 2-4,5-2 2,0 0 5,0 0-1,0 0 1,0 0-3,-6 4-4,6-4 0,0 0 1,0 0-4,0 0 1,-6 3-5,6-3 4,0 0 1,0 0 2,0 0-4,0 0 3,0 0-3,0 0 2,0 0 2,0 0 3,0 0-3,0 0-1,0 0 0,0 0 3,0 0 2,0 0 4,0 0-4,0 0 3,0 0 7,0 0 1,0 0-7,0 0 20,9 5 4,-9-5 8,14 2-4,-2 0 7,-2 0-4,5-2-3,3 1-5,1 3 2,1-4 2,6 2-8,-2 2-3,6-3-2,-6 1-2,2 0-3,0 0-2,0-4-3,-7 2 2,1 0-1,0 2-2,-6-2-2,4 0 0,2 1-5,-11-1 2,2 0-5,-2 0 1,-9 0-2,12 0-1,-6 2 0,-6-2-3,0 0-2,14-2-1,-14 2-2,0 0 0,0 0-4,0 0-4,13 2-3,-13-2-10,0 0-16,0 0-25,0 0-25,0 0-24,0 0-35,-11 12-25,11-12-191,-6 6-386,6-6 171</inkml:trace>
          <inkml:trace contextRef="#ctx0" brushRef="#br0" timeOffset="19727.6709">6459 7639 15,'0'0'109,"0"0"-11,0 0-2,0 0 7,0 0-13,-4 7-5,4-7-4,0 0 8,0 0-5,0 0-7,0 0 0,0 0-9,0 0 3,0 0-15,0 0 9,0 0-12,0 0 1,0 0-1,0 0-3,0 0 1,0 0-2,0 0 4,10 8 9,-10-8 12,7 2 6,0 0 3,2 2-5,5-1 8,5 1-3,1-2-11,7 2 3,5 0-8,-2 0-1,3 1-3,7 1-2,-8-6-3,2 5 1,9 0 3,-14-2 1,16 2-2,-16-4-4,-1 0-5,4 0-4,-4 3-7,-2-4-4,-6 0 1,-5 2-3,3-2 0,-7 0-1,0 0 3,-2 0-8,-1 0 2,-8 0-2,17-2 0,-17 2-4,9 0 3,-9 0-5,0 0-4,0 0-4,7 0 2,-7 0-13,0 0-19,0 0-17,0 0-26,0 0-34,0 0-39,0 0-24,0 0-43,0 0-49,0 0-190,0 0-471,0 0 209</inkml:trace>
        </inkml:traceGroup>
        <inkml:traceGroup>
          <inkml:annotationXML>
            <emma:emma xmlns:emma="http://www.w3.org/2003/04/emma" version="1.0">
              <emma:interpretation id="{E4A7A045-A0E4-4DB6-8F5C-F780EDD57A00}" emma:medium="tactile" emma:mode="ink">
                <msink:context xmlns:msink="http://schemas.microsoft.com/ink/2010/main" type="inkWord" rotatedBoundingBox="24173,12932 26390,13060 26339,13931 24123,13803"/>
              </emma:interpretation>
              <emma:one-of disjunction-type="recognition" id="oneOf2">
                <emma:interpretation id="interp10" emma:lang="en-IN" emma:confidence="0">
                  <emma:literal>Vdr</emma:literal>
                </emma:interpretation>
                <emma:interpretation id="interp11" emma:lang="en-IN" emma:confidence="0">
                  <emma:literal>rear</emma:literal>
                </emma:interpretation>
                <emma:interpretation id="interp12" emma:lang="en-IN" emma:confidence="0">
                  <emma:literal>rd</emma:literal>
                </emma:interpretation>
                <emma:interpretation id="interp13" emma:lang="en-IN" emma:confidence="0">
                  <emma:literal>rar</emma:literal>
                </emma:interpretation>
                <emma:interpretation id="interp14" emma:lang="en-IN" emma:confidence="0">
                  <emma:literal>Volv</emma:literal>
                </emma:interpretation>
              </emma:one-of>
            </emma:emma>
          </inkml:annotationXML>
          <inkml:trace contextRef="#ctx0" brushRef="#br0" timeOffset="24139.0919">9711 7281 14,'0'0'101,"0"0"-2,0 0 0,0 0-1,0 0-6,0 0 0,0 0-4,0 0-9,0 0 3,3-5-5,-3 5-6,0 0-5,0 0-4,0 0-7,0 0-5,6-2-10,-6 2 6,0 0-12,0 0-7,0 0 4,14 7-7,-12-1-2,10-1 2,-4 2 15,1 6 0,2 1 0,-4 2-10,10 3 9,-3 8 3,0-4 3,1 2-4,7 6-5,-4-5 4,3 5 8,-2 1 3,-2 2-7,-5-11-6,0 2 1,1-1 2,-3-4-3,1 2-3,-5-5-1,2 1 1,-2-1 0,-3-3 0,0-1-4,0 0-3,-1-4-1,1 1-3,0 1 0,0-4 3,-3 1 2,3-4 0,-3 3 0,2-4 0,1 2 4,-3-5 7,0 9 5,0-9 6,3 4 8,-3-4 3,0 0 4,0 0 3,7 4 0,-7-4-4,0 0-5,20-8-8,-14 3 6,8-4-6,0 0-1,-2 0 12,8-9-9,0-3-2,-4-1-7,11-10-5,-1-5-18,2-1 2,-2 0-7,0-1 0,-1 0 0,1 1-8,-2 2 3,1 3-11,-11 11 2,4-3 4,-6 6 0,-2 2-16,-3 5-10,-1 5-32,1-2-40,-1 1-60,-5 5-36,-1 3-52,14 2-50,-14-2-166,20 7-493,-6 2 219</inkml:trace>
          <inkml:trace contextRef="#ctx0" brushRef="#br0" timeOffset="24839.6344">11078 7617 36,'-20'-4'162,"-6"-1"-1,-3 3-4,-3 0-13,1 4-8,1 0-10,0 7-13,1-2-9,-3 0-12,4 6-9,2-1-4,5 4-11,1 0-4,0 2-4,6-3-4,0 3-5,8 1-6,-1-1-8,7 0 1,0-4-3,3 4-1,1-3-4,5-1-1,2 1-6,3 0 3,4-2-2,-2-2-6,2-4 2,-2-2-3,2 4 4,-3-5-2,-1-4-3,-2 1-3,1-5 0,-4 3-1,5-8-1,-4 1-1,6-6 1,-2 2 11,-5-5-1,8-5 0,-4-3 0,1 0 0,-3-2 3,6-7 0,-2-6 0,-1 7 0,-3-6 7,4 3-8,-6-4 0,10 2 4,-5 1-8,-1 5 6,1-5-5,-6 8 0,9-5 4,-10 5 0,1 3 11,1 1 3,4 5 9,-3-5-9,-2 6 10,0 6-3,-1-5-5,-1 3-4,1 0 2,-4 6 0,3-2-8,-2 4 5,-2-1-6,-1 3-5,4-1-4,0 0 0,-5 6-9,0 0 0,0 0-2,0 0 2,-6 18-2,-1-1 0,-5 4 1,4 5-1,-4 11-8,-8-3 6,8 8 0,1-3 1,0 2 0,2 0-2,2 1 0,2 0 0,-7-2 1,10 0 0,-4-1-10,5 1-22,-4-5-44,5-2-48,0-6-45,6-1-44,-6 4-47,6-6-164,0-2-452,-4-7 200</inkml:trace>
          <inkml:trace contextRef="#ctx0" brushRef="#br0" timeOffset="25227.9348">11352 7589 152,'0'4'184,"0"-4"-11,7 10-19,-4-5 7,2 4-15,1-1-11,3 5-12,0-2-10,-2 4-6,0-3-12,-1 6-5,1 7 3,0 0-5,-5-7-6,4 3-8,-5 4-7,3-3-6,-4-4-5,0 0-6,1 1-7,-1-8-4,0 2-1,0-5 11,2-2 2,-2 2 13,0-1 11,0 0 11,6-6-2,-2 5-5,-4-6 2,0 0 3,22-7-4,-10-3-9,3-4-5,4 2-3,2-6-7,1-2-7,7-7-5,-1-4-3,2-4-7,1 2-4,3 1-2,0-5-3,-2 7-5,-2-1-12,0 2-21,-9 10-10,-4 2-17,-3 3-26,-3 3-46,-2 1-66,-3 5-57,-2 2-21,-4 3-190,0 0-481,0 0 214</inkml:trace>
        </inkml:traceGroup>
      </inkml:traceGroup>
      <inkml:traceGroup>
        <inkml:annotationXML>
          <emma:emma xmlns:emma="http://www.w3.org/2003/04/emma" version="1.0">
            <emma:interpretation id="{69E206E1-9C9A-4226-8968-51F92DD8D6B4}" emma:medium="tactile" emma:mode="ink">
              <msink:context xmlns:msink="http://schemas.microsoft.com/ink/2010/main" type="line" rotatedBoundingBox="17448,14753 18711,11897 19148,12091 17885,14946"/>
            </emma:interpretation>
          </emma:emma>
        </inkml:annotationXML>
        <inkml:traceGroup>
          <inkml:annotationXML>
            <emma:emma xmlns:emma="http://www.w3.org/2003/04/emma" version="1.0">
              <emma:interpretation id="{E755D6C0-0233-4D20-BC76-E810EE4F9CC5}" emma:medium="tactile" emma:mode="ink">
                <msink:context xmlns:msink="http://schemas.microsoft.com/ink/2010/main" type="inkWord" rotatedBoundingBox="17448,14753 18711,11897 19148,12091 17885,14946"/>
              </emma:interpretation>
              <emma:one-of disjunction-type="recognition" id="oneOf3">
                <emma:interpretation id="interp15" emma:lang="en-IN" emma:confidence="0">
                  <emma:literal>£</emma:literal>
                </emma:interpretation>
                <emma:interpretation id="interp16" emma:lang="en-IN" emma:confidence="0">
                  <emma:literal>%</emma:literal>
                </emma:interpretation>
                <emma:interpretation id="interp17" emma:lang="en-IN" emma:confidence="0">
                  <emma:literal>y</emma:literal>
                </emma:interpretation>
                <emma:interpretation id="interp18" emma:lang="en-IN" emma:confidence="0">
                  <emma:literal>¢</emma:literal>
                </emma:interpretation>
                <emma:interpretation id="interp19" emma:lang="en-IN" emma:confidence="0">
                  <emma:literal>A</emma:literal>
                </emma:interpretation>
              </emma:one-of>
            </emma:emma>
          </inkml:annotationXML>
          <inkml:trace contextRef="#ctx0" brushRef="#br0" timeOffset="16645.3424">3381 8514 14,'0'0'76,"0"0"-6,0 0 4,0 0-9,0 0-10,0 0-1,4-2-6,-4 2-2,0 0-3,0 0 1,0 0-6,0 0 2,0 0-6,0 0-15,0 0 14,0 0-4,0 0-2,0 0-3,0 0 13,0 0-4,0 0 2,0 0-6,0 0 7,0 0-6,-20-3 6,20 3-5,0 0 1,-6-4-10,6 4 0,0 0 2,-9-4-8,9 4 7,0 0-4,-11-2 1,11 2 0,0 0 0,-7-5 5,7 5-3,0 0 0,-6-3-1,6 3 3,0 0 1,0 0 4,-7-4-4,7 4-5,0 0 4,0 0-5,-7-3-3,7 3 1,-8-4-6,8 4 2,-12 2 0,12-2 1,0 0 4,-16 2-2,4-2 5,12 0-3,-11 0-4,2 3 3,9-3-3,-11 0-3,5 2-1,6-2 1,-7 2-6,7-2 3,-13 3-2,9 2 5,1-3-2,3-2-3,-8 8 0,2-3 4,3-2-9,-2 5 1,1-1 5,-2 0 8,-1 0-3,1 3-5,3-2 4,-3-1-4,0 3 4,4 0-4,-4-2 3,0 3-1,0 0 5,0 3 0,0-7 1,3 6-3,-2-4 2,2 0 1,0 0-1,1 0 1,-1-1-4,0 2 3,3 1 0,0-3 2,0 1 1,0 0-5,0 0 0,3-1 1,-3 0 0,0 1 0,2-2 2,-1 1 0,4 0-2,-4 1 1,6-1-4,-4 0 4,3-1-3,-2 2-2,4 0-1,0-1 2,-2-5 0,2 3 0,-2 1-2,1-1-1,0 0 2,3-2 2,-2-1-3,0 3-1,1-1 1,0-4 2,-4 2 0,5-2 1,0 1-6,0 2 0,1-1 1,1-3 0,-1 4 3,4-4-7,-5 0 1,0 0 3,0 0-3,-1 1 4,-9-1-5,23-1-1,-14 1 5,3-4-2,-4 4 1,3 0-2,-4-3 1,3 3 0,-10 0 1,10 0-3,-10 0 8,10-4 6,-4 2 5,-6 2 5,7-1 4,-7 1 3,8-7-6,-3 4 0,-5 3 2,6-8 3,-5 4 5,2 1-4,0-5-2,2 0-4,-3 2 5,2-1 1,-2-4-5,-1 4 2,4 1-3,-2-2 3,0 1-6,-1-4 0,-2 2-2,3 0-3,-3 0-2,3 0 0,-2 0 4,1 0-14,-2 1 8,0 0 13,0 1 7,0-2-4,-2 0-3,2 0-6,-1 1 6,1 1 2,-3-3-1,3 2-1,3 2-2,-3-2-4,-3 1-2,3-1-2,0 2 0,0-1-2,0 0-10,-5 2 4,5 5 0,-3-9 1,3 1 7,0 8-12,0-8 3,-2 2-4,2 6 0,-6-5 0,5-1-1,1 6-1,-8-3-1,8 3 0,-14-4-9,3 3-11,2-3-35,-5 2-39,2 2-47,-3-3-50,7 3-79,-4-1-227,6-7-536,6 8 239</inkml:trace>
          <inkml:trace contextRef="#ctx0" brushRef="#br0" timeOffset="17993.1161">4609 6120 53,'0'0'68,"0"0"-7,-7-3 1,7 3-4,0 0-1,-7-4-11,7 4-7,-6-6-2,6 6 0,-5-3-9,5 3 6,-9-1 0,9 1-2,-6-4 0,6 4-5,0 0 2,-14-3-7,6 2 3,8 1 2,-14-2 1,4 2 8,10 0-7,-14 0 6,14 0-1,-20 0 5,11 2 4,-5-1-3,5-1 1,1 3-6,-4-3-1,4 1 0,-3 3-8,4-2 0,-1-1-4,-1 3-1,1-1-5,-1 1-3,1 2 11,2-1-11,0 4 0,-2-2 7,2 0-5,3 4-2,-5 0 1,4 0 2,-2-1-7,6 2 3,-2 3-3,2-6 1,2 5 2,2-5-1,2 9-2,-3-6 2,10 1-4,-1-1 3,-1 1 4,4-1-7,6 1 2,-4-2-2,0-3 0,0 2-1,0-2 5,-3 1-5,1-3-3,0 4-2,-7-4 0,3-3 2,-5 2-5,3 2 3,-7-1 12,1 2 4,0-1-3,-3-2 3,3 5 6,-6-4 4,3-1 11,-6 1 1,4 4 4,-4-5 2,0-2 4,-2 1 11,-1 6 0,-2-7 1,2-1-5,-2 3-5,1-4-3,-7 0 0,1-1-8,3-1-1,-6 0-5,5-1-4,-1-1-10,3-1-9,-2 0-34,0-3-13,8 1-16,-3 4-34,-3-5-47,5-2-64,0 4-140,-1 1-364,2 0 162</inkml:trace>
          <inkml:trace contextRef="#ctx0" brushRef="#br0" timeOffset="14902.1342">4315 6380 58,'0'0'84,"-7"-3"-10,7 3-5,0 0-6,-6-4-13,6 4 2,0 0 0,-7-5-5,7 5-4,0 0-4,0 0-2,0 0-1,0 0-8,0 0-1,0 0-2,-7-1-3,7 1-7,0 0 0,-11 6 7,11-6 6,-9 6 5,1-2-9,2-1 1,6-3-11,-11 7 6,2-3 1,4-2-7,-4 4 13,2 0 0,-4 1 1,-3-1-1,5 3-4,-7 1-3,4-4 1,-3 7 16,-1-2 2,3 6-3,-1-8 1,-3 12 4,3-7 0,-3 8-1,-1-3 5,4-3-4,-4 6 2,4-2 2,5-4-4,-4 0-2,1 7 14,1-4-6,4 3-3,-3 2-5,4-2-1,6-1-5,0 4 4,0-4-2,5 4-9,-4-6 3,3 6-5,5 2 1,-8 0-3,8 1-1,-4-1-1,1 0-7,2 2 0,-3-3-1,-4 0 4,-1 4-4,0-1-5,0 0 5,-1-1 4,-4 2 0,0-3 1,1-1 0,-1 3 2,-3 3 1,2-3-6,2-3 5,-7 5 7,2 2-5,0 2 1,-2-9 11,0 10 1,0-1-3,2-9-2,0 3 4,1-1 1,-3 12 0,5-14-2,-7 9 8,3-6-2,-2 8 3,-3-2 2,7-7-1,-4-3-2,3 0-1,-2-3 0,2 0-4,-2-1 9,2-3 4,-4 0-6,1 0 0,6-2-2,-3-6-6,-2 1-4,3-2-3,2 2 13,-2-4-8,1 2-1,-5-2 3,1 0 0,3-5-8,-1 4-7,3 0 4,4-2 1,-7-1-3,3 1 2,-2-2-2,1 2-7,-3-3 1,0-1-1,10 0-2,-23 0-16,9-1-18,0-5-31,-1-1-29,1 2-57,0-2-42,6-4-69,1-3-266,4-4-559,7 4 247</inkml:trace>
        </inkml:traceGroup>
      </inkml:traceGroup>
    </inkml:traceGroup>
    <inkml:traceGroup>
      <inkml:annotationXML>
        <emma:emma xmlns:emma="http://www.w3.org/2003/04/emma" version="1.0">
          <emma:interpretation id="{CC71A698-D518-4EE9-A525-691998A94122}" emma:medium="tactile" emma:mode="ink">
            <msink:context xmlns:msink="http://schemas.microsoft.com/ink/2010/main" type="paragraph" rotatedBoundingBox="15472,15232 21754,15048 21811,17019 15530,172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4EEF6F2-7AF6-40EC-AFB9-BA4644D996EC}" emma:medium="tactile" emma:mode="ink">
              <msink:context xmlns:msink="http://schemas.microsoft.com/ink/2010/main" type="line" rotatedBoundingBox="15472,15232 21754,15048 21811,17019 15530,17204"/>
            </emma:interpretation>
          </emma:emma>
        </inkml:annotationXML>
        <inkml:traceGroup>
          <inkml:annotationXML>
            <emma:emma xmlns:emma="http://www.w3.org/2003/04/emma" version="1.0">
              <emma:interpretation id="{C3515295-6410-4EAD-93F3-FE53C9E78660}" emma:medium="tactile" emma:mode="ink">
                <msink:context xmlns:msink="http://schemas.microsoft.com/ink/2010/main" type="inkWord" rotatedBoundingBox="15441,15944 17134,15494 17356,16328 15663,16779"/>
              </emma:interpretation>
              <emma:one-of disjunction-type="recognition" id="oneOf4">
                <emma:interpretation id="interp20" emma:lang="en-IN" emma:confidence="0">
                  <emma:literal>as</emma:literal>
                </emma:interpretation>
                <emma:interpretation id="interp21" emma:lang="en-IN" emma:confidence="0">
                  <emma:literal>ass</emma:literal>
                </emma:interpretation>
                <emma:interpretation id="interp22" emma:lang="en-IN" emma:confidence="0">
                  <emma:literal>assts</emma:literal>
                </emma:interpretation>
                <emma:interpretation id="interp23" emma:lang="en-IN" emma:confidence="0">
                  <emma:literal>ads</emma:literal>
                </emma:interpretation>
                <emma:interpretation id="interp24" emma:lang="en-IN" emma:confidence="0">
                  <emma:literal>as's</emma:literal>
                </emma:interpretation>
              </emma:one-of>
            </emma:emma>
          </inkml:annotationXML>
          <inkml:trace contextRef="#ctx0" brushRef="#br0" timeOffset="42688.6043">2695 9748 30,'-11'-11'65,"11"11"-7,0 0-12,0 0-4,0 0-9,0 0 2,0 0-7,0 0 3,0 0 2,0 0-4,0 0-20,0 0 10,0-7-2,0 7-2,0 0-2,0 0 2,0 0 0,0 0-4,0 0-7,0 0 12,0 0-12,0 0 2,0 0-6,0 0 4,0 0 1,0 0 3,-5-3-8,5 3-4,0 0 5,0 0 1,0 0 3,0 0-2,0 0 1,-9-4-6,9 4-2,0 0 3,0 0 8,0 0-6,0 0 3,0 0-9,0 0 10,0 0 1,0 0-9,0 0 5,0 0 7,0 0 1,0 0 3,0 0 2,0 0 2,0 0 2,0 0-4,0 0-2,0 0 7,0 0 1,0 0-8,0 0-2,0 0 7,0 0 1,-14 0-5,14 0 5,0 0-3,0 0-7,0 0 4,0 0-8,0 0 19,0 0-8,0 0-5,0 0 0,0 0-3,0 0 0,0 0 0,0 0 8,0 0-10,0 0 4,0 0 10,0 0-1,0 0 6,-13 4-13,13-4 0,-11 0 7,11 0-4,0 0-5,-11-1 10,11 1-7,-9 1 2,9-1-5,0 0-2,0 0 3,0 0-3,0 0 0,-14 0-1,14 0-5,0 0 10,0 0-2,0 0-3,-9 2-10,9-2 9,0 0-5,-8 1 7,8-1 9,-9 3 1,9-3-2,0 0-4,-11 1 4,11-1-6,-9 3 3,9-3 2,-6 1-3,6-1 1,0 0-7,0 0-1,0 0-3,-9 2-2,9-2 1,0 0 2,0 0 5,0 0-5,-6 4 2,6-4-5,0 0-1,0 0 2,0 0 5,-8 1-3,8-1 10,0 0 2,-9 3 9,9-3 3,-9 4-4,2-2-1,0-1 3,-1 3 0,-3 0 1,4-1 0,-6 1 3,4-1-1,-6 4 0,1 0 1,-3 1-5,3 1 0,-6-4 4,7 2 1,-3 4-7,2-4 1,-4 4-10,4-4 3,0 2 1,1 3 1,2-1-3,-3 0 2,5 0-6,6-3 1,-5 5-1,2 1-2,3 1 1,-5-1-4,7 0 3,-1-3 2,2 3-3,0-3 3,0-4-3,2 5 3,2 5-1,-2-2-5,1-5 2,1 2 1,7 2-3,-3-4 6,3 1-6,-1 0 2,-4-1-3,8-2-1,-3 1 0,4 0 0,-1 1-1,-3 2 3,3-2-3,0-1-5,-1 4 8,-2-2-6,-2 3 3,5-2-3,-3 1-1,-3 0 2,1 1 0,-3 2 2,0-5 2,-4 5-1,2 0 4,-2-1 0,1-1 1,-2-2 6,1-2 8,-4 1 0,2-4 12,0 0 0,-1 3-3,-2-3 0,1-2 0,2 2 1,-1-1 0,-4-1 0,2-2 3,3-3-3,-9 7 2,7-3-2,-4 2-1,6-6 3,-8 4-1,2-1 2,0-2 4,-2 5-2,1-5 4,-2 3-6,9-4 6,-23 2-7,12-2-3,0-2 0,-3 2-1,-3 0-2,8-4-3,-8 3 2,7 1-6,-4-2 2,3-2-1,-1 3 7,1-2-14,2-1 1,1 1-3,0-5 2,-4 2-3,6-1 2,-6-4-5,-1 4-24,4-3-10,0-1-26,-2 3-25,5-2-38,0 3-51,1-7-64,-1 6-236,3 0-503,2-1 223</inkml:trace>
          <inkml:trace contextRef="#ctx0" brushRef="#br0" timeOffset="43667.2969">2718 9822 73,'0'0'109,"0"-11"4,0 5-1,0 6-12,-3-10 5,0 5 0,3 5-11,-3-7 1,-2 3-3,-1 2-9,4-5 4,-4 3-6,0 1-7,-2-1 3,-4 0-5,-2 1-11,4 2-3,-7-2-4,3 0-5,-3 2-3,0-3-1,-1 2-3,2 2-3,0-1-2,3 1-4,1-3-2,-2 6-7,-1-3 4,3 1-6,1-1-2,0 3-6,-1 0 5,3 0-3,-4 1-1,6 0-3,-6 3-1,3 1-5,-1 2 2,-1 5 1,1-5-1,2 5 1,-1-2-1,-2 2 0,1-2-5,-1 2 3,4-2-1,5 0-3,-6-1 0,5 5 5,-3-9-1,3 5 0,-1-2-5,4-3 1,2 7 3,-1-5 0,2 1-2,1 2 0,1-1 0,3 1 0,0 1 0,5 1 0,-4-5 2,4 2-6,-4 1 3,4-5-1,-2 3-7,3 2 10,-2-4-3,-2 1-1,5 2 2,-8-6-2,8 2 2,-6 3-3,3 1 0,-2-3 5,1 2-4,0 0 3,-4-4 2,6 4-5,-4-3 1,-1-1-1,4-1-3,-3 5 4,0-4 2,-1 0-5,1 4 7,0-2-8,-8 0 2,6 2 2,-2-1-1,-1-3 3,0 5-3,-1-4 5,0 2 1,-2 1 8,0-1-2,-2-2-2,-3 5 2,5-5 5,-4 2 2,-2-2 2,3-1 1,-5 0 6,2 0 6,-3-3 1,2 3-3,-2 0 4,-3-4 3,-2 5 0,0-4 5,0-1-7,1 5 1,0-5 4,0 0-9,0 0 0,4-2-1,-2 2 2,4-3 0,-6 1-1,6 5 2,-1-5-1,8-1 3,0 0 17,-17-5-18,8 3-1,1 1-4,2-3 0,0 0 3,6 4 1,-14-5-7,10 1 1,-6-3-7,1 2 3,0-2-4,0 0-2,4 0-5,-7-4 3,4 0-1,-3 4-1,5 0-3,-3 0 5,5 1-3,0-2-6,1 1-1,-1-3-1,-2 5-2,1-2-8,-3 0-6,2 1-37,-1-1-28,0 0-35,1 0-35,3 3-38,-3-1-32,1 1-35,2 1-190,3 3-476,0 0 211</inkml:trace>
          <inkml:trace contextRef="#ctx0" brushRef="#br0" timeOffset="44210.6821">2472 9797 72,'0'0'136,"0"0"2,-6-2-1,6 2-6,0 0-19,0 0-8,0 0-11,9-12-8,-9 12-17,7-4 7,-7 4-4,7-2-18,1-3 6,0 3-6,-1 2 1,-7 0 0,16-4-4,-10 3-5,4 1 6,3 0 3,-6 1 2,4 3-8,0-2 5,6-1 0,-2 3-9,-1-1-6,3 1 1,-2 2-6,0-1 0,-1 4-5,-3-5 3,3-1-8,-6 2-4,4 2-2,-5-1 0,3-1-20,-6 1-17,1 2-15,-4 2-32,3-5-46,-4 5-60,0 0-130,-7 0-328,4-1 145</inkml:trace>
          <inkml:trace contextRef="#ctx0" brushRef="#br0" timeOffset="36115.5788">1535 9989 34,'0'0'75,"1"-7"-13,-1 7 0,0-8 11,0 8-3,0-8-12,0 8 6,0-7-5,0 7 5,-1-5-1,1 5-12,-2-8 2,2 8-1,0 0-1,-6-5 0,6 5-3,-5-7-7,5 7-6,-7-5-3,-1 3-5,8 2-4,-14-7-4,4 5 5,2 0-1,-1 0 1,-2 1 3,0-1 6,-1 0-3,1 2 3,-4 0 5,1 0 4,-4 4-2,4-1-5,-6-1-2,1 4-1,-4 3 4,-1-3-6,-2 7-6,0-1 8,3 1-2,0 3-2,3 4-4,1-2 0,1 3 0,-1 2 0,6-2-3,3 0-2,0 5-2,5-8 6,0 7-6,1 0 0,8 4-1,1-11-3,0-1 0,7-1-3,3 3 2,4 0-3,2-6-1,5-1 4,2-1-1,1-7-3,2 0 1,-1-3-1,-4-2-3,5-3-1,-6-4 4,1 1-4,-5-6 8,-2 1-6,1-6 0,-8 5-3,2-6 8,-5 1-5,-3 0-1,0-3-2,-3 2 6,2 1 11,-4-1-3,-2 2-4,-1-1 4,-1 1-1,2 5 11,-1-1 8,-1 6 0,2-4-3,-2 0-3,0 7-6,1-2 0,0-2-3,2 8-3,-3-8-5,3 8-1,0 0-3,0 0 1,0 0-2,-3 29-1,2-11-3,1 4 1,1 3 2,1 4 4,2-2-6,6 7 3,-6-3-2,5 6 0,2 3 0,-5-12 2,2 8-1,1-7-12,3-1-24,-4-3-32,3 4-21,-2-6-47,5-3-41,-5-8-186,2 4-386,1-7 170</inkml:trace>
          <inkml:trace contextRef="#ctx0" brushRef="#br0" timeOffset="37330.1478">2469 10160 2,'0'0'127,"0"0"-1,2-7-5,-2 7-2,0 0-6,0 0-2,0 0 0,0 0-7,0 0-2,0 0-9,0 0-10,-6-6-8,6 6-6,0 0-11,-6-5-1,6 5-6,-8-3-9,8 3-4,-9-5-2,2 2-4,7 3-5,-13-4-1,13 4-1,-14 0-2,3 0-2,11 0-6,-20 0 2,11 0 2,-3 1-1,-5-1 3,0 3-4,3 1-3,-3 3-2,-3 1 8,-4 2 1,1 2-3,1 7-1,-1-3 9,-4-5-10,4 7 3,1 5-3,2-3-3,2-2-1,2 0-1,6-4 0,5 1-1,-4-1-1,7-5-1,-1 1 1,6 4-2,-1-3 2,4 0-2,2 0-1,2-5 1,4 2-1,2-2 1,-3-1-3,6-2-1,-2 0 4,-5-3-1,5 0 0,-8-3 1,6 0-1,-4-1 0,-3-3-2,6-1-1,-5-2 3,5-1-1,-5 1-3,-2-6 1,4 2 2,-2-1 3,2-6 8,-5 10 2,2-20 1,1 14-1,2-8 3,-3 1-2,1 2 6,-5 4-1,3-6-1,2-1 1,0-1-2,-3 4-2,2-3 5,-1 0-3,1 0 0,3-2-5,-3 2 1,1-2-1,0 4 7,0 0-3,-3 5-2,2-5 11,-2 5-1,-3-2 1,2 2-2,-1-1 2,-2 2 1,-1 3 11,3 2 2,-4-4-4,0 7-4,1-1-7,1 2-1,-2-3-3,0 5-4,-2 0 0,4 1-3,-2 5-1,0-10-4,0 10-3,1-3-2,-1 3 0,0 0-2,0 0-2,0 0 3,0 0-3,0 18-3,-1-12 2,-1 0-1,2 2 1,0-3 0,0 2-2,0-7-1,-1 12 1,-3-7 1,4-5 0,-1 7 0,1-7 1,0 7-5,0-7 5,0 0 2,-2 7-2,2-7 2,0 0-2,0 0-1,0 5 1,0-5 5,0 0-3,0 0-2,0 0 5,0 0-5,0 0 0,0 0 0,0 0 0,0 0-2,0 0 2,0 0-4,0 0 4,0 0-2,0 0-2,0 0 0,0 0-1,0 0 0,0 0-5,0 0 1,0 0 0,0 0-1,0 0 3,0 0 1,0 0 3,0 0-7,0 0 3,0 0 1,0 0 0,0 0 3,0 0-2,0 0-3,0 0 6,0 0 0,0 0-2,0 0-4,0 0 1,0 0-9,0 0-3,0 0-4,0 0 3,0 0 0,0 0 2,-3 7 1,0-1 2,-1-2 2,-2 4-2,2-1 4,-2 2-1,0-1 0,-2 7 2,2-2-1,-3 5 4,-3 1-4,1 2 5,-3 4-3,7 2 1,-1 0-1,-1-2-1,0 5 3,2 6 1,0 2 0,1-2 2,-2-4 3,6-6 1,-4 1-3,3 0 1,3-2 1,5 0 1,1 0-1,-3-3 1,6-4 0,-1-3 0,0 2-23,5-5-30,1-1-44,3-1-42,-2-4-61,4 2-60,-2-7-132,3-1-422,-2-4 188</inkml:trace>
        </inkml:traceGroup>
        <inkml:traceGroup>
          <inkml:annotationXML>
            <emma:emma xmlns:emma="http://www.w3.org/2003/04/emma" version="1.0">
              <emma:interpretation id="{3BDCFE9C-2C20-4CA4-8509-FF5E898C7CF0}" emma:medium="tactile" emma:mode="ink">
                <msink:context xmlns:msink="http://schemas.microsoft.com/ink/2010/main" type="inkWord" rotatedBoundingBox="17952,15855 18551,16106 18379,16515 17781,16264"/>
              </emma:interpretation>
              <emma:one-of disjunction-type="recognition" id="oneOf5">
                <emma:interpretation id="interp25" emma:lang="en-IN" emma:confidence="0">
                  <emma:literal>=</emma:literal>
                </emma:interpretation>
                <emma:interpretation id="interp26" emma:lang="en-IN" emma:confidence="0">
                  <emma:literal>#</emma:literal>
                </emma:interpretation>
                <emma:interpretation id="interp27" emma:lang="en-IN" emma:confidence="0">
                  <emma:literal>X</emma:literal>
                </emma:interpretation>
                <emma:interpretation id="interp28" emma:lang="en-IN" emma:confidence="0">
                  <emma:literal>x</emma:literal>
                </emma:interpretation>
                <emma:interpretation id="interp29" emma:lang="en-IN" emma:confidence="0">
                  <emma:literal>E</emma:literal>
                </emma:interpretation>
              </emma:one-of>
            </emma:emma>
          </inkml:annotationXML>
          <inkml:trace contextRef="#ctx0" brushRef="#br0" timeOffset="44975.2238">3421 10354 5,'0'0'203,"6"5"-11,0-1-8,0 2 5,2-2-8,1-1-9,2 4-1,3-2-9,1 4 1,3-7-9,1 1-22,5 0-12,-2 1-6,7 0-7,2-5-9,-4 2-8,1-1-16,-1-1-3,1-2-12,0 3-5,-2-3-28,0-4-33,0 5-45,2-1-35,1-3-61,-2 1-47,1-1-177,-2 2-403,2 3 178</inkml:trace>
          <inkml:trace contextRef="#ctx0" brushRef="#br0" timeOffset="44722.5464">3481 10049 148,'0'0'165,"-13"1"-11,13-1-6,-12 2-9,12-2-9,0 0-8,-5 1-9,5-1-7,0 0-12,0 0-1,0 0 4,0 0 10,0 0-9,17 10-1,-4-10-10,5 4-6,-3-1-8,5 1-9,3-3-4,-3 1-9,11 2-3,-3-1-6,1-3-14,0 0-27,2 0-27,-2 0-31,0 0-42,2 0-42,-2 0-44,-9 0-122,6 1-332,-6 3 148</inkml:trace>
        </inkml:traceGroup>
        <inkml:traceGroup>
          <inkml:annotationXML>
            <emma:emma xmlns:emma="http://www.w3.org/2003/04/emma" version="1.0">
              <emma:interpretation id="{9030A33A-09CD-485D-B576-CDC477D0BDDE}" emma:medium="tactile" emma:mode="ink">
                <msink:context xmlns:msink="http://schemas.microsoft.com/ink/2010/main" type="inkWord" rotatedBoundingBox="19274,15120 21754,15048 21811,17019 19332,17092"/>
              </emma:interpretation>
              <emma:one-of disjunction-type="recognition" id="oneOf6">
                <emma:interpretation id="interp30" emma:lang="en-IN" emma:confidence="0">
                  <emma:literal>Ct.</emma:literal>
                </emma:interpretation>
                <emma:interpretation id="interp31" emma:lang="en-IN" emma:confidence="0">
                  <emma:literal>(t2</emma:literal>
                </emma:interpretation>
                <emma:interpretation id="interp32" emma:lang="en-IN" emma:confidence="0">
                  <emma:literal>[En</emma:literal>
                </emma:interpretation>
                <emma:interpretation id="interp33" emma:lang="en-IN" emma:confidence="0">
                  <emma:literal>[Es</emma:literal>
                </emma:interpretation>
                <emma:interpretation id="interp34" emma:lang="en-IN" emma:confidence="0">
                  <emma:literal>[Et</emma:literal>
                </emma:interpretation>
              </emma:one-of>
            </emma:emma>
          </inkml:annotationXML>
          <inkml:trace contextRef="#ctx0" brushRef="#br0" timeOffset="50960.1343">5905 10686 82,'0'0'117,"-10"2"-12,10-2-5,-10 0-3,10 0 7,-7 4-6,7-4 5,0 0 3,0 0 7,0 0-9,0 0-9,0 0-10,0 0 2,0 0-21,0 0-2,20-17-8,-13 12-5,7 2-5,0-1-6,0-3-5,-1 5 1,4-2-3,-6 3-6,1-1 0,-1-2-4,0 4-2,0-1 1,-11 1-6,20 3 1,-11-1-8,-2 3 5,4-1 2,1 3-6,-4 4 0,0 0 2,-2-1 2,-3 6-8,5-3 2,-8 1 5,0 5 2,0-1 2,-5 2 23,-1-4 1,-2 2-1,-1 3-1,-8-1 3,-1 0 12,-5-2-1,-2 1 1,2-2 3,-8-3-1,4 4 7,-2-8-8,3 5 4,6-8-4,3 2-6,0-4 0,9 1 1,-4-5 1,7 5-1,-1-1 9,6-5 2,0 0-6,0 0-10,0 0-3,37 0-8,-9 0 1,18 0-4,3 2-9,5 1-4,-1 3-11,-2-2-19,3 3-27,-4 1-16,-5-1-15,-4 3-26,-9-5-20,-2 1-36,-10-3-27,1 1-32,-4-1-215,-6-1-462,-1 0 204</inkml:trace>
          <inkml:trace contextRef="#ctx0" brushRef="#br0" timeOffset="49192.2617">5838 9593 3,'6'-6'128,"-6"0"-15,0 0-8,0-1-13,0 0 0,0 1 5,0 6 3,0-14-11,0 9 2,0 5-5,0-6 2,0 6-3,0 0-1,0-9-2,0 9-2,0 0-9,3-5 0,-3 5-4,0 0-7,0 0-4,5-4-6,-5 4-3,0 0-4,0 0-9,0 0-3,0 0-8,0 0-1,0 0-2,0 0-4,0 0-3,12 19 2,-11-7-3,5 0 0,1 5-3,-4 4 6,1 5-1,1-2 1,4 1 3,-3 1 3,2 0-2,4-1 3,-4 0-1,3 0-1,-2 0-1,-2-4-1,4 1-1,-3-4 2,-2-4-2,3 4 2,-1-4 6,1-2-3,-6 1-2,3-4-2,-1 0-4,-4-2 3,1 0 6,3-2-1,-4 2 4,4-1-6,-4-1 2,-1-5-2,2 6 0,2-2 5,-4-4 4,2 4 14,-2-4 4,6 4 9,-6-4 8,0 0-8,12 0-4,-12 0-2,10-7 2,-3 3-1,2 1 6,-1-1-3,0-3-5,1 0-3,-1-4-17,4-1-1,-1-1 2,-1-3-12,4-5-4,0-4 4,-2-2-8,8-7-3,-7 9 1,2-1-12,-1 1-18,0-3-3,4 6-10,-3-3-5,4 4-12,-5-3-2,-2 11-26,2 0-42,-4 1-39,3-1-47,2 7-40,-1 0-164,-5-1-447,2 7 198</inkml:trace>
          <inkml:trace contextRef="#ctx0" brushRef="#br0" timeOffset="49909.8797">6696 9373 103,'0'0'130,"-7"-7"-8,1 1-7,3 5-9,-3-2 1,6 3-6,-8-10-1,8 10-1,-4-4-6,4 4-1,-5-4-6,5 4-9,0 0-7,0 0-10,0 0-4,9-10-8,-1 10-3,0-4-5,1 1-7,9 2 4,-4 1-10,5 0-1,-4 1-5,0-1-1,5 3-6,0 1-4,-4-1 1,-3 0 1,6-2-1,-4 6 0,-4 4-3,-3-4 2,1 7-1,-3 1-4,0 5 2,-1-4 8,-2 9-2,0-1 5,-6 0-1,-5 1-2,6 0-2,-2-5 4,-4 5 2,1-6-2,-1-2 2,-11-2 2,7 2 1,3-3 6,-3-1 9,-2 0-2,3-2 3,-1-3-3,1 1 6,2-1 1,1-4 1,1 2-2,0-2 5,1-1 6,6-3 3,-6 5 9,5-1-3,1-4-2,0 0-9,0 0-7,0 0-4,21 0-3,-4 2-4,9-1-2,2 3 0,4-1-5,9 1-16,1-1-25,2 1-26,2-1-2,-1 1-35,1 0-41,-8-4-26,4 2-32,-9-2-37,-5-2-162,0 2-408,1-4 181</inkml:trace>
          <inkml:trace contextRef="#ctx0" brushRef="#br0" timeOffset="53685.1295">5759 9282 5,'0'0'178,"13"0"-11,-13 0-5,7-1-4,-7 1-8,0 0-2,0 0-6,8-3-5,-8 3-1,0 0-6,0 0-7,0 0-13,0 0-10,0 0-5,-11-12-14,2 9-9,1 0-4,-4-2-6,0-2-8,-3 0-5,-1 1-7,-1-1 0,2 1-9,-5 0-1,0-1-2,0 1-4,0 3-1,2-2-6,1 1 1,0-1-3,3 1 3,3 1-4,-1-1-5,1 1-2,2 1 1,-5 0-2,4 2-2,10 0-2,-19 0 2,10 2-6,1 0 2,-2-1-1,4 3 0,-1 1 1,1 4-3,3-2 1,-5 6 0,1-1 1,-2 6 1,1-2-5,2 2 0,-3 5-2,-2 0-1,2 2 1,-4 2 1,0-2 2,5-2-3,-4 4 3,-2-1 4,0 7 1,3-4 5,0-3 0,-2 1 3,-3 9-2,6-7 7,0-2 8,0 3-3,5-3 1,-4 1 2,9 1-2,-3 9-4,0-10-2,0 2 3,3-1-2,-2 1 1,4-3 2,-4 3 2,-3 8-5,1-12 2,-1 3 2,-1-1 8,-2 1 0,-4 7 1,0-7-2,0-4-2,1 3 3,-1-2 2,-2-1-4,0 3 2,0-2-6,-3-1 2,3-3-2,1 0-1,8-5-2,-10 4 7,6 1-5,1 2-3,-3-1 0,3 2 6,2-2-2,2 2-6,4 0-1,0 0-3,-3 0 0,3 0 4,-3 0-1,3-1-1,0 1 1,0-3-7,-4-2 0,4-5 1,0 3-1,-1 0-3,1-4-1,-5 3 3,5-4-4,0 1 2,-1-4 1,-2 2-1,3-5-3,-3 0 0,3-1 0,0-1 5,0-5-1,0 7 1,3-3 3,0 3 2,3-4-7,-5 1 3,9-1-6,-7 1 6,3 3-7,2-7 7,-1 4-4,1 1-16,6-5-23,-2 2-29,-4-2-32,12-2-48,-3-2-74,10-1-50,-4-7-235,6 6-543,11-8 239</inkml:trace>
          <inkml:trace contextRef="#ctx0" brushRef="#br0" timeOffset="50455.6628">5646 10323 47,'-14'-1'141,"14"1"2,-14 0-6,14 0-12,-7-4-6,7 4-9,0 0-9,0 0-7,-13-1-7,13 1 2,0 0-4,0 0 2,0 0-5,0 0 13,0 0-5,26 14-3,2-11-3,-3 5-2,4-2-4,12 0 1,8 1-2,2 4-3,1-7-1,2 1-10,6 4-2,19-1-6,-20-1-6,-4 0-4,5-4-6,-6 5-3,-4-5-2,-2 2-4,-4 1 0,-1-2-4,-12 0-2,0-2-4,-5 0-4,-6 0 2,-3-1-3,-1-1-4,-5 3-2,0-3 1,-2 1-7,-9-1-15,12 0-17,-12 0-22,11 0-21,-11 0-29,0 0-34,9-1-37,-9 1-42,0 0-132,0 0-374,0 0 165</inkml:trace>
        </inkml:traceGroup>
      </inkml:traceGroup>
    </inkml:traceGroup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40:12.13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E95BF06-AF11-41EC-B01B-7E4306046B5B}" emma:medium="tactile" emma:mode="ink">
          <msink:context xmlns:msink="http://schemas.microsoft.com/ink/2010/main" type="writingRegion" rotatedBoundingBox="25835,14545 33071,14268 33209,17875 25974,18152"/>
        </emma:interpretation>
      </emma:emma>
    </inkml:annotationXML>
    <inkml:traceGroup>
      <inkml:annotationXML>
        <emma:emma xmlns:emma="http://www.w3.org/2003/04/emma" version="1.0">
          <emma:interpretation id="{E731C05E-2729-47FD-97D3-FEE7C2745921}" emma:medium="tactile" emma:mode="ink">
            <msink:context xmlns:msink="http://schemas.microsoft.com/ink/2010/main" type="paragraph" rotatedBoundingBox="26512,14519 33071,14268 33115,15403 26556,156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2CB999A-DD07-47A1-8CDB-0198934C8F2B}" emma:medium="tactile" emma:mode="ink">
              <msink:context xmlns:msink="http://schemas.microsoft.com/ink/2010/main" type="line" rotatedBoundingBox="26512,14519 33071,14268 33115,15403 26556,15655"/>
            </emma:interpretation>
          </emma:emma>
        </inkml:annotationXML>
        <inkml:traceGroup>
          <inkml:annotationXML>
            <emma:emma xmlns:emma="http://www.w3.org/2003/04/emma" version="1.0">
              <emma:interpretation id="{ACD1B0AA-E224-45FC-A8AC-4AB03E7A8FF0}" emma:medium="tactile" emma:mode="ink">
                <msink:context xmlns:msink="http://schemas.microsoft.com/ink/2010/main" type="inkWord" rotatedBoundingBox="26522,14782 28861,14692 28889,15436 26551,15525"/>
              </emma:interpretation>
              <emma:one-of disjunction-type="recognition" id="oneOf0">
                <emma:interpretation id="interp0" emma:lang="en-IN" emma:confidence="0">
                  <emma:literal>as</emma:literal>
                </emma:interpretation>
                <emma:interpretation id="interp1" emma:lang="en-IN" emma:confidence="0">
                  <emma:literal>as:</emma:literal>
                </emma:interpretation>
                <emma:interpretation id="interp2" emma:lang="en-IN" emma:confidence="0">
                  <emma:literal>as.</emma:literal>
                </emma:interpretation>
                <emma:interpretation id="interp3" emma:lang="en-IN" emma:confidence="0">
                  <emma:literal>as,</emma:literal>
                </emma:interpretation>
                <emma:interpretation id="interp4" emma:lang="en-IN" emma:confidence="0">
                  <emma:literal>ass</emma:literal>
                </emma:interpretation>
              </emma:one-of>
            </emma:emma>
          </inkml:annotationXML>
          <inkml:trace contextRef="#ctx0" brushRef="#br0">396 79 47,'0'-6'86,"0"6"-8,0-7-7,0 7-7,1-7 6,-1 7-12,2-5-3,-2 5-4,3-6 11,-3 6 2,0 0-1,-3-7-5,3 7-4,0 0-6,0-7 2,0 7-5,0 0-2,0 0-7,-3-8-2,3 8-5,-3-6-5,3 6-3,-5-5 4,5 5-8,0 0-5,-6-5 4,6 5-11,0 0 11,-11-2-8,3-2-3,8 4 4,-7-2-1,7 2 2,-20 0-8,20 0 3,-14-2-5,2 2 4,2 2 3,-8-2-2,4 0-5,2 0 2,-3 2 2,1 3-5,2-4 4,-2 4-2,-3 2-1,3-2 5,3 3 4,-6 4-4,4 0 2,0 2 3,1-1-4,-2 0 2,2 4-3,1 0 2,-3 2-3,1 2 0,2-4 7,2 4-8,-2-6 12,9 3-2,-4-3-7,5 3-1,2-1 2,4-5 5,-2 6-6,9-5 6,0 0-7,2 0 1,0 0-2,8 1 3,-1-4-3,1 1 0,-3-2 0,0-4 4,7 5-5,-9-7-2,0 1 4,0-3-1,-5 2 1,-3-6 0,3 2-3,-4-1 1,0-2 0,2-3 4,-2 2 5,-2 1 0,0-3 2,1 2 7,-4-3-4,1 0-1,4-3-2,-4 0 6,-4 1 2,0-5 0,2 1 0,-2-2 14,2 3-5,-2-1-4,0 0 2,4-4 2,-4 3-7,0 0-1,2 5 6,-1 0-2,2-1 1,-1 6-2,-1-5-3,-1 3 2,5 1-10,-3 1 4,-2 5-3,1-11-2,2 8-2,-3 3-1,0 0-3,0-7-2,0 7 0,0 0-4,0 0 5,0 0-3,0 0-5,0 0 0,0 0 1,8 21-3,-7-13 2,4 3 2,-4 3 3,-1-1-5,0 3-2,0 4 8,2 5-1,3-2 1,-4 2-2,4 0-1,-4 0 2,4 0-1,3 1 1,-5 3 2,3-4-2,0 2-5,0-1 2,0-1 2,-3-1-12,3-8-34,2 2-25,-2-5-53,2-1-75,1 0-119,-4-6-341,4-3 152</inkml:trace>
          <inkml:trace contextRef="#ctx0" brushRef="#br0" timeOffset="955.6768">1214 83 56,'0'0'114,"0"0"3,-10-6 1,10 6-3,0 0 1,-4-5-2,4 5 0,0 0-5,-6-6-3,6 6-9,-5-5-13,2 2-9,3 3-4,-6-4-5,6 4-10,0 0-4,-6-2-8,6 2-2,0 0-4,-8-5-8,8 5-2,-9-5-4,9 5-2,-16 0 2,10-1-5,-3-4-1,-3 5-5,-2-1 3,2 1 0,-2 0 1,-1 0-8,1 1-1,-2-1-2,4 5 0,0-5 1,3 2 1,-4 2-3,0 1 2,-1-3-1,0 9 4,2-4 4,-1 0-4,4 5 1,-3-1 0,6 2 3,-5-4-1,2 3 0,7 1-1,-4 0 0,3 1 0,3 1-6,3-1 3,-3 1 2,6-1-1,2 1 1,4 2-3,4-2-3,-3-1 3,7 3 0,0-2-2,5 2-1,-4-1-2,1 0 0,1 0 2,0 0-4,-6 0 0,0-4 1,-4 2 0,4 7-2,-9-10-1,4 6-2,-4-5 5,-5 2-4,0 4 1,-1-1 3,-2-3-2,-2 2 9,-4 0 10,-5-1 7,-1 2-3,0-4-1,-4-1 9,2-3 0,-2 2 5,-1-4 11,0 0 8,0 2 0,-1-7-4,-4 4 4,7-1-8,-4-4-1,4-1-7,-3-1-2,10-4 2,0 3-5,-4-2-7,6-2-2,-2 0-21,2-2-33,0 1-38,1-3-38,2 2-49,3-2-49,-3-5-202,3 5-438,-3-3 194</inkml:trace>
          <inkml:trace contextRef="#ctx0" brushRef="#br0" timeOffset="2032.52">1869 529 50,'0'0'218,"-9"3"1,9-3-8,0 0-11,0 0-16,20 7-8,-8-3-5,2 2-15,4-5-13,-1 3-10,9 2-3,-6-2-6,8 3-15,-2-3-9,0 2-12,-8-1-9,8 2-4,-6-3-7,0 3-6,-6-3-6,0 1-9,-3-4 2,-1 0-7,-4 2-10,-6-3-20,13 2-29,-13-2-33,7 1-47,0 2-61,-7-3-43,0 0-202,19-9-434,-11 8 192</inkml:trace>
          <inkml:trace contextRef="#ctx0" brushRef="#br0" timeOffset="1535.088">1967 195 154,'-8'0'152,"1"3"-5,7-3-9,-14 1-9,14-1-5,-11 0-3,11 0-2,-9 2-6,9-2-7,0 0 0,-6 4-9,6-4 4,0 0 2,0 0-3,0 0-8,20 7-11,-8-3-7,3-4-6,1 4-11,1-4 1,-2 4-4,2-4-5,0 0-5,3 0-2,0 0-5,-4 0-1,6 0-6,-2 0 0,1 0-2,-2 0-5,2 0-2,-2 0-4,-4 0-2,-1 0-12,4 0-17,-5 3-20,-4-3-35,3 3-49,-3 0-39,2 1-32,-3 0-159,1 4-377,-5-5 166</inkml:trace>
        </inkml:traceGroup>
        <inkml:traceGroup>
          <inkml:annotationXML>
            <emma:emma xmlns:emma="http://www.w3.org/2003/04/emma" version="1.0">
              <emma:interpretation id="{43E0ED33-8CA5-4EBF-ABBA-BB5EFB456A3C}" emma:medium="tactile" emma:mode="ink">
                <msink:context xmlns:msink="http://schemas.microsoft.com/ink/2010/main" type="inkWord" rotatedBoundingBox="29696,14404 31153,14335 31195,15219 29738,15288"/>
              </emma:interpretation>
              <emma:one-of disjunction-type="recognition" id="oneOf1">
                <emma:interpretation id="interp5" emma:lang="en-IN" emma:confidence="0">
                  <emma:literal>VI</emma:literal>
                </emma:interpretation>
                <emma:interpretation id="interp6" emma:lang="en-IN" emma:confidence="0">
                  <emma:literal>VIZ</emma:literal>
                </emma:interpretation>
                <emma:interpretation id="interp7" emma:lang="en-IN" emma:confidence="0">
                  <emma:literal>v2.</emma:literal>
                </emma:interpretation>
                <emma:interpretation id="interp8" emma:lang="en-IN" emma:confidence="0">
                  <emma:literal>v2_</emma:literal>
                </emma:interpretation>
                <emma:interpretation id="interp9" emma:lang="en-IN" emma:confidence="0">
                  <emma:literal>22.</emma:literal>
                </emma:interpretation>
              </emma:one-of>
            </emma:emma>
          </inkml:annotationXML>
          <inkml:trace contextRef="#ctx0" brushRef="#br0" timeOffset="4069.0618">3189-78 16,'0'0'107,"-7"-5"-13,7 5-5,0 0-12,-1-6-4,1 6-5,0 0-3,-5-9 2,5 9-15,0 0 1,6-5-4,-6 5-4,0 0-2,0-8-9,0 8 19,0 0-9,0-7 8,0 7-10,0 0-4,7-5-5,-7 5-2,0 0 0,6-2-4,-6 2-2,0 0-2,0 0-5,15 10 5,-9-6-5,2 2 0,-2 2 8,5 2-3,-4 4 4,1 1-5,0 1 5,4 5 7,-3 4-5,-3 0 0,1 0-4,-1 4 5,0-3-5,-3 1-2,2 7 7,-2-6-12,1-2-1,-2-1 0,2-4-3,-2-3 2,2 0-1,-2 0 3,-2-9-2,2 2-1,-2-3 0,3 2-3,-2-4-1,-1 0-3,2 1 2,-4-1 3,2-6 2,2 8 8,1-3 1,-3-5 7,1 6 6,-1-6 3,0 0 5,2 7-1,-2-7 2,1 4-2,-1-4-4,0 0-6,0 0-1,10 3-3,-10-3 5,10 2 6,-10-2 7,11 0-6,-11 0-1,9-5-4,-3 3 6,2 0 2,-2-1-4,2-1-5,-2-9-2,2 7-2,4-7-2,-3 1-2,3-3-2,2-6 0,0-3-1,4-2-8,2 5 0,0-3-6,3-8 3,5 2-4,-8 9-3,8-5-1,-4 3 0,5 0-1,-7 1-3,-2 9-6,-6 1-20,-1 3-10,1-2-16,0 4-23,-8 2-37,2-1-37,-2 1-39,2 3-46,-8 2-152,6-1-416,-6 1 184</inkml:trace>
          <inkml:trace contextRef="#ctx0" brushRef="#br0" timeOffset="4742.5376">3925-386 101,'0'0'96,"0"0"-5,0-7-5,0 7-7,0 0-1,6-5-5,-6 5-7,0 0-11,0 0 0,0 0-8,0 0-1,3-4-5,-3 4-2,0 0-7,0 0-1,0 0 3,25 9 1,-16-8-10,2 4-1,0-3-1,6 5-4,-1 0 4,3 2-6,-4-2-7,2 0 22,0 5-9,-5-2 4,2 0-5,-3 3-1,0 1-4,-5-1-3,0 2 6,-5 2-3,-2 1-1,-4-4 14,4 4 2,-13 5 2,2-7-2,-4 6 11,-4-7-9,0 2 12,-3-3-5,-1 0 0,7-5 0,-3 0 12,2 0 8,1-3 1,-2 1-4,4-4-6,4-1-2,2 3 1,3-3 12,0 3 7,-1-4 5,7-1 7,0 0-12,0 0-6,0 0-4,14 6-5,6-6-8,0-1-3,9 1-3,13 0-8,2 1-2,1-1-4,1 2-28,3 2-18,-3-3-32,6-1-35,-1 6-33,1-2-43,0-3-58,0-1-164,-3 1-415,-1 0 184</inkml:trace>
          <inkml:trace contextRef="#ctx0" brushRef="#br0" timeOffset="5213.8736">4303 450 34,'0'0'150,"0"0"-10,-3 4-2,3-4 1,0 0-3,0 0-14,0 0-10,0 0-1,33-4-11,-19 3-4,3 1-14,3 0-2,0 0-7,5 0-12,4 0-1,-6 0-8,3 1-10,-6-1-3,0 0-12,0 0-20,-2-1-35,1 1-38,-3 0-57,0 1-141,-2-1-286,-2-1 126</inkml:trace>
        </inkml:traceGroup>
        <inkml:traceGroup>
          <inkml:annotationXML>
            <emma:emma xmlns:emma="http://www.w3.org/2003/04/emma" version="1.0">
              <emma:interpretation id="{859D9334-A12C-402A-910F-E47B31871847}" emma:medium="tactile" emma:mode="ink">
                <msink:context xmlns:msink="http://schemas.microsoft.com/ink/2010/main" type="inkWord" rotatedBoundingBox="31492,14922 32760,14298 33099,14985 31830,15610"/>
              </emma:interpretation>
              <emma:one-of disjunction-type="recognition" id="oneOf2">
                <emma:interpretation id="interp10" emma:lang="en-IN" emma:confidence="0">
                  <emma:literal>uz</emma:literal>
                </emma:interpretation>
                <emma:interpretation id="interp11" emma:lang="en-IN" emma:confidence="0">
                  <emma:literal>42</emma:literal>
                </emma:interpretation>
                <emma:interpretation id="interp12" emma:lang="en-IN" emma:confidence="0">
                  <emma:literal>12</emma:literal>
                </emma:interpretation>
                <emma:interpretation id="interp13" emma:lang="en-IN" emma:confidence="0">
                  <emma:literal>u2</emma:literal>
                </emma:interpretation>
                <emma:interpretation id="interp14" emma:lang="en-IN" emma:confidence="0">
                  <emma:literal>"Z</emma:literal>
                </emma:interpretation>
              </emma:one-of>
            </emma:emma>
          </inkml:annotationXML>
          <inkml:trace contextRef="#ctx0" brushRef="#br0" timeOffset="5733.2402">5079 123 16,'-4'-7'148,"4"7"-11,0 0-14,0 0-15,0 0-9,0 0-12,0 0 3,-8 20-7,6-14-12,-2 7 8,2 1 9,-1 1-7,0 7-7,0-4 10,0 2-2,3 4-6,3 0 4,0 1 3,3 2-6,8-1-8,0 10-6,-6-13 1,5 1-10,6-3-7,-12-6 2,6 0-7,-6-2-3,1-6-3,-2 0-2,2 0-3,-2-3 0,6-4-3,-4 0-2,4-6-2,-4-2-4,1-2-2,5-8-1,3 0 6,-3-3 1,6 0-2,-4-13 0,6 2 1,-4 8-7,-2-1 1,7-8 2,-6 11-5,-2 1 0,2 2 1,-8 5 5,3 0 2,-4 4 5,-3 2 2,-2 0-9,1 2-1,-2 3-5,-2 3 1,0 0-4,0 0-1,0 0-1,0 0-6,-14 20 3,6-6 2,-4 9 3,4-9-2,1 7-3,-6 8 1,1-4 0,5-1 9,-1 2-8,2-2-2,0 4 2,4-1-2,-4-1 4,3 2-4,0-3 2,1-3-3,2-2-29,0 3-38,-4-3-44,8-2-40,1-3-49,1 2-215,5-4-445,1-3 197</inkml:trace>
          <inkml:trace contextRef="#ctx0" brushRef="#br0" timeOffset="6313.6516">5857-285 78,'8'-8'144,"3"3"-17,3 0-8,-1-2-3,3 1-8,2 1-9,-3 0-6,5 3-6,0 1-4,3 0-17,-6-3-1,0 4-10,3 0-6,-5 5-1,4-4-9,-5 4 3,-1 0-6,1 3-1,0 1 2,-3 1 6,-2 5-6,-3 0 3,0 2-3,-4 2 11,-2 1-2,-2 3-11,-5 2 9,-4 0-6,-4 0-4,-4-1-1,-9 6-1,9-10-3,-3-1 1,-1-1-6,0 4 6,2-7-9,-2-2 8,1 5 5,5-11-4,3 0-5,2 4 1,4-6-6,1 1 2,1-2-4,-1 0 10,4-3 6,3-1 0,0 0 3,2 12 9,4-8 2,0 0-5,3 1-1,10-2-2,10 1-1,2-1-10,-1 3 2,18-3-6,-7 1-3,10-2-2,1 1-4,-6-3-24,0 10 2,2-4-12,-5-5-23,-14 2-20,8-2-11,-20 3-29,9 0-31,-6-4-28,-5 3-39,2 3-146,-8-2-373,-3 0 165</inkml:trace>
        </inkml:traceGroup>
      </inkml:traceGroup>
    </inkml:traceGroup>
    <inkml:traceGroup>
      <inkml:annotationXML>
        <emma:emma xmlns:emma="http://www.w3.org/2003/04/emma" version="1.0">
          <emma:interpretation id="{81429320-D9F7-4064-853B-7232BD2E5CDD}" emma:medium="tactile" emma:mode="ink">
            <msink:context xmlns:msink="http://schemas.microsoft.com/ink/2010/main" type="paragraph" rotatedBoundingBox="26540,15895 32299,15322 32408,16413 26649,169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610B911-C9DB-4236-8EFB-BC7857B98D59}" emma:medium="tactile" emma:mode="ink">
              <msink:context xmlns:msink="http://schemas.microsoft.com/ink/2010/main" type="inkBullet" rotatedBoundingBox="26577,16264 27172,16205 27222,16706 26627,16765"/>
            </emma:interpretation>
            <emma:one-of disjunction-type="recognition" id="oneOf3">
              <emma:interpretation id="interp15" emma:lang="en-IN" emma:confidence="0">
                <emma:literal>z</emma:literal>
              </emma:interpretation>
              <emma:interpretation id="interp16" emma:lang="en-IN" emma:confidence="0">
                <emma:literal>2</emma:literal>
              </emma:interpretation>
              <emma:interpretation id="interp17" emma:lang="en-IN" emma:confidence="0">
                <emma:literal>Z</emma:literal>
              </emma:interpretation>
              <emma:interpretation id="interp18" emma:lang="en-IN" emma:confidence="0">
                <emma:literal>3</emma:literal>
              </emma:interpretation>
              <emma:interpretation id="interp19" emma:lang="en-IN" emma:confidence="0">
                <emma:literal>a</emma:literal>
              </emma:interpretation>
            </emma:one-of>
          </emma:emma>
        </inkml:annotationXML>
        <inkml:trace contextRef="#ctx0" brushRef="#br0" timeOffset="12024.2208">139 1532 87,'-3'-8'117,"0"3"-11,3 5-8,-3-6-11,3 6 3,-6-6-12,6 6-2,-8-9-2,7 7-9,1 2-3,0 0-6,-6-2 3,6 2-8,0 0 2,0 0-6,0 0-4,0 0-3,-7-5 0,7 5-2,0 0-10,0 0 7,0 0 4,0 0-3,0 0-5,28 7 0,-19-7-7,8 2 4,0 1-7,0 2-1,0-2 2,3 2-8,-5 0-1,5-3-1,5 3-1,-10 6 1,5-3-2,-6-2 0,4 6-3,-9-2-2,5 1 0,-9 1 2,-2 2-1,-3 3 2,-2-2 0,-4 2-2,-1 1 19,-3-3 6,-2 2-2,-6-2 5,-2 3 0,-2-3 7,1-5-6,-5 3 3,12-4 11,-12 2 6,1-4-4,5 0-2,3-4-3,2 1 6,0 0 5,4-3 7,5 1 3,-2 2 5,8-4-9,-6 1-2,6-1-10,0 0-5,28 0-4,-10 2-7,14-2-2,10 0-2,1 5-4,4-1-1,1 2-8,-1 1 7,-1-4-20,-3 6-13,0 0-12,-3-3-23,-8 3-15,-9-1-13,-3-2-37,-3 1-29,-1-3-43,-9 0-45,4 0-152,-8 3-407,2-4 180</inkml:trace>
      </inkml:traceGroup>
      <inkml:traceGroup>
        <inkml:annotationXML>
          <emma:emma xmlns:emma="http://www.w3.org/2003/04/emma" version="1.0">
            <emma:interpretation id="{3E22D54A-3C39-4929-86A9-D903AD607A6C}" emma:medium="tactile" emma:mode="ink">
              <msink:context xmlns:msink="http://schemas.microsoft.com/ink/2010/main" type="line" rotatedBoundingBox="30030,15548 32299,15322 32408,16413 30138,16639"/>
            </emma:interpretation>
          </emma:emma>
        </inkml:annotationXML>
        <inkml:traceGroup>
          <inkml:annotationXML>
            <emma:emma xmlns:emma="http://www.w3.org/2003/04/emma" version="1.0">
              <emma:interpretation id="{C461E12E-5CAC-4893-AD01-F1DFDD667090}" emma:medium="tactile" emma:mode="ink">
                <msink:context xmlns:msink="http://schemas.microsoft.com/ink/2010/main" type="inkWord" rotatedBoundingBox="30030,15548 32299,15322 32408,16413 30138,16639"/>
              </emma:interpretation>
              <emma:one-of disjunction-type="recognition" id="oneOf4">
                <emma:interpretation id="interp20" emma:lang="en-IN" emma:confidence="0">
                  <emma:literal>#</emma:literal>
                </emma:interpretation>
                <emma:interpretation id="interp21" emma:lang="en-IN" emma:confidence="0">
                  <emma:literal>=</emma:literal>
                </emma:interpretation>
                <emma:interpretation id="interp22" emma:lang="en-IN" emma:confidence="0">
                  <emma:literal>¥</emma:literal>
                </emma:interpretation>
                <emma:interpretation id="interp23" emma:lang="en-IN" emma:confidence="0">
                  <emma:literal>E</emma:literal>
                </emma:interpretation>
                <emma:interpretation id="interp24" emma:lang="en-IN" emma:confidence="0">
                  <emma:literal>}</emma:literal>
                </emma:interpretation>
              </emma:one-of>
            </emma:emma>
          </inkml:annotationXML>
          <inkml:trace contextRef="#ctx0" brushRef="#br0" timeOffset="7890.0673">3592 801 78,'-9'-4'99,"-2"2"-4,4 1-3,-3-3 0,10 4-8,-18-3 0,12 1-7,6 2-7,-9-5 5,9 5-6,-13-2-7,13 2 5,0 0-2,0 0 3,0 0-3,-12 0-4,12 0-4,0 0-1,0 0-9,0 0-1,0 0-2,0 0 5,0 0 3,0 0 7,18 12-2,-10-7-11,11 1 2,4 1-9,3-3 2,1 5 1,13 0-3,-9-2-4,13 2-2,1 0-2,1 2-10,6-1 4,-1-1-2,2 0 5,0 3-4,-3-6 4,4 1 5,-5-2-2,5 1 8,0 1 3,-1-2-3,-2-2 1,4 4-8,5 1 8,-8-2 10,3-2 16,-1 0-6,-2 2-5,5 5-7,-2-7-2,-3 0-4,2 2-6,-3 1-1,7-2-7,-4 4 0,1 0 0,3 0-3,19 3-2,-22-5 1,2 3 0,21 0 5,-22-1-2,-6-2 0,1-3-3,-8 3-1,-2-6 0,-13 3 15,-10 0 12,-2-4 13,-2 0-3,-4-2-8,-7 0-9,-3 2-2,5-5-6,-5 5-7,-18-11-22,4 6-31,-6-4-43,-8 5-37,1-1-72,-3 2-55,3-1-81,-1 4-160,8 0-513,3 0 228</inkml:trace>
          <inkml:trace contextRef="#ctx0" brushRef="#br0" timeOffset="9014.108">4005 1317 45,'0'0'117,"0"0"-5,0 0-9,0 0-4,0 0-7,0 0-4,0 0-6,3-5 2,-3 5-6,0 0-3,0 0-4,0 0-4,0 0-6,0 0 0,0 0-9,0 0-2,0 0-1,0 0-4,0 0-3,0 0-10,0 0-2,0 0-6,-6-8 2,6 8-4,0 0-2,0 0 0,0 0-3,0 0-4,0 0-1,0 0 4,0 0 3,0 0 2,0 0-1,0 0 4,0 0 1,0 0-1,0 0-4,0 0-3,0 0 3,0 0 1,0 0-3,0 0-6,0 0 2,0 0-1,0 0 1,0 0-1,0 0-3,0 0 1,12-3 2,-12 3-2,8-1-4,-8 1-1,0 0-1,11-4-3,-4 1 2,3 2-3,0 1 1,7-2 3,-3 1-4,3 1 1,0-3-6,3 3 2,0 3 1,-5-2-2,5-1 0,-3 0-12,-3 3 12,1 0-2,-6 2-4,2 1 5,1 2 2,-7-1 0,1 0-2,-1 1 8,-2 2-4,0 1-2,-6 3 1,0-4-1,-2 5 2,-3 0-2,-4-1 3,1 4 3,-7 1 0,-2 0 11,0-2 0,-2 3 8,1 0-1,-17 3 7,2-4 1,4-2 8,4-6-3,-8 4 8,8-2 0,2-5-4,-2 2 9,8-2 6,6-4-6,1 0-3,-1 2-3,8-3-3,-2 2 1,2-1 8,0-2 6,6-2-11,0 0-3,0 0-6,14 7-1,6-6-5,7 2-4,4 0-1,7 1-1,7-3-3,4 5-3,0-5 3,-1 3-7,-1-1-2,2 5 4,2-5-1,-7 4 14,1-5 0,-2 0-6,-16 1 4,0 3 4,-12-4 13,3 0 11,-10-1 8,4-2 7,-4 2 2,-8-1-3,14-1-4,-14 1-7,9 0-6,-9 0 1,0 0-13,11-2-3,-11 2-3,0 0-3,0 0 4,0 0-44,13 0-35,-13 0-49,8 3-63,3-3-64,0 0-67,1 2-243,6-4-574,10 6 254</inkml:trace>
        </inkml:traceGroup>
      </inkml:traceGroup>
    </inkml:traceGroup>
    <inkml:traceGroup>
      <inkml:annotationXML>
        <emma:emma xmlns:emma="http://www.w3.org/2003/04/emma" version="1.0">
          <emma:interpretation id="{62309E4F-8600-4534-9813-5B5652A42AFF}" emma:medium="tactile" emma:mode="ink">
            <msink:context xmlns:msink="http://schemas.microsoft.com/ink/2010/main" type="paragraph" rotatedBoundingBox="25973,16359 31917,16920 31807,18079 25864,175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02AC01-9891-444E-962F-84806DCB52DC}" emma:medium="tactile" emma:mode="ink">
              <msink:context xmlns:msink="http://schemas.microsoft.com/ink/2010/main" type="line" rotatedBoundingBox="25973,16359 31917,16920 31807,18079 25864,17518">
                <msink:destinationLink direction="with" ref="{DDDB18D5-3CE0-44FD-B239-80A2C873BF6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3C5EBCA-EA94-49B8-BD86-D3D3D588FC59}" emma:medium="tactile" emma:mode="ink">
                <msink:context xmlns:msink="http://schemas.microsoft.com/ink/2010/main" type="inkWord" rotatedBoundingBox="25929,16828 27234,16951 27183,17493 25878,17369"/>
              </emma:interpretation>
              <emma:one-of disjunction-type="recognition" id="oneOf5">
                <emma:interpretation id="interp25" emma:lang="en-IN" emma:confidence="0">
                  <emma:literal>VI</emma:literal>
                </emma:interpretation>
                <emma:interpretation id="interp26" emma:lang="en-IN" emma:confidence="0">
                  <emma:literal>VE</emma:literal>
                </emma:interpretation>
                <emma:interpretation id="interp27" emma:lang="en-IN" emma:confidence="0">
                  <emma:literal>WE</emma:literal>
                </emma:interpretation>
                <emma:interpretation id="interp28" emma:lang="en-IN" emma:confidence="0">
                  <emma:literal>v.</emma:literal>
                </emma:interpretation>
                <emma:interpretation id="interp29" emma:lang="en-IN" emma:confidence="0">
                  <emma:literal>v,</emma:literal>
                </emma:interpretation>
              </emma:one-of>
            </emma:emma>
          </inkml:annotationXML>
          <inkml:trace contextRef="#ctx0" brushRef="#br0" timeOffset="11167.6948">-608 2104 39,'1'-6'118,"-1"6"1,0 0-10,5-7-10,-5 7 0,5-4-1,-5 4-2,0 0-6,9-4-6,-9 4-14,8-3 6,-2-1-5,-6 4-5,10-1-5,-10 1-8,0 0-11,0 0-4,17 5 6,-14 0-13,5 2 7,-3 1-5,1 4 3,-3 2-4,2 3 15,-1 2 3,-2 4-2,-1 1-1,-1-6-6,0 7-1,3 0-3,-3-7-4,0 7 0,2-3 1,-1-4 0,4 2-2,-4-4-2,6 2 8,-4-2 0,3-3-2,-6 4 1,6-2-6,-1-4-2,-2 1-4,3-3-1,-5 2 1,5-3 4,-3 2-8,1-3 1,2-4-3,-6 8-2,1-7-3,2 3 3,0-4-3,-3 5-2,0-1 4,0-5 4,0-2 0,0 9 2,3-4 2,-3-5 1,4 9 2,-4-9 6,0 3-3,0-3 15,1 5 1,-1-5 4,0 0 5,6 3-1,-6-3 2,0 0-1,0 0 7,14-2-5,-14 2-8,8-8-4,4 3-3,-4-2-2,4-6-4,2-3-5,4-4-6,-3 1 4,5-2-5,0-2-6,0-1 4,6-2-4,-1-5-4,-2 12 1,6-13-5,0 3-2,-9 7 2,2 1-8,-1 0 1,4-1 5,-10 1-3,5 1-13,0 5 5,-6 3-7,1 0-9,-6 2-17,-4 3-27,1 0-33,-1 2-43,-4 2-50,4-1-53,-5 4-45,8-2-156,-8 2-479,0 0 212</inkml:trace>
          <inkml:trace contextRef="#ctx0" brushRef="#br0" timeOffset="12750.2353">193 2611 112,'0'0'187,"0"0"-3,0 0-2,-3 1-9,3-1-11,0 0-14,0 0-8,0 0-10,17 2 3,-11 2-7,5-2-8,-2 0-10,0 2 2,3-3-10,2 4 2,5 0-5,-4 1-8,3-2-10,-2 3-6,2-2-6,-2 1-7,2-2-7,-1-1-5,-3 4-4,2-6-6,0 5 2,-1-3-11,-4-2-19,6-1-30,-3 3-29,-4-2-43,3-2-60,0-6-45,-3 5-209,3-3-439,-3-5 195</inkml:trace>
          <inkml:trace contextRef="#ctx0" brushRef="#br0" timeOffset="12515.067">242 2353 83,'0'0'170,"0"0"-5,0 0-7,0 0-1,0 0-4,0 0-9,0 0-2,0 0-8,-4 3-11,4-3-2,0 0-20,0 0-11,0 0-11,30 0-8,-17-1-2,-4 2 1,9-2-8,-6 2-6,4-1-4,4 4-5,-5 0-6,3-4-1,-2 2-6,2 2-3,-2-3-4,-1 1-12,2 2-30,-3-4-40,1 3-31,0 2-44,-2-2-51,-3-3-147,6 3-356,-7 2 158</inkml:trace>
          <inkml:trace contextRef="#ctx0" brushRef="#br0" timeOffset="13615.5655">310 2346 30,'-14'-1'107,"14"1"-5,-9 0-13,9 0 6,0 0-3,-19 0-7,19 0 4,-6-3-7,6 3-5,0 0 1,0 0-5,0 0 7,0 0-8,0 0-4,0 0 1,0 0-4,-14 3 0,14-3-1,0 0-1,0 0-3,0 0-1,0 0 4,0 0-5,0 0 4,0 0-3,28 4-6,-16-1 11,2-2-1,6 2-5,0 1-2,0-1 10,6 1-7,-2 0-2,7 0-4,-5 1-2,3 3-7,1-5-7,-10 1 3,1-1-9,-3 1 0,-2 0-2,-2 2-5,-4-2-4,0-4-2,0 0-2,-7 0 1,-3 0-5,13 1 1,-13-1 0,6 3-2,-6-3-4,6 3-18,-6-3-20,0 0-29,3 7-30,-3-7-50,0 0-32,0 0-59,0 0-122,-2 7-381,2-7 168</inkml:trace>
        </inkml:traceGroup>
        <inkml:traceGroup>
          <inkml:annotationXML>
            <emma:emma xmlns:emma="http://www.w3.org/2003/04/emma" version="1.0">
              <emma:interpretation id="{79C0EC64-125F-48E3-8201-F3A6687945EB}" emma:medium="tactile" emma:mode="ink">
                <msink:context xmlns:msink="http://schemas.microsoft.com/ink/2010/main" type="inkWord" rotatedBoundingBox="27987,16549 31917,16920 31807,18079 27877,17708"/>
              </emma:interpretation>
              <emma:one-of disjunction-type="recognition" id="oneOf6">
                <emma:interpretation id="interp30" emma:lang="en-IN" emma:confidence="0">
                  <emma:literal>Ultras</emma:literal>
                </emma:interpretation>
                <emma:interpretation id="interp31" emma:lang="en-IN" emma:confidence="0">
                  <emma:literal>ultras</emma:literal>
                </emma:interpretation>
                <emma:interpretation id="interp32" emma:lang="en-IN" emma:confidence="0">
                  <emma:literal>unthaws</emma:literal>
                </emma:interpretation>
                <emma:interpretation id="interp33" emma:lang="en-IN" emma:confidence="0">
                  <emma:literal>Unthaws</emma:literal>
                </emma:interpretation>
                <emma:interpretation id="interp34" emma:lang="en-IN" emma:confidence="0">
                  <emma:literal>attars</emma:literal>
                </emma:interpretation>
              </emma:one-of>
            </emma:emma>
          </inkml:annotationXML>
          <inkml:trace contextRef="#ctx0" brushRef="#br0" timeOffset="15969.735">2622 2557 23,'0'0'125,"0"0"-13,-13 0-5,13 0-16,0 0-4,0 0-5,0 0-1,-10 0-9,10 0 8,0 0 7,0 0-12,0 0 2,0 0 5,0 0-1,0 0 5,0 0 1,0 0-2,0 0-3,0 0 1,0 0-6,0 0-4,23 7-1,-7-2-3,2-3-6,4 3-7,4 1-3,1-1-8,2 1-6,-1-2-8,4 1 4,-4 4-4,6-2-3,-7-3-4,6 0 2,-3 2-4,2-1-5,-2-2-3,0 1 1,-1 2-2,-1-2 1,-8-3 0,0 3-3,-5-1-7,-1-1-15,0-2-23,-2 0-15,-4-2-21,-8 2-22,20 0-31,-14-3-21,-6 3-23,12-1-141,-12 1-331,6-7 146</inkml:trace>
          <inkml:trace contextRef="#ctx0" brushRef="#br0" timeOffset="17411.2566">2862 2622 105,'0'0'108,"-14"-2"-15,14 2 7,-8 5-8,-1-4-1,0 0-7,-2-1 1,0 2-13,-2 1-1,0-3-8,3 4-3,-1-3-6,-2-1-3,6 0-9,-2 0-4,9 0 0,-14 0-7,14 0 0,-8 3-7,8-3 3,0 0-4,-11 3-5,11-3-3,0 0-3,0 0-1,-9 1-2,9-1 2,-8 3-1,8-3-1,-6 3-4,6-3 3,-4 4-2,4-4-6,0 0 6,-8 4-8,8-4 6,0 0-4,0 0 5,0 0 2,0 0-5,0 0 1,0 0 3,0 0-3,0 0-1,0 0-5,0 0 6,0 0-3,23 1 3,-23-1 8,12-1-3,-12 1 4,14-4 0,-6 1 4,1 2 8,-9 1 8,11-3 4,-5 0 3,-6 3-6,8-4-1,1 1-2,-6 2-4,2-6-4,-2 3-4,3 1 4,-6 3-5,7-8 2,-4 5-5,2-6-3,1 2-2,0 1-4,5 3 0,-2-4-1,2-1 4,0 5-4,3-8 4,-4 8-3,4-6-3,0 2 2,0 1-1,1-1 2,-1 1-1,-2-1-3,-3 0 4,4-2 2,-6 2-1,1 4 8,1-3 8,-4 1 7,1 1 7,3-3-2,-6 5-2,3-3 2,-6 5-6,7-7 0,-4 5 2,-3 2-6,6-5-2,-6 5 4,3-5-3,-3 5-2,0 0-1,3-3-10,-3 3 6,0 0 0,0 0-6,0 0 4,0 0-3,8-4-1,-8 4 4,0 0-9,0 0-2,0 0-3,0 0 5,-7 17 0,6-8 2,-5 2 15,-2 3-1,0 4 1,-4 5 5,3-1 1,-5 3 2,0 0 1,-4 7-1,4-5 2,0-2-1,5 0-1,-3 0 4,-1 0-3,7 1 0,-1-2-3,-1-1 2,2-5-9,4-4 2,-2 2-1,4-3 16,0 1-3,-2-3-3,2-4-2,-4 1-8,4 0-27,-2-3-30,2 0-34,0-5-73,0 0-90,8 2-235,-8-2-507,0 0 225</inkml:trace>
          <inkml:trace contextRef="#ctx0" brushRef="#br0" timeOffset="16549.645">2992 2403 45,'0'0'185,"0"0"-25,0 0-18,-8-1-7,8 1-3,0 0 14,-7 14 7,2-7-14,2 2-7,-3 7 0,0 7 25,-2 0-16,-4-3-15,3 9 4,-4-4-9,1 1-4,-2 0-14,5 1-6,-5 10-11,-4-3-12,4-8-2,0 1-10,2-1-4,-5 6-3,6-2-5,-2-5-8,-1-2-15,1 4-40,9-2-48,-1 0-47,-1-2-54,8-5-66,1-2-181,0-1-441,4-1 196</inkml:trace>
          <inkml:trace contextRef="#ctx0" brushRef="#br0" timeOffset="18225.8338">3684 2555 42,'2'-5'121,"-1"-6"-8,1 8-7,2-5 2,3 0-7,-4 1-3,1 1-16,1-1-10,0 1 13,-1 1-4,-2 2-7,4-1-4,-5-3-7,-1 7-14,10-4-5,-4 3-2,-6 1-4,0 0-3,17 1-7,-11 3 2,3-1-8,3-1 0,2 0 0,-2 5-6,-3-3-1,8 3-1,-7 0 9,0 5-4,-1-1-2,-1 3-2,-2-3 16,2 3-3,-3 3 11,-4-1 3,-1 2-4,0 6-3,-3-4 9,-8-4 2,4 6 2,-1-5-4,-10 4-2,8-2-3,-8-6 0,1 5 14,-3-4 3,-4 0-3,7-5-1,-8 4 4,10-5 1,-5 3-4,4-7-2,-2 3 2,-2-2-2,2 4 2,2-7 2,3 0-3,0 1-3,4 1-6,1-3-2,2 5-2,0-5-5,6-1 4,-6 6-3,6-6 5,-6 4-8,6-4 2,0 0-3,12 7-5,-4 0 0,10-2-5,2 2 0,5 0-4,5 0-1,0-1 2,11 3-6,0-3-12,-7 1-19,6-3-28,-6 0-29,6 0-37,3-6-41,3 0-43,-5-2-54,-9 4-182,7-4-467,1 0 207</inkml:trace>
          <inkml:trace contextRef="#ctx0" brushRef="#br0" timeOffset="20029.6122">4588 2665 19,'0'0'124,"-1"-7"2,1 7-1,0 0-2,-7-3-7,1-1-2,6 4-6,-6-6-2,6 6-3,-9-6 6,9 6-4,-12-2 0,10 1-4,2 1-3,-18-7-9,12 4-4,-2 3-6,-4-1-11,12 1-8,-16 0-7,16 0 0,-20 4-2,8-1 1,-2 2-6,-1 1-3,-5 2 2,5 3 6,-4-3-5,2 2-4,-1 3-5,-2-1-2,2 2-1,1 0-1,-3 5-4,4 1-2,3-6-3,6 4-2,1 0-31,2-4-33,4 9-40,3-9-54,6 3-82,5 2-149,1-8-397,10 1 176</inkml:trace>
          <inkml:trace contextRef="#ctx0" brushRef="#br0" timeOffset="19233.0473">4726 2705 110,'0'0'133,"0"-4"2,0 4-4,-4-8-13,4 8-10,-10-14 2,4 7 7,-1 3 2,-1 1-6,-1-3 0,-8 2-14,2 0 3,-4 3-6,-2 1-2,-4 1-7,-1 6-7,-6-1-9,4 0-5,-4 7-2,4-1-7,1 1 1,-1 1-5,7 1-7,-1 3-4,2 0-2,2 0-2,4 0-6,3 0 2,-6 0-9,11-2 3,0-2-4,3 2-1,3 2-1,3-9-1,3 7 2,5-2-1,-3-6-10,7 0 2,3-2-10,5 1-2,3-6-3,2-1-1,0-4 3,-8 0-5,6-7 4,-5 0-4,1-3 2,-2-5 0,4-1 4,-4 0-6,-3 4 4,1-7 1,-5 3 0,-4 6 4,-1-1-1,-4 5-3,-2 1-1,-1 0 1,2 2-4,-3 2-3,0 5 3,0 0-2,-6-6 2,6 6 2,0 0-3,-17 14 1,10-3 3,-1 2-4,-1 1 3,3 2 3,-1 2 3,1-2-5,5 2 3,-2 1-1,3-1 3,4 5 6,4 2-8,4 3-2,4-3-13,2 0 1,11 1-2,-4-6 5,-1-2 0,2 0-1,1-8 3,-6 5 0,5-8 2,-6-4-1,-5-2-2,5-1 0,0-4 0,0 2 3,6-5 3,-4-8-4,-1 3 4,5-6-2,-4-3-2,5-7 6,1 0 0,0-1-6,-1-1 4,-7 9-3,5-11-1,2 5 5,-11 9 0,2-2 4,-4 6-8,-3 0 2,1-1-1,-1 5 1,-2-2 1,-3 5 1,0 1 6,-3-2 2,3 0 1,-1 2 1,-2 2-2,-3 4 2,6-7-2,-3 0-2,-1 3 5,-2 4-5,1-6-1,-1 6-3,-1-8 4,1 8-6,0 0 4,-5-4-3,5 4 3,-9-6-4,9 6 1,-14-1-2,8-3 0,6 4 0,-12 0 1,4-2-2,8 2-1,-12 3 2,6 1-2,-2 2 3,-1-1-3,-2 2-2,2 6 6,1-2-2,1 0 0,-4 4 3,2-2-3,-2 2 1,8-1-4,-3 4 2,1-1-3,4 1-6,2 0 11,-1 5-2,0-4-4,6 5 7,7-3-1,-6 1-2,5 3 2,-5-10 0,2 6 0,-2-3-4,-7-1 3,5-2 0,-2-1 2,0-3 2,-7 3-4,-3-4 1,0-5 3,-7 5 1,2-2-1,-4-4-2,-4-1 5,-6-6-2,-1 6 0,-1-6-8,-15-4-23,2-1-30,-4 0-43,5-7-58,2 5-51,-8-7-135,6 5-371,12 2 164</inkml:trace>
          <inkml:trace contextRef="#ctx0" brushRef="#br0" timeOffset="14513.7026">1478 2381 95,'0'-6'172,"0"6"-2,0 0-16,0 0-8,0 0-22,0 0-12,0 0-12,0 0-8,0 0-11,0 0 2,0 0-9,-22 14-4,14-7-3,2 3 18,-3 0-10,1 4 4,-2-1-6,3 6 3,-2-3-7,3 6-8,1-2-3,2-2-8,-1 1-9,4 4-3,3 1-3,-2-3-1,7 4 0,-3-7 1,4 7 0,-1-10-7,4 6 0,0-4-2,-1-4-1,1 0-3,2-1-2,1-2 0,4 1-3,-5-4-1,5 1-1,-3-5-2,2 1-4,-9-4 3,10-4-4,-4 1-1,2-2 0,-2-1 1,1-5 0,-2-1 0,4-3 0,-3-4-3,4 1 1,-4-4-4,-3 0-2,4 0 2,-6-1 1,4 3 2,-3-3 0,1 8-3,-6-3 1,2 3-2,0-2 2,-2 0 2,0 2-2,2-1 5,-2 7 9,-6-3-3,1 1 2,6 0-1,-7 8 7,4-5 1,-2 0 1,-2 8-3,0-10-4,0 7 1,0 3 0,1-8-2,4 2-3,-5 6-1,0-8-1,0 8-2,0 0 0,0 0-1,0 0-4,0 0-1,0 0 0,0 0-3,0 0-1,0 0 0,0 0 0,-8 20-1,2-11 1,0 7 3,0 0-4,-2 6 3,0-1-1,-1 6 0,-2-4 1,-1 2 7,1 15-8,1-14 1,4 1 0,-2-1-2,2-1 4,0 0 1,3-3-1,-1 2 5,4-6-6,-1-2 2,1 0 0,1-4-1,3-1-20,-3 0-28,4-1-28,1-2-45,5-3-72,-4-2-68,7 4-143,4-5-435,-2-4 193</inkml:trace>
          <inkml:trace contextRef="#ctx0" brushRef="#br0" timeOffset="15375.3132">2193 1922 64,'0'0'126,"-7"-7"-9,7 7-2,0-8-3,-1 4-1,1 4-9,0 0-8,1-9 1,-1 9-10,4-10-11,-1 4-9,3 4-4,-6 2-8,7-7-4,0 3-4,0 3 0,6-3-11,-6 2 1,5 2-9,-2-1-2,7 2 0,-8-1-2,9 2-4,-4 6-2,3-5 1,1 4 1,1-1-12,-4 4 8,0-3-2,-1 6-4,0-2 8,-8 4-9,5-2 4,-6 2 3,-2 2 2,-6-1 6,1 1 9,-10 1-1,4 4-2,-7-1 3,-4-2-1,-1 0 1,-1-4 4,1 1-2,-5 2 2,1-7 7,2 1-2,4-2 14,3-2 3,-5 1-1,6-5-6,0 3 3,2 0-1,4-2-4,2-2 5,-2 1-4,2-1-2,3 0 10,3-3 1,-3 7-7,3-7 1,6 5-7,5-2-8,3 1-5,2 2-1,11-1-3,5 1-1,9 2-2,-1 1-3,3-4 2,3 2-6,-1 0 1,1 1-2,1 1-7,-5-4 3,1 2 1,-3-4-6,1 0 5,-15-3-1,-4 1-1,-2-1-1,-5-1 1,-3 1-6,2-3 8,-8 2-2,2-1-5,-8 2 0,14-4-5,-8 1-19,-2-1-25,-4 4-26,0 0-35,2-7-40,-2 7-45,0-4-44,0 4-192,0 0-459,0 0 204</inkml:trace>
        </inkml:traceGroup>
      </inkml:traceGroup>
    </inkml:traceGroup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40:05.02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82619D4-C911-4902-9C03-094DBC95D496}" emma:medium="tactile" emma:mode="ink">
          <msink:context xmlns:msink="http://schemas.microsoft.com/ink/2010/main" type="writingRegion" rotatedBoundingBox="22951,15420 25040,16180 24749,16981 22660,16221"/>
        </emma:interpretation>
      </emma:emma>
    </inkml:annotationXML>
    <inkml:traceGroup>
      <inkml:annotationXML>
        <emma:emma xmlns:emma="http://www.w3.org/2003/04/emma" version="1.0">
          <emma:interpretation id="{AE242962-5F92-497F-8DAC-8DDFEA363F49}" emma:medium="tactile" emma:mode="ink">
            <msink:context xmlns:msink="http://schemas.microsoft.com/ink/2010/main" type="paragraph" rotatedBoundingBox="22951,15420 25040,16180 24749,16981 22660,162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374B724-4C19-410E-BC90-41C86DE86372}" emma:medium="tactile" emma:mode="ink">
              <msink:context xmlns:msink="http://schemas.microsoft.com/ink/2010/main" type="line" rotatedBoundingBox="22951,15420 25040,16180 24749,16981 22660,16221"/>
            </emma:interpretation>
          </emma:emma>
        </inkml:annotationXML>
        <inkml:traceGroup>
          <inkml:annotationXML>
            <emma:emma xmlns:emma="http://www.w3.org/2003/04/emma" version="1.0">
              <emma:interpretation id="{2BD4838C-BFC3-4A7B-AC5D-4F3DA2AB59D7}" emma:medium="tactile" emma:mode="ink">
                <msink:context xmlns:msink="http://schemas.microsoft.com/ink/2010/main" type="inkWord" rotatedBoundingBox="24067,15826 25040,16180 24749,16981 23776,16627"/>
              </emma:interpretation>
              <emma:one-of disjunction-type="recognition" id="oneOf0">
                <emma:interpretation id="interp0" emma:lang="en-IN" emma:confidence="0">
                  <emma:literal>Is</emma:literal>
                </emma:interpretation>
                <emma:interpretation id="interp1" emma:lang="en-IN" emma:confidence="0">
                  <emma:literal>V *</emma:literal>
                </emma:interpretation>
                <emma:interpretation id="interp2" emma:lang="en-IN" emma:confidence="0">
                  <emma:literal>V +</emma:literal>
                </emma:interpretation>
                <emma:interpretation id="interp3" emma:lang="en-IN" emma:confidence="0">
                  <emma:literal>key</emma:literal>
                </emma:interpretation>
                <emma:interpretation id="interp4" emma:lang="en-IN" emma:confidence="0">
                  <emma:literal>V €</emma:literal>
                </emma:interpretation>
              </emma:one-of>
            </emma:emma>
          </inkml:annotationXML>
          <inkml:trace contextRef="#ctx0" brushRef="#br0">-2546 1279 65,'0'0'148,"0"0"-12,0 0-7,0 0-7,0 0-4,0 0-7,0 0 1,0 0-11,0 0-4,0 0-5,0 0-7,0 0-5,0 0-2,0 0-1,0 0 5,3 7-3,3-4 5,2 0 3,1-3-8,-5 5 0,7-2-3,3 3 0,6-4-8,-3 4-4,3-2-8,10 2-3,-5-1-8,9 3-3,6-1-1,1 6-4,-9-8-4,8 2-7,-9-1-1,1 0-3,0-4-2,-1 5-1,-3-3-6,-1 1 3,-7-4-2,0-1-3,0 1-5,-6 5-5,-6-6-12,4 0-10,-12 0-19,15-1-20,-15 1-29,11 1-43,-11-1-31,0 0-28,0 0-159,0 0-379,0 0 167</inkml:trace>
          <inkml:trace contextRef="#ctx0" brushRef="#br0" timeOffset="15.0122">-2540 1532 100,'-11'5'125,"2"-4"-11,1 0-9,-2 2 1,2 1-3,0-2-4,2 1-10,6-3-11,-12 4 0,6 0-3,6-4-1,-8 4 2,8-4-6,0 0 5,0 0-1,0 7 9,0-7 3,14 4-1,4 2-4,-2-2-4,11 1-2,1 2-10,13-1-2,-10-2 1,10 6 3,2-5-2,-12-2-6,13 3-11,-2 1 5,-10-3 4,0 0-5,-2 0-5,-4 0 0,-2 2-7,-1 1-4,-6-7-3,0 1-1,0 2-9,-9 0 2,1-5-5,0 5-1,-1-3-1,-1 3-10,-7-3-16,8 1-10,-8-1-18,12 2-21,-12-2-18,8 5-13,-8-5-30,6 2-22,-6-2-36,14 0-37,-14 0-111,0 0-350,12-6 155</inkml:trace>
          <inkml:trace contextRef="#ctx0" brushRef="#br0" timeOffset="38.0285">-2021 1218 27,'0'0'128,"-11"-1"-3,11 1 3,-6-2-8,6 2-5,-8-5-3,8 5-3,0 0-4,-9-3 4,9 3-11,0 0-6,0 0-7,0 0-7,0 0-6,0 0-9,0 0-5,0 0-8,0 0-2,0 0-15,0 0-2,-14 7 0,14-7-4,0 0-5,0 0 3,3 7-7,-3-7 3,3 14-2,0-7-3,-1 0 4,4 5-1,2 1-2,4-2 6,-4 0-4,4 1 1,-1 4-1,7 0-1,2 6 1,0-4-2,0-1-2,4 1-2,-4-1-1,3 2-3,0-1 3,0-5-3,2 3-2,1-2 1,-6-3 1,8 3-2,-7-5-1,-1-2 1,-6 2-2,6-4 3,-6 1-2,-1-5 8,-2 3 3,-2-1 4,-1 0 7,0 1 3,-4-3 1,-4-1-1,0 0-3,11 2 3,-11-2-4,0 0-3,0 0-1,0 0-1,-15 11-5,7-8-2,-6 6 1,0-3 1,1 2 0,3 2-5,-8 1 2,4 3 15,-3-3-1,-3 7-2,-4-1-1,4-5-2,0 8 2,-3-2-2,1-1 0,-4 1-1,6 2 0,-3-1 13,0 5 4,2-5-1,-2 2 1,-8 4 0,10-6 0,1 1-2,0-5-2,-2 0-1,10-2 9,-5-1 2,3-3 0,2 2-7,3-4-4,0-2 0,4-2 5,-1 4-3,1-4 3,2 2 2,3-5 2,-6 7 4,1-7-1,5 0 0,0 0-1,0 0-2,0 0-12,0 0 3,0 0-32,13-13-30,-10 3-32,1 1-50,4-3-70,4-2-78,1-8-309,-3 1-615,7-1 272</inkml:trace>
          <inkml:trace contextRef="#ctx0" brushRef="#br0" timeOffset="-6064.9798">-3639 809 39,'0'0'110,"0"0"-12,0 0 0,0 0 0,0 0 2,3 18-7,0-12-9,2-1 14,1 8-7,-3-5-9,2 5 7,-1-4-2,-2 5-5,4 4 3,0-1 6,-4 2-6,4 2-3,0 4-5,-5-4-4,6 1-3,-3 7 0,-2-11-6,2 3-7,-1 4-4,-3 1-3,0-11-8,5 5-1,-3-5-6,-2 0 0,0 2-2,4-7-3,-2-1-3,-1 0 0,2-2-7,-1 1 8,-2-1 2,1-3 16,4 0 16,-5-4 11,0 0 6,6 3-3,-6-3-6,0 0-5,9-11-6,-3 4 6,4-3-8,-1-4 2,2-1-9,2-7-20,6-2 2,4-8-5,3 2-2,2-2-7,-4 3-6,2 1-5,-7 6-7,5-1-7,-9 3-17,-2 9-9,1-4-19,-1 4-28,-5 2-39,0 1-47,-2 0-53,0 1-226,2 4-481,-4 0 213</inkml:trace>
        </inkml:traceGroup>
      </inkml:traceGroup>
    </inkml:traceGroup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40:42.3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DDB18D5-3CE0-44FD-B239-80A2C873BF6B}" emma:medium="tactile" emma:mode="ink">
          <msink:context xmlns:msink="http://schemas.microsoft.com/ink/2010/main" type="inkDrawing" rotatedBoundingBox="25455,15713 32884,16665 32582,19025 25153,18073" hotPoints="32583,17381 31936,19440 25320,17359 25968,15300" semanticType="enclosure" shapeName="Rectangle">
            <msink:sourceLink direction="with" ref="{0502AC01-9891-444E-962F-84806DCB52DC}"/>
          </msink:context>
        </emma:interpretation>
      </emma:emma>
    </inkml:annotationXML>
    <inkml:trace contextRef="#ctx0" brushRef="#br0">579 72 26,'0'0'88,"-6"-10"7,6 5-14,-3 2-4,3 3-9,-3-6 7,3 6 0,-3-5 5,3 5-13,0-10-7,0 10-3,0 0-9,3-7-2,-3 7-1,3-4-9,-3-3 3,0 7-9,0 0-3,0 0 0,3-7-3,-3 7 7,0 0-9,0 0 1,0 0-6,0-8 2,0 8-7,0 0 2,0 0 0,0 0-2,0 0-2,0 0-4,0 0 0,0 0-6,0 0 5,0 0 2,0 0 2,0 0 5,0 0-4,0 0 3,0 0-4,0 23 3,0-23 4,-3 7 6,0 3 6,3 0 13,-6-2-2,4 9 3,-4-4-8,-2 8-1,5-1-1,0-1-2,-5-2 3,1 7 3,-1 0-3,2-3 1,0 3 3,-2-1 2,2 0-6,1-5 2,2 2-1,-3-5 0,0 6-2,-2 0 0,-4 0 4,3 2 2,1-5-4,2 0-1,-2 2-1,-2-2-2,7-6-5,-8 8 2,5-4-4,3-2 0,-4 2-3,1 0 1,2 2-3,2-2-3,-4-2 0,5 4-1,1-3 0,-5 1-5,3-1 0,1 3-1,-5-4 1,1 4-3,4-1 5,-6-1 3,1-2 6,0 3-2,2 2-2,-6-1 9,3-4 1,-1 4 2,-4-5-9,1 1-2,0 3 0,-1-4 6,1 5-1,-6 2-3,8-6-4,-3-1 2,4 2-3,-1-1-3,0 0 0,1 0 2,2-2-4,0 1 1,4 1 3,-1 1-4,0-1 1,0 0 0,0 0-4,1 2 2,-1 5-2,0 0-1,3 4 2,-1-10-3,-4 7 7,4-2-8,-2-1 4,-2 4-2,0-7 0,2 2 10,-3 0-3,0-3-3,4 3 1,-2-3 0,-2 0-2,-2-1 1,5 0-1,0-1-1,-5 2-1,8-4-2,-1 0 1,-4 2 0,2-3-1,-2-1 0,5 2 1,-1 0 10,-4-2-13,5 2 2,-6 3-6,6-5 9,-3 0-4,3 2-1,-4-1 1,-3 3 1,7-5 0,-1 9 0,-5-10-3,6 5 8,0-3-11,-2 0 2,-2-2 0,4 2 1,0-1 6,0-1-7,0 0 2,0-7-1,0 8 0,0-8 5,0 7-5,0-7-2,-2 6 2,2-6 1,0 7 0,0-7 0,0 0 8,-5 5-10,5-5 0,0 0 4,0 0-1,0 0-1,0 0 1,0 0-2,0 6 3,0-6-2,0 0 4,0 0-1,11 1-2,-11-1 4,0 0-3,22-1 1,-15 1-2,4 0 1,-11 0-4,20-2 2,-9 1-2,-1 1 3,0-3-1,2 3 1,0-1 0,-1 1 2,-11 0-5,23 0-1,-14-3 0,2 6 2,-11-3-2,18-3 3,-7 3 2,-2 0-5,2-1 7,1-1-6,-1 4 3,3-4-3,3 2 2,0-1-1,-4-2-4,1 2 3,5 1-1,-10 0-1,11-2 5,-3 4-1,-2-2-2,0 1-2,2-1 2,-1 3-2,-3-2 0,3 1 3,2-2-2,-2 4 2,-1-3-1,2 5 17,0-5 3,0 2-3,-1 0-1,-2 1-5,5-3 1,-4 2 2,-1 0-6,4 1 6,-2-3-2,2 1-9,2-1 3,-3 3-1,3-1-3,0 1-1,0-1 2,7 5 1,1-2 5,0-2-2,5 0-5,-5 2-2,6 1 0,-2 0 1,-3-2-1,5 2-1,-8 1 2,3-3-3,2 0 0,-7-1-1,4 3 3,-5 2 0,2-2 0,1-5-3,-11 4 3,5 1 2,6-2-4,-6 1 3,-2 0-2,7 1 2,-7-5-2,8 7 1,2-3-2,-2-3 5,5 3 3,-4-1-6,1 0 2,0 1-1,2-4-2,0 4 1,2 0 0,-3-2 0,0 4 0,0 0-1,0-3-1,1 2 2,-4-3-1,-3 3 0,-3-3 3,6 1-1,-5 0-2,-1 0 4,0-3-9,2 4 5,4 3 4,-2-4-4,-5 4-2,1-7 0,6 3 4,-5-3 3,5 1-7,-10 3 3,8 2 11,-2-4-9,5 0-6,-7 2 1,8 1 4,-10-2-2,10-2-2,0 3 0,-2 2 3,-3-2 1,4 3-5,1-2 5,-2-4-2,2 8 0,-1-4 2,5 0-3,-2-1 2,-1-1-2,1 2 5,1 0-7,0 1 4,0-3 0,1 0 1,1-1-1,-5 2-1,4-3 2,2 2-2,-9-1-1,5 2 1,-2-2 1,0 4-1,-1-3 5,5 0-7,-1-3 2,-3 6-2,4-2 3,-3-4-3,-1 2 3,-2 3 1,6 0-2,-1 0 2,1-3-1,8 7-1,-3 1 1,-5-6 0,9 8-1,-2-6 2,-9 2-2,9 1-1,1-1 2,-2 1-4,-10-4 1,2 0 2,6 4-1,-7-6-3,11 5 5,-13-3-3,6-2 6,-4 5 0,3-4-4,-3 1 1,2-3-3,0 4 1,-2-2-1,3-1 0,-4 5 1,4-4 0,-3 1 1,2-2-1,-2 3 1,0-2-1,2 1-2,-7-1 5,7 0-2,-2 0 1,-1 0 1,-1 0 0,1-3-3,4 1 4,-4 2-1,1 1-1,2-2-3,-1-3 8,-2 3-4,3-2-3,-2 1 6,-2 1-6,6-4-1,-4 4 1,-2-2 1,6 1 4,0 3-4,7-5 2,-12 3 0,3 0-2,-1-3-2,-5 2 3,2-2-2,0 3 2,-8-3 0,9 2 0,-2 1 0,-6-4 0,0 1-1,-3 2-3,0-3 6,-2-1 1,1 0-5,0 1 8,1-1-3,-9 0-2,9 0-3,-2 0 0,-1 0 1,0 0-1,1-1 1,4 1 2,-4 0-1,5 0 1,0 1-3,-2-2-1,-1 1 3,9 0-19,2 0 8,-8 3-4,-2 0-3,2-3 5,0 0-1,-1 0 0,8 2 4,-7-2-2,0 4 5,0-4-7,-2 0 9,-2 1 0,2-1-3,-4 0 3,-3 0 3,4 0-4,-6 0 2,7 0 1,-4 0-1,2-1 4,1 1-4,3 1 1,1-1 2,-2 0 0,3 2 0,-5-2-2,5 2 2,3-2 1,-5 0-3,2 2 3,5-2 0,-5 0 0,-5 1-3,4-1 3,-6 0 1,-3-1-2,2 1 1,-4-2 0,-8 2 5,12 0-7,-12 0 5,9-2-2,-9 2 2,0 0-4,8-2 4,-8 2-3,6-1 0,-6 1 0,0 0 3,0 0 1,0 0 2,0 0 1,0 0 4,8-4 2,-8 4-3,0 0-1,6-2 1,-6 2-4,6-3-2,-6 3-1,11-2 3,-11 2-3,7-1 0,-7 1-2,6-5 4,-6 5-2,5-2-2,-5 2 1,0 0 0,0 0 0,0 0-1,6-1-1,-6 1 3,0 0-2,0 0-1,0 0 1,0 0-3,12 0 3,-12 0-4,0 0-1,11 1 3,-11-1 6,14 0-9,-5 0-7,-9 0 2,20-1 1,-12 2 2,4 0-2,-12-1 2,15-1 4,-2 1-4,-1 0 5,3-1-5,1-4 2,-4 5 1,2-4 1,1 2 7,-3-2-4,1 1-5,-1-1-2,2 1 3,1-4-2,-1 3 2,-2-1 0,-3-1 3,5 3 0,0-3-3,-3 1-1,-2-2 3,-1 2 2,-2 3-1,2-4-2,-2 1 3,0-2-2,0 3 1,-5 1 4,6-2-4,-7 5-2,1-7 4,5 3-4,-6 4 1,0 0-1,5-6 1,-5 6 0,3-2-3,-3 2 1,0 0-4,0 0 5,0 0-1,0 0 2,18 6 8,-18-6-13,0 0 2,0 0 1,13 0-1,-13 0 1,0 0 1,0 0-2,0 0 3,9 0-2,-9 0 2,0 0 2,0 0-2,0 0 2,0 0-2,0 0 3,0 0-1,0 0-6,0 0 6,0 0-2,6-6 2,-6 6 0,0 0 8,8-2-10,-8 2-1,0 0 3,10-4 0,-10 4-1,7-3-3,-7 3 1,1-10 5,-1 10-1,2-5-2,-2 5-3,6-6-1,-2 4 6,-1-5-2,-1 1 9,3 0-11,-1 1 2,-1 2-2,-1-2 2,-2 5 3,6-10-1,-3 6-7,-1 0 2,-2 4 4,6-9-3,-5 4 2,1-1 1,2 1-1,-4 5 0,8-10-2,-6 3 4,2 3-1,1-2 7,-1 1-9,2 2 0,1-4-1,-1 3 5,-2-3 1,-1 1-5,4 1 0,-3 2 0,2-3-2,-3-3 5,5 3-4,-5 5-1,0-6 2,2 3-1,1 1 5,-3-4 0,2 3-7,-5 4 5,9-7 2,-8 2 0,4-1-3,-4-1 0,6 3 0,-7 4 0,3-5 0,0-2-1,-3 7 2,0-9-3,4 3 1,-1 3 1,0-6 0,1 2 0,-4 0 0,1-1 3,4 1 0,-5 0-2,4 0-3,-1-1 3,4-2-2,-7 2 0,7-3-1,-5 0 0,4-2 4,0 1-2,0-4 1,6 1-1,-4 1 6,0-1-6,4 1 0,0-5 0,2-5 2,-5 7-2,7-3 0,-4 0-1,0-3 0,2 2 3,-2-4-2,-1 3-2,3-3 4,0 0-1,-4 0-2,0 2 1,3-2 1,0 1 4,-3 3-5,1-1 0,3-6 1,-2 3 0,-1 0 0,-2 0-1,-1 2 3,-2 9-3,2-11 0,-2 0 1,0 7 0,0 0 0,-3-1 0,3 1 3,0 2-1,1 1-3,-6 0 5,5-5 2,-1 5-4,-4-1-4,6 2 6,-6 0-6,5 0 3,-6 4 6,5-1-6,-2-3-1,2 6 3,-4-2-2,4 2 3,-4-2 12,5 2-4,-4-3 6,-2 4-12,6 0 0,-1-4 1,-5 4-3,1 0 4,2 1-4,2-1-1,-5-3 3,4 3-1,-2 0-2,0-3 2,4 5-3,-2-5 11,1 0-16,4 2 1,-3 0 5,-1-1-3,1 1 1,2-2-2,1-2 3,-2 2-10,3-5-15,-4 4-15,0 1-23,-1 0-24,-2-2-40,3-1-52,0-1-57,-6 3-229,0 0-499,1 3 222</inkml:trace>
    <inkml:trace contextRef="#ctx0" brushRef="#br0" timeOffset="2287.2733">559-175 48,'0'0'93,"0"0"-10,-9-1 11,9 1-20,0 0-8,0 0 3,0 0-9,0 0-4,0 0-12,-6-4 2,6 4-4,0 0-9,0 0-1,0 0 1,0 0-5,0 0-6,0 0 3,0 0-6,0 0-9,0 0 6,0 0 0,0 0 6,0 0-3,0 0 6,0 0 8,0 0-1,0 0-4,15 12 3,-4-10-8,0 0 4,2 3 5,6-1-8,-4 0 2,5 1-3,-2 0-3,2-2 5,3 3-10,8 1 6,-6 0-3,1-2-2,0 1-3,1-1 6,3 3 3,-3-3-9,1 2 5,-2-2 2,6 1-6,-4-3 0,-1 2-3,1 1-3,-2-2 6,0-1-5,2 4-1,-8-5 7,-3 1 0,1 3-8,-1-5 1,3 2 7,-6 0 1,4-3-3,-9 4 4,4-4 4,-6 1 0,6-1-5,2 2-8,2 2 4,-8-4 0,5 1-2,4 3-2,-9-2 4,10-1-4,-2 3-4,1-2 7,2-2-1,9 4 1,-10-1-3,7-2-3,3 2-2,0-2-1,-3 2-1,6-3 2,-2 3 6,2-3-8,-5 5 3,4-5-7,1 3 2,1 0 2,-4-3-1,-2 1 3,1 1-4,0-1 5,2-1 0,-7 4-1,5 2-1,0-5 1,2 2-1,-2-3-2,3 3-1,-4 1 4,7-3-3,12 2 2,-3 1 1,-3 6-6,12-3 7,-3-4-3,0-2 0,-1 10 1,-1-5-2,7-1 2,-3 2-7,-4-3 5,7 5-2,-9-2-3,-3 0 7,1-1 1,3 1 0,-6-2 1,-9 1-2,12-4 2,-14-1-1,0 3-10,5-4 12,0 5 3,-2-3 2,-3 1-1,11 1-3,-6 0 3,6-3-3,3 1 5,-2 2-3,7 3-1,-2-2-4,-3 1 2,4-5-1,3 5-3,-4-3 4,-3 1-10,3 2 10,1 1-7,-13-1 7,7-5 0,-8 4-1,0-5 1,-4 4-2,1-4-3,0 2 4,-1 3-2,-9-3 3,2 4-1,-2-6-3,-5 0-2,5 1 1,-1-1 2,-3 0-1,3 2 1,-1 1-1,-1-3 2,2 2-1,-1 0 0,-1-2-5,-2 3 7,4-3-4,2 6 2,-1-1 7,6-1-7,-3-1 1,-3-3-2,11 4-1,-8 4 1,6-2-2,-9-2 1,5 1 7,-6-3-7,8 5-2,-9 0 4,5-5-4,0 7 0,5-4 1,-7 4-1,5-5 3,-4 1 0,4 2-3,-6-1 4,0-1 0,3 4-1,-3-4 0,0 1 1,0-3-3,-1 2 3,1 1-3,0-2 1,0 0 2,-3 2 1,3-2-2,0 0-2,0-1 1,-5 2 0,4-3 0,-4 2-2,-1 3-9,3-6 11,-8 2 2,5-2-4,1 1 5,2-1-4,-8 3 4,4-1 0,0 3-3,0-2 2,-6-3-4,6-1-4,0 3 7,-2 1 2,1-1-1,2 0-2,0 1 4,6-1-2,-6 1-4,1 1 2,4-5 0,1 9-2,6-4 3,-6 1 1,-4-1-1,4-2-4,0 5 4,0-1 0,6-2-3,-1 0-1,-7 3 5,4-3-3,-2 2 1,0-1 5,0 1-5,0-2 0,-5 4-2,5-2 1,-2-2 0,-2 1 2,5-2-3,-1-1 4,5 4-8,-7-1 4,8 3 1,-1-2 0,-8-4 5,3 2-7,0-2 3,-5 1 1,3 0-2,-2-1 2,2 0-4,2 0 3,-5-3 4,2 5-5,-1 1 3,-1-5-3,-3 2-1,4 0-2,-3-2 3,0 3 2,0-2 1,0 3-10,2-2 9,4 1-3,-4-3-1,3 1 1,-1 2 1,3 0 4,-5 2-1,16-2-1,-8 1 2,8-2-3,-4 7 2,1-3-1,1 0-1,0-2 1,1 5 0,0-3 1,-2 1-5,-2-1 6,2-1-1,-2 1-1,-6-2 13,0 1 4,3 0 4,-5 0-2,-1-6 0,0 3-7,0 1 4,1-1-5,-4 1 0,-5 1 0,8-4-1,-3 4 1,0-2-2,-4 1 0,9 2 2,-5-3-4,6 2 1,-7 0-2,3-3 3,2 2-4,-6-2 0,4 2 3,4 3 4,-7-6 5,6 4 5,-2-3-3,0 2 2,-2-2 3,0-1 2,-1 3 0,3-4-3,-6 0-2,6 4-3,-4-2-1,-2 3-3,3-5-1,-2 1-1,-1-1-1,-2 2 0,-3 2 0,-6-4 1,8 0 2,-8 0 0,0 0 2,9 0-2,-9 0-2,0 0-2,0 0-1,11 2-1,-11-2 0,0 0-3,0 0 2,0 0-2,8 2 0,-8-2-1,0 0 3,0 0-26,0 7-30,0-7-42,0 0-50,0 0-57,0 0-210,0 0-440,0 0 195</inkml:trace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6:39.60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E267613-8A1E-4421-9769-0D658FC5CC97}" emma:medium="tactile" emma:mode="ink">
          <msink:context xmlns:msink="http://schemas.microsoft.com/ink/2010/main" type="inkDrawing" rotatedBoundingBox="22210,10066 22262,10065 22263,10070 22211,10071" semanticType="callout" shapeName="Other">
            <msink:sourceLink direction="with" ref="{18334D38-BEC5-4DD1-9450-9D7EEF1ED3BD}"/>
          </msink:context>
        </emma:interpretation>
      </emma:emma>
    </inkml:annotationXML>
    <inkml:trace contextRef="#ctx0" brushRef="#br0">19876 6245 37,'0'0'64,"0"0"-3,0 0-3,0 0-7,0 0-4,0 0-3,0 0-2,0 0 3,0 0-3,0 0-6,0 0-14,0 0 11,0 0 1,0 0-6,0 0-2,0 0-2,0 0-3,0 0-1,0 0 0,0 0-3,0 0 1,0 0-8,0 0-5,0 0 3,-9-4 3,9 4-3,0 0-7,0 0 6,0 0 4,0 0-11,-15 0-2,15 0-28,-11 4-38,11-4-58,-17 0-135,17 0 60</inkml:trace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41:06.483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5FBEABF-C345-481E-9022-3D51039FE045}" emma:medium="tactile" emma:mode="ink">
          <msink:context xmlns:msink="http://schemas.microsoft.com/ink/2010/main" type="writingRegion" rotatedBoundingBox="2185,2602 33488,3434 33140,16543 1837,15711"/>
        </emma:interpretation>
      </emma:emma>
    </inkml:annotationXML>
    <inkml:traceGroup>
      <inkml:annotationXML>
        <emma:emma xmlns:emma="http://www.w3.org/2003/04/emma" version="1.0">
          <emma:interpretation id="{3B3E24CE-533D-4F47-85C9-A1321F61D165}" emma:medium="tactile" emma:mode="ink">
            <msink:context xmlns:msink="http://schemas.microsoft.com/ink/2010/main" type="paragraph" rotatedBoundingBox="2185,2602 33488,3434 33427,5723 2125,48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336EE1-65D3-4698-8CF0-41F34CBFFD56}" emma:medium="tactile" emma:mode="ink">
              <msink:context xmlns:msink="http://schemas.microsoft.com/ink/2010/main" type="inkBullet" rotatedBoundingBox="2175,2982 3710,3023 3667,4661 2132,4620"/>
            </emma:interpretation>
            <emma:one-of disjunction-type="recognition" id="oneOf0">
              <emma:interpretation id="interp0" emma:lang="en-IN" emma:confidence="0">
                <emma:literal>111)</emma:literal>
              </emma:interpretation>
              <emma:interpretation id="interp1" emma:lang="en-IN" emma:confidence="0">
                <emma:literal>1/1)</emma:literal>
              </emma:interpretation>
              <emma:interpretation id="interp2" emma:lang="en-IN" emma:confidence="0">
                <emma:literal>117)</emma:literal>
              </emma:interpretation>
              <emma:interpretation id="interp3" emma:lang="en-IN" emma:confidence="0">
                <emma:literal>"In)</emma:literal>
              </emma:interpretation>
              <emma:interpretation id="interp4" emma:lang="en-IN" emma:confidence="0">
                <emma:literal>111]</emma:literal>
              </emma:interpretation>
            </emma:one-of>
          </emma:emma>
        </inkml:annotationXML>
        <inkml:trace contextRef="#ctx0" brushRef="#br0">0 60 31,'1'-7'110,"-1"7"3,5-5-14,-4 2-4,-1 3-7,8-7 12,-8 0-4,0 7 4,9-8-9,-9 8-9,3-3-4,-3 3 0,6-4-4,-6 4-8,0-7 1,0 7-8,0 0-5,5-4 0,-5 4-6,0 0 2,0 0-5,3-6 0,-3 6-8,0 0-3,0 0-3,0 0 5,0 0-6,0 0-1,0 0-4,0 0-4,0 0 0,0 0-4,0 0 0,0 0-7,0 0 1,0 0-5,0 0-4,0 0 3,6 21-2,-3-17 5,0 11-3,-1-2 0,-2 6-4,6 2 5,-6 7-2,0-2 3,3-1-1,3 6 1,-1-7-8,-5 3 9,6 5-4,-1-8 3,1 6-4,1-4 3,-1-1-3,1-3 4,0 2-3,-2-7-2,1-2 0,0 0 2,-3-1 2,2 1-4,-4-4-2,4-1-1,-4-2-4,1-1-13,1-1-11,-3 1-40,0-1-21,0-6-35,0 0-55,0 0-95,0 0-297,0 0 132</inkml:trace>
        <inkml:trace contextRef="#ctx0" brushRef="#br0" timeOffset="444.3796">403 130 57,'-1'-9'103,"2"4"-3,-1 5 11,0-7-4,0 7 0,3-6-3,-3 6-6,0-5-5,0 5-6,0 0-1,0 0-13,0 0-7,6-6-4,-6 6-8,0 0-10,0 0 3,0 0-2,0 0-8,0 0-5,0 0-5,0 24-2,3-16-5,-3 9 3,5 1 14,0 0-6,2 4-6,-2 4 6,3-1 0,-2 1-5,-3-1 3,6 2-6,-1-2 1,-1 0-5,0-2-1,0-2-1,-4-3 2,2 0-2,-1-3-4,0 5-3,0-8 2,-1 6 2,0-8-7,-1 0-2,-1 1-15,2-3-25,-3 3-25,0-8-33,2 3-50,-4 3-137,2-9-302,-4 7 134</inkml:trace>
        <inkml:trace contextRef="#ctx0" brushRef="#br0" timeOffset="1269.3807">750-326 85,'23'9'136,"6"4"0,11 6-1,6 5 3,0 5-9,17 15 6,0 2 1,-2 10-4,2 1 5,3 10-15,-12 0-10,0 6-6,-10 2-10,-5 4-10,-12-4-4,-5-2-9,-2 7-3,-13-8-5,-5 1-6,-7-5-7,-1 1 0,-8-16-4,-12 13-5,-3-20 0,-14 15-4,-9-10-6,-9-8-4,-7 3-13,-6-11-20,-7-8-48,-3-4-73,-2-7-73,1-12-160,4-4-387,-2-8 170</inkml:trace>
        <inkml:trace contextRef="#ctx0" brushRef="#br0" timeOffset="851.2808">779 91 50,'9'0'129,"-9"0"-15,0 0-17,13 4-4,-13-4-7,6 3-11,-2 4-7,-1-2-3,4 8 8,-3-1 13,1 6-7,-1-2-6,3 7 7,-6 2-8,4 2 5,-5-2-6,1 2-5,1 2-5,1-1-8,-3 1-5,0-7-1,0 3-4,1 0-4,-1-7-8,0 4-3,0 0-3,2-8-2,-2 4 0,4-6-9,0 1-14,-1-2-23,-2-1-39,4-2-36,2-3-46,-3 4-117,2-6-282,0 1 125</inkml:trace>
      </inkml:traceGroup>
      <inkml:traceGroup>
        <inkml:annotationXML>
          <emma:emma xmlns:emma="http://www.w3.org/2003/04/emma" version="1.0">
            <emma:interpretation id="{E3D2336F-F071-46F9-A96B-32337DE00033}" emma:medium="tactile" emma:mode="ink">
              <msink:context xmlns:msink="http://schemas.microsoft.com/ink/2010/main" type="line" rotatedBoundingBox="5609,2693 33488,3434 33427,5723 5548,4982"/>
            </emma:interpretation>
          </emma:emma>
        </inkml:annotationXML>
        <inkml:traceGroup>
          <inkml:annotationXML>
            <emma:emma xmlns:emma="http://www.w3.org/2003/04/emma" version="1.0">
              <emma:interpretation id="{DBE65B99-6CEA-403F-90C9-8F2DA4DCE82D}" emma:medium="tactile" emma:mode="ink">
                <msink:context xmlns:msink="http://schemas.microsoft.com/ink/2010/main" type="inkWord" rotatedBoundingBox="5609,2693 10683,2827 10623,5117 5548,4982"/>
              </emma:interpretation>
              <emma:one-of disjunction-type="recognition" id="oneOf1">
                <emma:interpretation id="interp5" emma:lang="en-IN" emma:confidence="0">
                  <emma:literal>vs-dais</emma:literal>
                </emma:interpretation>
                <emma:interpretation id="interp6" emma:lang="en-IN" emma:confidence="0">
                  <emma:literal>v "dais</emma:literal>
                </emma:interpretation>
                <emma:interpretation id="interp7" emma:lang="en-IN" emma:confidence="0">
                  <emma:literal>v = a's</emma:literal>
                </emma:interpretation>
                <emma:interpretation id="interp8" emma:lang="en-IN" emma:confidence="0">
                  <emma:literal>v "dist</emma:literal>
                </emma:interpretation>
                <emma:interpretation id="interp9" emma:lang="en-IN" emma:confidence="0">
                  <emma:literal>v = fat</emma:literal>
                </emma:interpretation>
              </emma:one-of>
            </emma:emma>
          </inkml:annotationXML>
          <inkml:trace contextRef="#ctx0" brushRef="#br0" timeOffset="8791.1921">6770 741 68,'0'0'116,"-14"-2"-2,14 2-19,0 0-1,-12 0-17,12 0 16,0 0-2,0 0 8,0 0 4,0 0-4,54 0 1,-30 2 0,10-2-1,12 1 8,3 2 3,4-2-1,6 2 4,24 0 2,3 2-6,5-3-2,-2 3-8,6-5-5,-5 2-7,-2-2-8,1 0-3,-8 1-5,-2-2-5,-4 2-2,-17-2-8,-6-2-6,0-1-4,-3 2-2,-2-2-8,-5 0-1,-9 3-4,-6 1-1,-7-3-4,0 3 0,-3 0-4,-6 0-2,-2 0-2,-1-3-2,-8 3-7,14 0-11,-14 0-20,9-1-29,-9 1-40,0 0-57,9-2-54,-9 2-46,0 0-162,0 0-443,0 0 197</inkml:trace>
          <inkml:trace contextRef="#ctx0" brushRef="#br0" timeOffset="7723.928">7310-16 21,'-24'-10'105,"24"10"0,-11 0-3,11 0-13,-14 0-10,14 0-11,0 0 2,-20 0-8,10 2-1,-3-2-10,4-2-6,-6 2-2,-2 2-2,0-2-5,0 2-4,0 1-11,-3-2 9,0 4-9,0 0 0,-1-3 5,-5 6-4,-2-1 4,5 4 9,-1 0 2,1 4-4,0-1-3,4 3 1,2-6-8,7 4-3,-3 2-1,6-2 3,-3 2 2,3 0-6,4-1 5,3 1-6,0-5-3,3-1 4,4 3-5,3-7 4,-3 4 1,13-3 4,-3-2-9,2 0 1,4 4-2,-3-8 3,-1-1-8,1 2 4,-1-6-2,1 0 2,-2-6 3,1 2-3,-1 1-3,-4-8 1,0 2 8,6-10-1,-13 7 4,6-9-2,-3 6 6,-2-7 4,6-1-2,-2-10 3,-1 8 16,0-11 0,-5 11-5,6-9 4,-4 2 6,-1-2 10,-1 11 2,-1-3 19,-2 4 2,3-7-10,-3 5-4,-1-2-6,-2 3-5,0 2-4,0 1-5,-5 5-4,5 4 0,-1-4-6,-1 5-3,2 1-5,-3 3-5,2-4 0,1 5-4,-2-1-1,1 1-6,-3 1 2,4 0-1,0 7-2,-1-9-3,1 4 2,0 5-3,-2-5-4,2 5-3,0 0 1,0-7-2,0 7-1,0 0-2,0 0 4,0 0-1,-3 19-4,6-8-1,-3 3 3,0 7 0,0 6 0,-3 5 3,2 6-2,-4-1-2,2 5 1,2-2-1,-4 2-1,7 1 5,-2 1 14,3 3-2,0-1 1,4 5-3,3-5 2,-3 0-3,2-3 1,-1-2-2,3-2 2,-2-3-2,-3-6-1,2-3-1,3-4-4,-5-5-8,-2-3-30,6 1-32,-6-7-38,2-2-51,2-1-59,1 0-253,-1-5-505,-8-1 225</inkml:trace>
          <inkml:trace contextRef="#ctx0" brushRef="#br0" timeOffset="9718.189">7218 1500 70,'-7'-5'148,"-4"2"-10,-3-1 4,-1 0-1,-1 2-10,0-2-16,-3 1-3,4 2-14,-4-2-11,4 3-9,-3 0-4,4 4-9,-2 3-6,0 0-3,-1-1-8,0 6-3,-2 2-9,3-1-1,0 5-2,5-4-4,2 2-6,0 0-1,0 0 6,4-1-7,5 3 0,0-4-1,0 4 2,9-4-2,-1 0 2,6-3-9,3 2 2,-2-4 1,5-6-3,2 4-3,1-7 2,3-1 1,0-5-6,-8 3 2,5-7 3,2-4-3,-7-3-1,2-1-1,-3-2 2,-3-7-4,1-8-1,1 0 1,-4-1-5,-1-7 5,-4 4-4,2-5-2,-1 5 8,0-1 1,1 1 4,-4 9 1,1 3 13,0 2 6,0 0-3,-4 7 13,2 3 3,-2 0-2,-2 1-4,0 4-2,3 0 8,-3 4-3,1-1-2,-1 1-4,0-1-9,0 7 5,0-7-12,0 7-1,0 0-3,0 0-3,0 0 0,0 0-1,0 0-1,-4 25-2,2-15 5,1 7 6,1 6-2,-5-6 0,3 9 2,1 2-4,-2 0 8,-3 8-5,10 3-1,-5-9-4,1 10 2,1-12-3,4 13 5,4 0-1,3 0-1,-1-5-4,3 2 1,9-8 7,-8-5-10,8 0-9,0-6-4,5-6-6,3 2-8,1-8 0,-3 1-11,3-7-4,-3-1-5,2-6-3,-3-1-3,-2-6 8,-3 1-4,0-7 8,0-1 5,-6-5 3,0-4 1,1-7 2,-3-7 0,2-1 4,-1-2 0,1 4 3,-10 1 5,2 5 9,-2 10 21,-1 2 4,-2 6 1,-4 1 16,3 2 7,0 1 9,-3 7-4,0 0-4,0-1 2,0 4-17,0 4-5,-3-10-2,3 10-3,0 0-1,0 0-4,-21 18 0,13-5-4,1-1 1,-1 6 5,-4 3-6,-1 8-5,7-4 4,-5 4-1,5 7-2,2-8 0,-1 2 1,0 9-4,5-3 4,0-7-5,-3 1 7,3-3-8,7 2-2,-6-1-12,5-3-37,3-2-24,-4-6-21,1-1-31,2-4-30,3-1-39,-4-6-44,-2 2-186,4-7-452,-9 0 199</inkml:trace>
          <inkml:trace contextRef="#ctx0" brushRef="#br0" timeOffset="8258.9831">7983-188 41,'0'0'85,"-10"-5"5,10 5-8,-13 0-6,13 0-12,-14 0-1,14 0-4,-19 5 1,10-5-5,-2 2-5,4 2-5,-6 0-7,0 0 22,-3 7-9,-1 1-1,2-3 0,-6 7-11,1-2 2,-3 3 0,9-6-8,0 3 1,2-3-3,-2 4 0,5-5-3,0 5 3,4-2-7,0-2 2,4 1-3,1-5 0,6 7-2,-3-4 1,8 1 2,3 1 2,1-3 3,8 3-7,-3-5 1,3 4-1,-5-4-5,11 3-3,-10 2 6,5 2-6,-1-3-7,0 3 4,-7-3-4,-2 5 6,-2-4-4,-1 3 0,-2-3-1,-6 2 1,-3-1 2,0 3-5,-3-2 11,-3-1 0,-2-1 6,-3-2-5,-1 1-4,-2-5 0,0 5 0,-1-4 1,-3-2-8,-2-2 3,1 1 2,-1-3-1,-4-1-7,-2 0 8,-2-5-32,3 1-47,6-3-61,-9-3-163,9 3-314,6-4 140</inkml:trace>
          <inkml:trace contextRef="#ctx0" brushRef="#br0" timeOffset="10022.4821">7713 1507 126,'0'0'191,"0"0"-4,0 0-7,0 0-6,0 0-10,0 0-12,0 0-3,0 0-11,0 0-5,27 2-2,-10-5-8,0 3-6,0 1-7,3-1-1,7-1-1,1-2-7,3 6-8,-1-2 3,10-1-4,2 0-4,2-1-1,4-2-14,-2 3-5,1-7-6,1 7-8,-4 4-1,-1-9-5,-9 5-8,-8-3-6,-6 3-1,0 0-13,-9-1-11,-2 1-17,-9 0-33,14-2-58,-14 2-72,0 0-75,0 0-217,0 0-503,-46-7 223</inkml:trace>
          <inkml:trace contextRef="#ctx0" brushRef="#br0" timeOffset="4510.079">3423 156 53,'0'0'82,"0"0"6,3-4 1,-3 4-7,0 0-6,0 0-3,0 0-13,0 0-2,0 0 3,0 0 0,0 0 7,0 0-14,0-6 1,0 6 1,0 0-2,0 0-6,0 0-1,0 0 1,0 0 3,0 0-3,0 0-6,0 0 11,0 0-6,0 0 0,0 0 0,0 0 0,0 0-8,0 0-3,0 0-5,0 0-1,0-7-1,0 7-1,0 0 6,2-5-1,-2 5 0,0 0-5,0 0 3,0 0-7,0 0-2,4-6-1,-4 6-10,0 0 7,0 0 0,0 0-1,0 0 0,0 0-5,0 0-6,0 0 1,0 0-2,16 9 1,-10-2 1,2 2 0,-1 0 1,4 3 0,-3 3-1,1-1-1,3 2 2,2 9-1,0-4-3,4 1 5,-4-1-4,0 3 1,0-5-1,0 2 7,-1 1-6,1-1 4,-5 0 0,4 1-1,-4-5 2,0 2-1,-1-2-4,-2-5 0,-3 6-1,3-4 2,0 0-4,-4 3 3,5-5 7,-4-1-1,1-2-5,0 3 4,2-7-4,-3 3-3,0-1 1,-1 0 4,-1-4 6,1 3 1,3-2-4,-5-4 1,1 5 2,-1-5 3,3 7 6,-3-7 2,0 0 10,3 3 3,-3-3 13,0 0 9,0 0 2,5 4 12,-5-4 0,0 0-9,0 0-7,0 0-3,11-9-1,-5 3 5,0-2-17,0-1 2,2-5-3,2 1-6,0-5-4,2-2-3,6-3-3,-8-3-3,10-12-5,3 2-2,-7 10 0,4-13-2,5 3-1,1-4-2,0 5 11,-3-5-11,3 8-5,-6 7 3,2-2-8,-4 6 6,-3 3-3,-1 0-1,-1 4 1,0 1-4,0 2-5,-7 4-17,1 0-24,0 0-36,-6 3-43,5 0-37,0 1-43,-1 0-63,7-1-189,-4 4-495,-8 0 220</inkml:trace>
          <inkml:trace contextRef="#ctx0" brushRef="#br0" timeOffset="4944.199">4777 422 31,'0'0'193,"0"0"-4,0 0-2,0 0-2,0 0-11,0 0-5,0 0-17,0 0-8,0 0-6,0 0-11,0 0 1,0 0-5,0 0 0,0 0-3,0 0-3,0 0-4,0 0-6,0 0-7,0 0-18,7-18-8,7 17-6,6-1-5,2-2-6,11 3-4,1 1-7,5-2-7,7-2-10,3 3-15,1-4-23,-2-1-22,-7 4-42,4 1-34,-4-5-54,-8 1-47,-6 0-218,-1 4-462,-6-4 204</inkml:trace>
          <inkml:trace contextRef="#ctx0" brushRef="#br0" timeOffset="5254.2762">4918 598 84,'0'0'163,"0"0"-5,0 0-2,0 0 3,0 0-6,0 0-2,0 0 1,3 9-5,3-7 5,3 0-1,-1 3-9,3-4-10,4 1-2,4 2-11,2 3-5,8-7-12,0 4-9,2-1-6,-3 2-9,4-4-7,3 1 0,-1 1-14,-3-3-6,1 0-6,0 2-7,-3-4-10,4-3-22,-6 1-17,-7-1-32,2 1-38,-7-1-32,-4 3-41,-4-5-60,1 2-182,0-1-429,-8 6 190</inkml:trace>
        </inkml:traceGroup>
        <inkml:traceGroup>
          <inkml:annotationXML>
            <emma:emma xmlns:emma="http://www.w3.org/2003/04/emma" version="1.0">
              <emma:interpretation id="{BA6BB797-2921-4820-A2FC-390BC2BB4886}" emma:medium="tactile" emma:mode="ink">
                <msink:context xmlns:msink="http://schemas.microsoft.com/ink/2010/main" type="inkWord" rotatedBoundingBox="12846,3603 14800,3655 14768,4865 12814,4813"/>
              </emma:interpretation>
              <emma:one-of disjunction-type="recognition" id="oneOf2">
                <emma:interpretation id="interp10" emma:lang="en-IN" emma:confidence="0">
                  <emma:literal>*</emma:literal>
                </emma:interpretation>
                <emma:interpretation id="interp11" emma:lang="en-IN" emma:confidence="0">
                  <emma:literal>#</emma:literal>
                </emma:interpretation>
                <emma:interpretation id="interp12" emma:lang="en-IN" emma:confidence="0">
                  <emma:literal>Z</emma:literal>
                </emma:interpretation>
                <emma:interpretation id="interp13" emma:lang="en-IN" emma:confidence="0">
                  <emma:literal>J</emma:literal>
                </emma:interpretation>
                <emma:interpretation id="interp14" emma:lang="en-IN" emma:confidence="0">
                  <emma:literal>I</emma:literal>
                </emma:interpretation>
              </emma:one-of>
            </emma:emma>
          </inkml:annotationXML>
          <inkml:trace contextRef="#ctx0" brushRef="#br0" timeOffset="14186.4337">10676 501 56,'3'9'87,"-3"-9"0,0 0 6,0 0 11,0 0 3,12 2 11,-7 2 9,-5-4-6,12 0-1,-4 2-9,3-1 4,-2-1-9,5 4 1,2-4 4,3 0-6,1 2-1,7-1-2,3-1-7,11 7-2,-1-7-4,6 0-3,-2-3-7,10 6-4,0-6-3,1-2-8,5 5-6,0 0-4,18 0-8,-23-2-4,1 2-1,2 0-3,-7 0-4,2 0-3,-8 2-1,2-1-6,-16-1-4,0 4-1,-4-1-1,-10-1-4,2-2-3,-6 1-4,0-1-2,-6 0-10,1 1-17,0 3-4,-8-4-25,4 3-29,-4-3-37,0 6-39,0-6-43,-6 7-196,6-7-429,-12 4 190</inkml:trace>
          <inkml:trace contextRef="#ctx0" brushRef="#br0" timeOffset="14595.7679">11030 925 107,'0'0'170,"0"0"-3,0 0-8,0 0-9,0 0-28,0 0 3,0 0-13,31-2-2,-17 0-7,6 2 5,3 0-12,4-1 1,-2 1-5,3-2-1,-1 2-9,2 0 0,-1 2-1,0-2-4,2 1-1,-4-1-4,4 4 0,-3-4-3,4 0-6,-3 0 1,-1 3-6,1-1-3,-1-2-5,3 0-4,0 1-6,4-1-3,6 1-4,-8-1-3,2 0-4,7 5-3,2-4 0,-4-1-2,-7 1-4,11-1 0,-2 4-5,5-1-6,-4 1-4,2-1-6,-1 5-8,-1-5-8,1 1-12,0-2-16,-13 3-10,1-5-14,-6 7-17,-5-7-18,-2 4-14,-9-4-13,2 0-39,-11 0-29,8-4-127,-8 4-356,-7-12 158</inkml:trace>
          <inkml:trace contextRef="#ctx0" brushRef="#br0" timeOffset="15273.2665">11937 314 30,'0'0'109,"-12"-2"-6,12 2-9,0 0 1,-8-3-6,8 3-11,0 0-18,0 0 0,0 0-1,0 0-11,-7-1-4,7 1-1,0 0 1,0 0 4,0 0 4,-5 11 14,5-11 2,6 9 0,-3-1 14,7 3-3,-3-1-1,4 2 1,4 1 9,4 5-10,1-2-5,3 1-7,0 0-8,0-1-3,3-3-6,1-1 0,4 1-4,7 1-9,5 1 2,-1 0-4,-1-6-2,-1 3-1,-9-2-6,4 3 2,-3-3 1,-4-1-9,-2-2 1,-3 0-5,-4 0 1,-1-2-2,-10 0-3,2-2 0,1 0-6,-2 4 2,1-5 2,-6 3-4,-1-1-3,3 3 4,-6-3-1,0 1-2,0 4 1,0-1 1,-6 0-1,3 5 3,-5 5-4,-7 1 2,0 5 7,-5 0 14,-6 10-4,0 2 5,-4 1 19,0 1 5,-1 6 2,-3-1 16,-4-1 4,7 1-10,-2-3 2,2 0 6,0-1 5,0-3-2,4 0 1,2-4 1,5-9 3,0 0 17,0-1-27,5-1-3,1-6-12,0 0 0,5-5-10,-5 1 3,8-1-7,2-5-3,-2 1-3,2-2 10,4-4-16,-7 7 0,7-7-3,-6 4-2,6-4-11,0 0-32,0 0-36,0 0-66,0 0-83,-5-25-96,13 14-286,2-4-635,9-9 281</inkml:trace>
        </inkml:traceGroup>
        <inkml:traceGroup>
          <inkml:annotationXML>
            <emma:emma xmlns:emma="http://www.w3.org/2003/04/emma" version="1.0">
              <emma:interpretation id="{123FCB18-45E1-4BDD-9269-DCD827C13E97}" emma:medium="tactile" emma:mode="ink">
                <msink:context xmlns:msink="http://schemas.microsoft.com/ink/2010/main" type="inkWord" rotatedBoundingBox="17058,3339 23295,3505 23251,5151 17014,4985"/>
              </emma:interpretation>
              <emma:one-of disjunction-type="recognition" id="oneOf3">
                <emma:interpretation id="interp15" emma:lang="en-IN" emma:confidence="0">
                  <emma:literal>as-Edith</emma:literal>
                </emma:interpretation>
                <emma:interpretation id="interp16" emma:lang="en-IN" emma:confidence="0">
                  <emma:literal>dot-Edith</emma:literal>
                </emma:interpretation>
                <emma:interpretation id="interp17" emma:lang="en-IN" emma:confidence="0">
                  <emma:literal>ass-Edith</emma:literal>
                </emma:interpretation>
                <emma:interpretation id="interp18" emma:lang="en-IN" emma:confidence="0">
                  <emma:literal>ds=Edt</emma:literal>
                </emma:interpretation>
                <emma:interpretation id="interp19" emma:lang="en-IN" emma:confidence="0">
                  <emma:literal>dwt-Edith</emma:literal>
                </emma:interpretation>
              </emma:one-of>
            </emma:emma>
          </inkml:annotationXML>
          <inkml:trace contextRef="#ctx0" brushRef="#br0" timeOffset="18214.2391">18664 561 98,'0'0'123,"0"0"-12,0 0-1,0 0-8,0 0-8,0 0-15,0 0-22,0 0 11,0 0-12,0 0-3,0 0 6,-4 12 37,6-5-14,0 4-3,2 0 11,-1 4 5,5 0-12,1 3 1,2 6-4,6 1-3,0 6 1,-1-2-4,-2-3-6,6 9-3,3-2-9,-9-6-3,8 5-3,-3 0-7,1 3 2,0-9-2,3 6-4,-4-8-5,1 8 0,-2-13-3,1 2-6,-4-3 0,-4-3-1,1-1-3,-3-3 8,-3-4 18,2 3 27,-2-7 25,0-2-6,-6-1-4,0 0-3,14-8-3,-8 1-5,-1-3-9,6-7-7,-5-2 1,0-5-5,0-1-9,2-13-1,5 4-8,1-3-3,0-6-6,4 3 1,-2 0-9,4 4-2,1-3 5,-1 4-9,2 2-1,-8 8-7,2 1-11,0 3-26,-1-2-1,-1 5-11,-5 2-23,2 0-23,-3 1-24,-2 1-39,0 7-29,0-5-50,-5 1-48,-1 5-170,0 3-483,-7-3 213</inkml:trace>
          <inkml:trace contextRef="#ctx0" brushRef="#br1" timeOffset="48214.3181">18909 1568 50,'0'0'78,"0"0"-7,-1-5 1,1 5 1,0 0-2,0 0-11,0-7 1,0 7 2,0 0 10,0 0-9,0 0-1,0 0 5,1-8-1,-1 8-10,0 0-1,0 0 8,0 0-7,0-6-3,0 6 0,0 0-1,0 0-12,0 0-4,0 0-5,0 0-5,0 0-1,0 0-1,0 0-6,0 0 2,0 0 4,0 0 3,6-3-10,-6 3 5,0 0 2,22 4 2,-5-1-7,10 1 9,4 2-12,1-3 5,11 4 0,-1 0-11,-10-5 7,-3 7 5,15-7-3,-19 4-6,-5-5 0,0 2-4,-8-3 3,3 3-7,-4-3 2,-2 1 1,-9-1 0,14 0-2,-14 0 6,14 0-5,-14 0-5,0 0-3,0 0-8,0 0-11,0 0-18,0 0-32,0 0-19,-34 4-34,25-4-19,-5 2-112,-1-2-274,1 1 122</inkml:trace>
          <inkml:trace contextRef="#ctx0" brushRef="#br1" timeOffset="48553.558">18947 1681 5,'0'0'144,"-10"0"-16,10 0 0,0 0-12,0 0-1,-13 1-12,13-1-10,0 0-3,0 0-7,0 0-9,0 0-7,0 0 16,0 0 1,20 16 5,-3-10 7,3-3-6,9 7-6,0-5 4,16 3-7,0-2-4,2 1-3,1 5-11,-2-6-5,-3-1-6,-2 1-2,-1-2-3,-6-1-5,-7-3-6,-1 1-1,-10-1-3,2 0-7,-2-1 4,-3 1-5,-2-5-3,0 4-2,-2 0-2,-1-3-1,-8 4-1,10-3-1,-10 3-6,10-2-23,-10 2-31,0 0-28,0 0-44,0 0-52,0 0-192,0 0-393,0 0 174</inkml:trace>
          <inkml:trace contextRef="#ctx0" brushRef="#br0" timeOffset="19329.4135">19971 720 11,'-17'-4'122,"0"-3"-7,0 1-11,-3 5-19,2-1-2,-8 5 8,-5 3-7,8 1-16,-9 0 3,7 5-11,-1-1-7,2 3 2,1 0-4,1 4-7,2 0-3,2 2-6,6-4-4,-2 6-3,5-3 2,2-1 1,1 0-1,6-2-3,5 7 0,-2-10-4,3 6 1,0-2 6,3-6 5,2 3-14,2-3 3,-3-1 8,1-5-9,3 1 1,-5-4-4,9-2 1,-2 0 0,-2-6-4,2 3 2,-2-6-4,0 1 1,3-4 2,3-2-7,0-9-3,-5 3 3,5-5-1,0 3-3,0 0-1,-2-3-1,-2 0-5,-1 3 6,-1 1 3,-2-3 4,1 2 16,-6 3 4,-1 1-8,0 4 0,-2-3 0,0-2 10,-2 6 11,1 1 0,-3-4-4,0 7-6,-3-2-3,1 3-3,1-1-2,-2 0 0,-1 2-3,4-3-4,-3 7 3,2-4-2,1 7-6,-2-11 4,1 6-4,1 5 0,0-6-1,0 6-10,-3-7 7,3 7 0,-3-4-4,3 4 4,0 0-4,0-10 0,0 10-2,0 0-2,0-5 1,0 5 1,0 0-7,0 0 10,0-8-6,0 8 0,0 0-1,-5-9-1,5 9 3,0 0-4,0-7 4,0 7-1,0 0-1,0 0 1,0-7-1,0 7-1,0 0 1,-1-7-4,1 7 5,0 0-3,1-8-2,-1 2 3,0 6-2,0-8 0,-1 3-5,-1-4 9,2 9-2,0-9 0,-3 6 0,1-4-3,2 7 4,-1-14 1,-2 10 0,1-6-2,2 3-4,-1-1 1,-1 1 3,2 0-1,0-2-1,-3 3 2,2 0 0,1-1 4,0 7-4,-2-12-1,2 5-1,2 4 3,-2 3 3,1-11-7,2 0 2,-1 8-2,1-3 2,0-3 1,-3 9-3,1-3 1,-1 3 2,2-7 2,1 3-3,-3 4 3,0-7-3,0 7-4,0 0-1,0 0 2,0 0 0,0 0 1,0 0-3,0 0 4,0 0-2,-9 19-2,7-17 3,1 7-2,-1-3 4,-2-3-2,2 2 1,-1 2 1,1-1-2,-1 1 3,3 4-1,-3-4 0,2 4 0,-4-2-3,1 4 6,-3 5-4,1 0 3,0 6 0,-2-1-4,1 2 3,1 6 1,-5-1 4,-3 5 0,8 1 2,-3 2-3,3 1-1,-2-3 7,-3 2-1,11-2 2,-1-7 0,-1 9 2,2-9 1,2-1 2,-1-1-3,5 5 4,0 5-3,2-11 0,-2-2 3,5 1-5,-8-1-2,5-8 0,-2 2-1,0-1-1,2-2 1,-1-3 2,3 1-3,-6-6 1,2 4-3,1-4 3,0 0-1,2-3-1,-1-4-5,1 2-16,2-2-22,0-2-28,3 0-33,2-7-73,6-4-63,1 0-153,3-5-417,8-10 185</inkml:trace>
          <inkml:trace contextRef="#ctx0" brushRef="#br0" timeOffset="20034.9233">20367 824 57,'0'0'164,"0"0"-5,0 0 1,0 0-4,0 0-2,0 0-5,0 0 3,0 0-11,0 0-15,17-8-11,-10 8-2,12 0 0,-4 0-3,5 0 0,8 1-9,-1 2-2,1-3 4,4 3-6,8-2-10,3 3 1,5-2-5,-1 2-15,1-3-1,-1 2-3,-1-3-12,-1 1-2,-4 1-3,-7-2 3,-6-2-11,-2 2-8,-9-1-3,0 1-2,-10-3-9,6 2-23,-7-2-50,-6 3-65,0 0-77,0 0-63,0 0-162,-34-11-458,14 5 204</inkml:trace>
          <inkml:trace contextRef="#ctx0" brushRef="#br0" timeOffset="19727.2118">20665 359 85,'0'-2'121,"0"2"1,-5-7-17,5 7-2,-5-6-17,5 6-9,0 0-8,0 0-9,-10-1-2,10 1-9,-10 8-5,4-1 12,-1 3-5,-1 0-3,-3 3 18,2 4 17,-5 7-1,7-2 1,-4 3 3,0 1 7,2 4 6,0 4-14,-4 2 11,4-7-2,-2 10-2,4-12-3,1 11-12,-2-10 3,2 1-7,0-1-8,3-1-5,-2 0-5,-1-4-6,0 2-3,6-2-4,-2-3-2,-4-2-3,6-4-7,0 0-7,-1-3-35,2 2-36,-2-4-49,1-1-45,1-2-28,5-3-58,-6 2-133,0-5-390,12 0 173</inkml:trace>
          <inkml:trace contextRef="#ctx0" brushRef="#br0" timeOffset="16246.6518">15554 562 96,'-6'-2'109,"0"-3"-11,-2 0-23,-1 3 5,2-3 16,-10 3-7,3-3-1,-3-1-3,0 2-1,-3 4-3,-6-3-12,-3 3 4,-2 3 3,-10 7-5,-1-2-1,-1 5-3,-1-1-1,-1 3-11,1 1 2,7 3-7,-3-1-7,6 2 7,8-3-12,2 0-7,7 1 0,6-4-4,-4 4 1,10-2-2,-1 0-6,6 0 1,3 0 4,8-4-3,6 1-2,6-1-1,6-1-3,12 0 0,1-5-6,-1-5-2,4-2-3,-12-1 1,-3-3-1,-1-3 1,-2-1-3,-1-6-1,-4 1-1,-2-5 4,1-6-5,-2 0 1,1-7-1,-5-6 1,4-3-1,-4 2-2,-1-4-2,0 4 8,1-5-2,-4 7-3,-2 2-5,0-4 6,-1 14 2,-5 1 2,-3-3 1,7 0 1,-7 3-2,0-1 4,0 1 0,-3 6-4,-1 0 4,1 3 5,0-2 0,0 3-1,1 2-2,-3 1-3,1 4 0,1-2 1,0 0-1,0 3-1,1 3 0,2 3 0,-5-7-1,5 7-2,-1-8 1,1 8-2,-3-4 2,3 4-2,0 0-1,0 0 1,0 0-1,0 0 2,0 0-7,0 19 7,0-12 0,-5 4 5,2 3 4,-4 7 0,0 7 3,0 0 7,-6 6 0,4 5-4,-3-2 7,0 1 1,2 5-1,-2 1-1,1-1 14,1 3-1,4-2 2,-4 2-3,6-3 4,4 2-2,1-3-2,2 0-2,0-5 2,8 1-3,-3-9-4,6-3-1,-2 1 0,9 5-6,-8-12-2,0 0-29,3-1-33,-4-7-37,-1 1-50,0-5-35,-2-1-54,0-7-174,-4 0-424,-5 0 188</inkml:trace>
          <inkml:trace contextRef="#ctx0" brushRef="#br0" timeOffset="16743.9381">16296 425 106,'-2'-7'100,"-4"1"-7,-2 2-2,1 0-8,0 0-13,-3 0-9,1-1-1,-10 5-6,5 0-3,0 3 15,-5 0-6,-3 3-4,5-1-9,-6 3 0,-4 2-8,3 1-11,3 3 8,3-5-2,2 3-6,-1-4-1,7 6 0,-4-3-4,3 3 10,5 3-7,1-3-6,2 5 13,3-1 1,5 0 0,4 7-4,3 0 2,2-2-3,11 12-2,-4-6-6,-4-5-3,3 1 0,2 4 3,-6-7-5,0 2 6,-1-3-2,-1-2 4,-5-4-1,2-4 0,-5 3-1,-4-3-2,1 0 2,0-6 6,-3 4 6,-3-3 0,3-6 5,-5 8 3,-7-3-6,-2-5-2,-3 0-1,0 0-5,-6-1-1,3-3-4,-6 2-3,6-4-1,2 4-7,-1-5-31,1-2-50,9 7-58,-2-5-66,6-1-117,1-2-335,8-1 149</inkml:trace>
          <inkml:trace contextRef="#ctx0" brushRef="#br0" timeOffset="17152.4584">17072 576 48,'-9'3'173,"9"-3"1,0 0-4,0 0-9,0 0-9,0 0 2,0 0-5,0 0-7,0 0-1,0 0 1,0 0 2,0 0 6,0 0 2,18 12-3,2-9-6,8 1-8,0 2-13,4-1-10,11-2-13,-3 2-8,7-3-12,2-2-5,2 4-13,0-8-18,-4 4-22,5 0-30,-3-1-27,-1 1-31,-5-1-40,-11 2-33,-3-1-44,-1-1-41,-14 2-178,-2-1-435,-6 0 193</inkml:trace>
          <inkml:trace contextRef="#ctx0" brushRef="#br0" timeOffset="17394.3308">17313 905 171,'0'5'245,"0"-5"9,9 4 5,0 2-12,4-3-16,2-1-8,7 3-21,5-4-12,4 0-15,10 5-15,-1-6-16,3 0-17,-1 0-11,-9 0-10,9 0-20,-1 0-32,-12 0-32,-2 0-30,-6 0-43,-7 5-52,0-5-36,-5 0-43,2-4-38,-11 4-166,0 0-416,0 0 185</inkml:trace>
        </inkml:traceGroup>
        <inkml:traceGroup>
          <inkml:annotationXML>
            <emma:emma xmlns:emma="http://www.w3.org/2003/04/emma" version="1.0">
              <emma:interpretation id="{069B6F39-C28B-4A57-A3EF-F75C174AE01B}" emma:medium="tactile" emma:mode="ink">
                <msink:context xmlns:msink="http://schemas.microsoft.com/ink/2010/main" type="inkWord" rotatedBoundingBox="27312,3685 33477,3849 33441,5211 27276,5047"/>
              </emma:interpretation>
              <emma:one-of disjunction-type="recognition" id="oneOf4">
                <emma:interpretation id="interp20" emma:lang="en-IN" emma:confidence="0">
                  <emma:literal>ire-neat</emma:literal>
                </emma:interpretation>
                <emma:interpretation id="interp21" emma:lang="en-IN" emma:confidence="0">
                  <emma:literal>ivy-neat</emma:literal>
                </emma:interpretation>
                <emma:interpretation id="interp22" emma:lang="en-IN" emma:confidence="0">
                  <emma:literal>ivy-Herat</emma:literal>
                </emma:interpretation>
                <emma:interpretation id="interp23" emma:lang="en-IN" emma:confidence="0">
                  <emma:literal>ivy-eat</emma:literal>
                </emma:interpretation>
                <emma:interpretation id="interp24" emma:lang="en-IN" emma:confidence="0">
                  <emma:literal>ivy-leat</emma:literal>
                </emma:interpretation>
              </emma:one-of>
            </emma:emma>
          </inkml:annotationXML>
          <inkml:trace contextRef="#ctx0" brushRef="#br0" timeOffset="38898.953">25146 425 74,'1'-7'139,"1"1"1,-2 1-9,4-2-5,-2 1 7,-1 1-9,3-1-5,-4-1-7,0 7-11,6-8 0,-5 5-8,-1 3-11,0 0-9,5-7-6,-5 7-12,0 0-4,0 0-2,0 0-7,0 0-5,15 7-6,-9 0 3,-6-7-10</inkml:trace>
          <inkml:trace contextRef="#ctx0" brushRef="#br0" timeOffset="39162.1406">25371 889 1801,'2'16'55,"2"0"-113,0 0 315,-1-3-200,0 5-88,3-4 57,-5-2-49,5 1 20,-1-2-7,-2-4 14,0 0-3,0 0-2,-3-2 90,2 2 22,1-3-2,0-2 44,-3-2-73,5 6 1,-5-6-52,0 0 15,0 0-61,9-11 3,-3 6 46,-1-4-30,7 0 0,-3-7-41,0-3 108,7-2-117,2-2 57,2-2-66,6-5 105,-1-1-87,-9 6 113,11-5-149,-12 5 146,5 0-82,-6 0-36,10-7 80,-8 7-70,-1 3 62,5-10-84,-8 9 85,3 2-60,2-3 57,-3 4-215,3 1 8,-3-3 97,-3 8-142,-2 0-57,-8 6-78,9 3-131,-1-5 112,-2 4 55</inkml:trace>
          <inkml:trace contextRef="#ctx0" brushRef="#br1" timeOffset="43791.9157">25310 637 14,'0'0'103,"1"-5"17,-1 5-12,0-7-2,0 7 6,0 0-17,0-7-1,0 7-12,0-6-3,0 6-2,0 0-6,-1-7-9,1 7-6,0 0-3,-5-7-12,5 7 9,0-5-5,0 5-7,0 0-9,0 0 3,0 0 0,0 0-9,5-6 0,-5 6-6,0 0 1,0 0-3,0 0-3,0 0 5,0 0-8,0 0-4,0 0 7,0 0-7,0 0-1,0 0-1,0 0 1,0 0-7,0 0 5,0 0 0,1 25 2,-1-14-7,7 5 9,-6 0-3,5 7 0,0 1 6,1 2-3,-6 3-4,10-1 3,-8 1-2,3-2 3,6 9-2,-6-8 8,-2-1-5,2 2-7,-2-3 2,-1-1-1,2 1 1,-4-2 1,1-4 2,1 9-4,-3-14 3,0 4 2,0 2-5,0-1 25,0-4 7,0 0-6,0 3-8,2-4 6,-2-2-7,0 1 0,1-3-7,-1-3 4,0-1-2,0 1-4,3-3 2,-3 2-2,2-2-7,-2 3 10,0-3 1,1 0 2,-1-5 4,2 5 6,-2-5 7,0 0 9,0 0 3,4 6 3,-4-6-1,0 0 4,0 0-4,0 0-6,0 0 1,0 0-7,0 0-3,0 0-3,0 0-3,14-13 4,-12 8-10,2 2 3,-4 3 13,7-10-1,-6 5 6,4 2-8,-2-2-11,3-1 2,-2-1 4,0-2-8,3 4-3,-2-4-2,1 0 0,3-3 0,-3-1-2,8 4 2,-6-6 12,4 2-5,2-5-1,-3 1-4,5-4-2,3-1 3,4-6 2,-3 5-10,4-11 0,3 7 0,-4-3 3,0-5-6,-4 3 0,1 0 0,0 9-1,2-8-2,-2 9-3,-6-2 0,-1 1 1,-5 5 1,7-5 0,-4 7-4,-5-1 4,7 2 0,-6-3 0,1 2-2,0 0 2,-2 1-1,1 1 5,4 0-7,-5 3-2,-3-5 1,4 7 1,-1-3-1,-2 1 2,-2 4-3,-2 0 0,1 0-12,-1 0-26,0 3-44,5-2-37,-5 6-23,0 0-28,0 0-20,0 0-43,12 10-124,-12-10-390,11 8 172</inkml:trace>
          <inkml:trace contextRef="#ctx0" brushRef="#br1" timeOffset="44203.2082">26226 1057 76,'0'0'173,"0"0"-3,0 0-6,0 0-8,0 0-11,0 0-8,0 0-6,0 0-2,0 0-2,0 0-9,0 0-3,0 0 3,0 0-11,0 0-14,0 0-11,29 0-5,-10-2-6,1-1-10,6 6-4,1-3-8,1 0-2,1 0-7,-1 2-1,-1-2-5,4 4-5,-2-3-7,-1-2-14,-8 1-36,1 2-45,-2-3-49,1 2-38,0 0-56,-4-1-114,-3 0-357,-4-1 158</inkml:trace>
          <inkml:trace contextRef="#ctx0" brushRef="#br1" timeOffset="44446.3805">26248 1399 57,'0'0'164,"0"0"8,0 0 6,6 7-6,8-6 8,-7-1-14,13 0-9,5 2-1,1-2-16,3 0-13,3 0-12,10 0-8,-9 0-11,-2 0-5,0 0-13,-1 4-7,-2-4-11,-2 0-2,0 0-7,-6 0-7,-3-4-34,0 4-42,-3 0-47,1-2-58,0 2-57,-4-1-141,-2 1-363,-9 0 161</inkml:trace>
          <inkml:trace contextRef="#ctx0" brushRef="#br1" timeOffset="45350.0213">27326 968 20,'0'0'123,"0"0"-10,0 0-13,0 0-4,0 0-18,0 0 3,-7 14 3,7-7-14,0-1 3,0 6 8,0-1-10,0 3-1,3 1 0,-3 1-13,1 0 10,-1 3 5,3 1-7,2-1-6,-3-2-4,2 6-6,4 2-4,-7-4-3,4 1 0,1 1-5,2 2 11,-1 0-1,1-7 0,3-2-3,0 5 2,1-5-2,-1 1-4,2-5-4,1-2-2,3 3 2,0-4-5,0 0 0,3-4-7,0-3-1,0 0 1,0-2-2,1-5-3,-1-2-6,6-10 0,-3-1 1,6-7 0,-9 2 0,6-9-4,-1-4-4,-5 3 2,-3-5-1,3 1 1,-6 10-2,-1 1-1,0 0-1,-6-2 0,1 1-1,-2 7 1,-4-5-3,2 7 5,-4 0 2,2 0 3,-2 2-3,0 0 4,0 9 2,0 0-1,0-1-1,0 1-7,0 2 0,0 5 0,-6-7-1,6 7-1,0 0 0,-14 2 0,14-2 0,-14 10-1,6-3-1,2 3 3,0 2-4,-2 4 2,1-1 0,1 8-2,-7-2 0,6 4 1,-1-5 0,-4 7 2,4-4-1,0 2-1,2 2-1,-3 9 3,3 1 1,0 2 2,4 0-5,2-3 5,2 4 0,4-3-4,0-6-1,2-2 8,1 0-5,0-4 3,2 0-10,3-1 7,-1-1-5,7-5-29,-6-1-42,5-7-57,2 2-44,7-1-43,-1-10-120,4-1-363,7-7 160</inkml:trace>
          <inkml:trace contextRef="#ctx0" brushRef="#br1" timeOffset="45696.6337">28574 1240 34,'0'0'168,"0"0"-2,0 0 0,0 0-7,0 0-8,0 0-10,0 0-2,0 0-10,0 0-5,0 0-12,0 0-16,0 0-4,41-3-11,-22 3 5,1 0-2,7 3-7,0-6-7,2 3-5,3-1-6,0-1-3,0-2-8,2 4-5,6-3-7,-9 3 1,1 0-2,0 0-6,-1 0-3,1 0 1,0 3-10,-2 1-28,-3 2-36,-7-5-44,6 5-38,-6-1-38,-6-2-185,-5 1-380,-3-4 168</inkml:trace>
          <inkml:trace contextRef="#ctx0" brushRef="#br1" timeOffset="45981.8359">28841 1029 104,'0'0'140,"-8"-4"-24,8 4-5,0 0-14,0 0-12,0 0 10,0 13-4,0-6-8,0 5-7,0 3 21,0 3-8,2 6-5,-2 1-8,-2 1-5,2 11 5,-6-6-3,-1 6-10,0 2-5,1-3-3,-1 1-6,-1 2-3,2 0-5,0 1-5,6-1-2,0 3-7,3-1-2,0-2-27,3-1-60,3 3-58,-3-13-183,7-3-328,-6 0 147</inkml:trace>
          <inkml:trace contextRef="#ctx0" brushRef="#br1" timeOffset="46789.4093">30178 1241 146,'-8'-7'141,"-6"0"-2,0 1-10,-4 1-14,-2 4 0,5 1-18,-5 1-6,-6 1-14,6 7-3,-5-2-16,1 4 4,-2 3-4,1 4-8,0 2-3,4-1-9,-1 1-3,4 3 0,4-1-5,0 0-12,7 2 8,1-8-5,1 9-2,5-9 1,0-4-4,5 5 0,2-3-3,-1-6 1,1 0 0,0-1-1,13-4-2,-6-4 1,4 1 6,-2-4-12,-2-1-1,6-3 3,-2-3 1,-1-6-1,4-1-5,-2 0-1,-1-4 0,-1 4 8,-3 5-5,-3-3-9,-2 5 12,5-2-8,-7 3 3,-1 3-4,-4-1 10,4 3-11,-1 2 0,-5 3-4,1-5 3,-1 5 3,0 0-4,0 0 2,-7 21 0,0-5 1,0-2 3,2 4-5,4 7 3,1 1-2,0 2-1,1 1 3,11 10 5,4-4-2,8 3-1,4-1 2,4 1 2,-3-9-1,10-1-1,-7-6-3,5-1 4,-8-12 1,-2 0-1,7-1 9,-6-7-5,-1-2-2,1-7 4,0-5-1,-2-1-6,-3-5 4,8-14 2,-8 1-3,1-6-2,-4-1 0,3-9 2,-1-14-9,-4 9 10,-4-15 1,-5 17-8,-3-1-1,5 0 4,-10 1-7,-2-1 4,-5 4 3,-7 2 3,6 2 23,-7 5 2,5 9 9,-2-1-8,2 6 4,0 6 1,1 4-2,2 2-5,-2 5 0,5-2-5,-2 3-6,-1 4 0,0 1-4,6 2 1,-11 0-3,11 0-1,-12 15 0,8-7 0,-3 6-2,3 1-2,-2 5 1,0 3 0,1 2 1,2 3-2,-2 1-1,4 1-1,-4 9 3,2 0-2,3 0-2,-5 1 5,7 3-3,-2 0 1,0-1 0,0 4 1,3-1-4,3 1-3,-3 1 5,5-3-5,4-3 0,0 0 2,-1-1-38,5-5-21,-7-6-48,5-9-53,-7-2-68,-5-4-120,2-3-370,1-4 164</inkml:trace>
          <inkml:trace contextRef="#ctx0" brushRef="#br1" timeOffset="47022.5735">30575 1330 14,'5'-5'212,"-5"5"-20,12-4-23,-1 1-13,6 5 1,7-2-11,2 0-8,8-2-16,6 5-8,3 4-13,8-1-7,-2 0-12,-2 2-8,4-3-8,0 3-7,-2-3-4,-8-1-49,1-3-50,-1 1-48,-10-2-66,-13 0-120,2-3-300,-8 1 133</inkml:trace>
        </inkml:traceGroup>
      </inkml:traceGroup>
    </inkml:traceGroup>
    <inkml:traceGroup>
      <inkml:annotationXML>
        <emma:emma xmlns:emma="http://www.w3.org/2003/04/emma" version="1.0">
          <emma:interpretation id="{72A59A9B-EFCE-4DF2-A15F-3917D8C52E1D}" emma:medium="tactile" emma:mode="ink">
            <msink:context xmlns:msink="http://schemas.microsoft.com/ink/2010/main" type="paragraph" rotatedBoundingBox="16211,4999 27609,5662 27507,7414 16109,675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7FB7CFBB-576D-4613-BBA0-AC8CD146D096}" emma:medium="tactile" emma:mode="ink">
              <msink:context xmlns:msink="http://schemas.microsoft.com/ink/2010/main" type="line" rotatedBoundingBox="16211,4999 27609,5662 27507,7414 16109,6751"/>
            </emma:interpretation>
          </emma:emma>
        </inkml:annotationXML>
        <inkml:traceGroup>
          <inkml:annotationXML>
            <emma:emma xmlns:emma="http://www.w3.org/2003/04/emma" version="1.0">
              <emma:interpretation id="{412CFDEB-3DC4-44C9-BB80-2C3E57997F8E}" emma:medium="tactile" emma:mode="ink">
                <msink:context xmlns:msink="http://schemas.microsoft.com/ink/2010/main" type="inkWord" rotatedBoundingBox="16199,5217 17704,5304 17648,6261 16143,6174"/>
              </emma:interpretation>
              <emma:one-of disjunction-type="recognition" id="oneOf5">
                <emma:interpretation id="interp25" emma:lang="en-IN" emma:confidence="0">
                  <emma:literal>ds</emma:literal>
                </emma:interpretation>
                <emma:interpretation id="interp26" emma:lang="en-IN" emma:confidence="0">
                  <emma:literal>dg</emma:literal>
                </emma:interpretation>
                <emma:interpretation id="interp27" emma:lang="en-IN" emma:confidence="0">
                  <emma:literal>as</emma:literal>
                </emma:interpretation>
                <emma:interpretation id="interp28" emma:lang="en-IN" emma:confidence="0">
                  <emma:literal>dc</emma:literal>
                </emma:interpretation>
                <emma:interpretation id="interp29" emma:lang="en-IN" emma:confidence="0">
                  <emma:literal>dB</emma:literal>
                </emma:interpretation>
              </emma:one-of>
            </emma:emma>
          </inkml:annotationXML>
          <inkml:trace contextRef="#ctx0" brushRef="#br0" timeOffset="52227.6613">14408 2379 8,'0'0'141,"0"0"-9,0 0-8,0 0-11,-5-5-20,5 5 9,0 0-10,-6-6-11,6 6 1,0 0 1,-1-3 2,1 3-7,0 0-2,-5-6-3,-1 5-2,6 1-8,-8-5-8,8 5-6,-7-7-1,-1 3-9,8 4-5,-14-2 0,3-2-8,4 2-4,-4 1 3,-6-4-6,-3 5 0,3-1 0,-4 1-6,-5 1 4,6 0-5,-2 4 0,-2-3-5,-2 2-1,9 6 3,-2-2-4,4-1 1,0 0-6,2 6 3,1-1-1,0 2 1,4 1-3,2 0 3,0 4-1,3-3-6,3 2 6,0-8-1,1 5 0,1 0-3,4 2 8,2-3-8,4-2 3,-4-1 1,5 0 3,1-2-3,3-2-4,0-2 5,1-1-1,1-6 1,-1 4 0,1-6-4,1 0 6,-2 0-3,-3-2 3,4-2 1,-5-3-6,-1 0 6,6-6-1,1-4 2,-2 0-2,-2-2 3,2 1-2,-3-8-1,-4 5 1,0-2 7,1-5 5,0-8-6,-5 17 19,2-2 2,-5-2-3,-1 2-2,-3 0-6,3 0-3,-1 2 24,-4 4 1,-1-3-5,2 4-4,-1 0-4,1-1-2,-4 2-7,4 1 17,-2 2-3,1 0-8,1 2 0,-3 1-3,3 0-1,1 2-3,0 4-1,-2-2-2,2 7-7,-1-11-1,2 5-1,-1 6-6,0 0 0,0 0-3,0-4 0,0 4-1,0 0-1,0 0 1,2 26 0,-1-13-1,-2 2 3,1 5-4,0 5 6,-2 2-6,1 12-1,-4-3 4,4 0 1,1 4 0,-3 3-3,1-4 9,2 5-1,2-1-3,4 2-1,-2-1 0,3 0 0,-1-2 5,0-1-5,-3-10-28,5 2-21,-2-4-32,0-1-40,0-10-37,0-1-35,-3 2-175,5-6-397,-4-5 175</inkml:trace>
          <inkml:trace contextRef="#ctx0" brushRef="#br0" timeOffset="52710.5046">15338 2161 37,'-8'-4'155,"-2"3"-20,-4-2 8,0 0-5,-6 2-18,-8-3-9,4 4-7,-8 5-9,2-2-10,-2 1-9,3 2-8,-2-2-4,4 3-8,5 4-7,4-4-7,4 3-2,6 1-4,1-3-6,1 4-5,2 4 4,8-4-9,3 4 2,7 3 0,8 0 1,10 8 0,3-2-7,6 5 1,4 1 1,0 0 3,2 0-2,-4 1-3,-5 2-1,2-2-3,-11 0 4,4-1-5,-13-8 5,-7 1-5,0 0 3,-6-4 3,-2 6 17,-11-4 7,3-6 3,-11 2-1,-6-4 2,-8 4 5,-10-5-4,-13 3-2,-2-8-5,-24 2-3,17-7-4,-18-3 0,18 0-12,5-7-11,1 1-29,10-1-25,10 2-40,6 2-37,14-7-61,4 2-156,8-3-365,10-1 162</inkml:trace>
        </inkml:traceGroup>
        <inkml:traceGroup>
          <inkml:annotationXML>
            <emma:emma xmlns:emma="http://www.w3.org/2003/04/emma" version="1.0">
              <emma:interpretation id="{E0D40327-04EA-4C41-9D47-3B065A3B74DC}" emma:medium="tactile" emma:mode="ink">
                <msink:context xmlns:msink="http://schemas.microsoft.com/ink/2010/main" type="inkWord" rotatedBoundingBox="19038,5674 19588,5706 19566,6076 19016,6044"/>
              </emma:interpretation>
              <emma:one-of disjunction-type="recognition" id="oneOf6">
                <emma:interpretation id="interp30" emma:lang="en-IN" emma:confidence="0">
                  <emma:literal>=</emma:literal>
                </emma:interpretation>
                <emma:interpretation id="interp31" emma:lang="en-IN" emma:confidence="0">
                  <emma:literal>#</emma:literal>
                </emma:interpretation>
                <emma:interpretation id="interp32" emma:lang="en-IN" emma:confidence="0">
                  <emma:literal>z</emma:literal>
                </emma:interpretation>
                <emma:interpretation id="interp33" emma:lang="en-IN" emma:confidence="0">
                  <emma:literal>&amp;</emma:literal>
                </emma:interpretation>
                <emma:interpretation id="interp34" emma:lang="en-IN" emma:confidence="0">
                  <emma:literal>X</emma:literal>
                </emma:interpretation>
              </emma:one-of>
            </emma:emma>
          </inkml:annotationXML>
          <inkml:trace contextRef="#ctx0" brushRef="#br0" timeOffset="21456.5174">16854 2674 82,'5'7'249,"4"-5"-3,2 2-12,6-3-3,9 1-10,1 5-16,3-5-28,2 5-15,2-3-15,-2-1-16,0 1-3,8 3-19,-9-7-11,-1 7-8,2-3-23,-2-1-29,-3-1-41,-1 0-42,-7 1-49,1-3-59,-5 0-234,-3 0-419,-1-3 185</inkml:trace>
          <inkml:trace contextRef="#ctx0" brushRef="#br0" timeOffset="21213.3482">16890 2347 7,'0'0'91,"0"0"-11,0 0-8,0 0-4,-7 3-9,7-3-4,0 0-9,0 0-3,0 0-4,0 0 0,0 0 18,0 0 5,0 0 1,0 0 11,0 0 6,0 0-1,0 0 6,0 0 6,0 0 2,0 0 5,0 0 0,0 0-3,20 9-4,-6-8-7,11 0-7,2 5-6,1-1-6,4 2 0,7 0-12,2-1-12,5-1-20,-5 6-35,1-8-36,-1 1-45,2-4-55,-14 0-156,4 2-331,-6-4 147</inkml:trace>
        </inkml:traceGroup>
        <inkml:traceGroup>
          <inkml:annotationXML>
            <emma:emma xmlns:emma="http://www.w3.org/2003/04/emma" version="1.0">
              <emma:interpretation id="{18334D38-BEC5-4DD1-9450-9D7EEF1ED3BD}" emma:medium="tactile" emma:mode="ink">
                <msink:context xmlns:msink="http://schemas.microsoft.com/ink/2010/main" type="inkWord" rotatedBoundingBox="20535,5251 22849,5385 22756,6992 20441,6857">
                  <msink:destinationLink direction="with" ref="{5E267613-8A1E-4421-9769-0D658FC5CC97}"/>
                </msink:context>
              </emma:interpretation>
              <emma:one-of disjunction-type="recognition" id="oneOf7">
                <emma:interpretation id="interp35" emma:lang="en-IN" emma:confidence="0">
                  <emma:literal>Cut</emma:literal>
                </emma:interpretation>
                <emma:interpretation id="interp36" emma:lang="en-IN" emma:confidence="0">
                  <emma:literal>(let</emma:literal>
                </emma:interpretation>
                <emma:interpretation id="interp37" emma:lang="en-IN" emma:confidence="0">
                  <emma:literal>(at</emma:literal>
                </emma:interpretation>
                <emma:interpretation id="interp38" emma:lang="en-IN" emma:confidence="0">
                  <emma:literal>(ut</emma:literal>
                </emma:interpretation>
                <emma:interpretation id="interp39" emma:lang="en-IN" emma:confidence="0">
                  <emma:literal>(Let</emma:literal>
                </emma:interpretation>
              </emma:one-of>
            </emma:emma>
          </inkml:annotationXML>
          <inkml:trace contextRef="#ctx0" brushRef="#br0" timeOffset="54526.7918">18889 2533 130,'0'0'129,"0"0"-13,-1-9-8,1 9 2,0-8 5,0 8 0,0-7-5,0 7-8,0-10-5,0 10-3,0-5 1,0 5 4,0-7-4,0 7-2,-2-6-8,2 6-10,0 0-2,0-7-4,0 7-6,0 0-7,0-7 2,0 7-3,0 0-7,0 0-2,2-6-10,-2 6-2,0 0-4,0 0-6,0 0-3,0 0-1,0 0-7,0 0 8,0 0-8,0 0-2,0 0-4,0 0 1,0 0-1,7 18 0,-7-7-3,2 1 2,-4 2-4,1 1 5,-4 3-6,4 7 3,-4 2-9,3 2 5,1-1-4,1 1 2,-5-1 1,5-1 0,0 10-1,0-6-1,5 5 3,3-1-1,1 1 2,2-9 3,1-2-2,2 0 1,-1-4 1,3-1-1,-4-4 1,5 2-2,-3-8 5,0 0 0,-1-3 5,4 1-1,0-5 3,0-2 1,0-1-3,4-1-1,-2-2-1,1-5-1,6-1 1,-3-6 3,-2 0-5,5-3 2,2-8 2,0-4-5,-8 7-3,7-8 5,-10 6-4,0 0 1,-3-1-3,-3-3 2,-2 4 1,-2 0-3,-4-2 1,1 4 6,-8-2-6,4 9 5,0-2-2,-6 1-1,3 0-1,-1-1 6,-6 6 1,9-2 3,-8 3 1,6 1 1,0 2 5,-2 1-2,2-2 0,0 1-2,0 4-6,3 4-1,-3-6 0,3 6-2,-5-8-3,5 8 0,-3-4-3,3 4-3,0 0 1,-6 12-7,3-5 3,1 3 5,-1-2-5,2 8 10,-4 0-6,2 1-3,-5 7 2,2 5 5,2-3-7,4 1 0,-2 0 3,1 12-2,2-10 2,-2 9 1,1-8-3,3 9 1,1-2 6,4-9-4,4 5 3,-4-5-1,1-3 2,8-3-12,-3 2-23,3-5-16,3-2-31,-5 2-30,3-8-44,-2-2-54,2-2-194,2-4-431,0-3 190</inkml:trace>
          <inkml:trace contextRef="#ctx0" brushRef="#br0" timeOffset="54764.0472">19903 2919 5,'4'-5'223,"2"2"-4,1 2 1,4-2-17,1 0-18,4 2-11,-1-3-15,7-1-12,-2 4-18,-4 0-11,3 1-13,7 0-8,2 0-10,4 1-7,-5 0-10,3 4-4,14-1-11,-3 0 2,1-1-23,1-2-23,-2 0-40,-7 1-27,7 1-41,2-1-32,-13-2-36,-3 2-163,1-6-356,-1 1 158</inkml:trace>
          <inkml:trace contextRef="#ctx0" brushRef="#br0" timeOffset="55049.2498">20401 2638 33,'-6'-1'180,"6"1"-19,-11-4-11,11 4-16,0 0-4,0 0-3,-14 7-2,8 1-6,0 2 3,-2 1-13,5 7 9,0 5-2,3 4 6,6 1-11,-3 0-8,2 8-11,7 2-9,-7-1-8,1-2-4,3-5-7,-4 1-4,5 2-10,-4-2-30,2-5-37,-3 1-48,-4 2-59,5-6-44,-6-4-183,0-2-379,2-3 169</inkml:trace>
          <inkml:trace contextRef="#ctx0" brushRef="#br0" timeOffset="58018.9704">19009 1983 142,'-5'-7'141,"1"0"-3,-4 3-7,2 0-14,6 4-5,-17-3-8,6 3-3,-9 3 11,-7 5 3,-1 4-1,-13 4 7,1 3-7,-2 7-4,1-1 17,-2 3-12,0 1-9,3 7-5,2-7-1,-2 11 0,4 2-6,6 2-5,-7 15-4,3 7-4,11-15-11,9 0-6,4 20-5,5 1 1,10-2-9,7 3-1,9-1-10,13-1 6,0-4-7,13-2-4,9-5-3,11 0-18,10-6-54,38 18-40,-34-23-40,33 11-50,-25-26-67,-5 3-194,-1-1-466,-2-10 206</inkml:trace>
        </inkml:traceGroup>
        <inkml:traceGroup>
          <inkml:annotationXML>
            <emma:emma xmlns:emma="http://www.w3.org/2003/04/emma" version="1.0">
              <emma:interpretation id="{5EF52E2E-AE58-4361-AC49-BB7F052594B0}" emma:medium="tactile" emma:mode="ink">
                <msink:context xmlns:msink="http://schemas.microsoft.com/ink/2010/main" type="inkWord" rotatedBoundingBox="23190,5522 25317,5645 25222,7281 23094,7157"/>
              </emma:interpretation>
              <emma:one-of disjunction-type="recognition" id="oneOf8">
                <emma:interpretation id="interp40" emma:lang="en-IN" emma:confidence="0">
                  <emma:literal>at)</emma:literal>
                </emma:interpretation>
                <emma:interpretation id="interp41" emma:lang="en-IN" emma:confidence="0">
                  <emma:literal>ant)</emma:literal>
                </emma:interpretation>
                <emma:interpretation id="interp42" emma:lang="en-IN" emma:confidence="0">
                  <emma:literal>at</emma:literal>
                </emma:interpretation>
                <emma:interpretation id="interp43" emma:lang="en-IN" emma:confidence="0">
                  <emma:literal>ait)</emma:literal>
                </emma:interpretation>
                <emma:interpretation id="interp44" emma:lang="en-IN" emma:confidence="0">
                  <emma:literal>art)</emma:literal>
                </emma:interpretation>
              </emma:one-of>
            </emma:emma>
          </inkml:annotationXML>
          <inkml:trace contextRef="#ctx0" brushRef="#br0" timeOffset="55907.9692">21433 2856 33,'-4'-2'164,"-2"-6"-8,3-1-1,-3 3-6,-7-1-7,6 0-2,-6 0-4,0 0-11,-7 1-16,-2 2 3,-2 1-5,-3 0-8,0 6-13,-4 0-6,2 3-10,1 1-6,1 8-6,-1-1-3,4 0-9,2 4-1,-1 1-5,3 5-10,3-5 3,10-4-3,0 9-5,3-6-4,1 0 1,10 6-3,3-1 3,0-3-7,10-1 2,2-1-4,4 0-8,9-4-5,-1-3-7,-3 0 4,10-6-2,-10-3 4,-5-2-1,0-7 1,-6 3 1,-6-3-1,1-7 0,-1 3 3,0-5-5,-7 1 2,-1-2 0,2 3 2,-3 1 1,-4-3 11,-1 2 0,5 4 2,-5 0-3,-5 2 1,5 1-2,0 0-7,0 7-1,0-10 0,0 10 1,0 0-1,0 0-5,0 0 3,0 0 1,6 24 1,-6-17-2,8 7 1,0 0 3,4 2-2,2 4-6,6 1 6,10 4-2,1-2 1,3-1-1,0-1 4,4-5-3,-10-2 2,2-3 1,-2-2 3,-2-5-5,2-1 4,-8-3-1,0-2-3,-5-3 2,2-1 4,0-4 3,3-6 2,-7-2-7,7-5 9,-6-4-6,2-12 2,-3-2 0,1-4-1,-2-2 4,-1-7-4,0-15 5,-5 17-1,-4 2 14,2-5 1,-8 5 5,4 7 30,-5-4 1,0 10-7,-1-1 4,6 12 0,0 1 2,-6 2 1,6 6-2,-3 2-9,0 2-3,3 2 1,-2 3-13,2 4-10,-6 2-7,6 2-3,0 0 2,0 0-5,-10 12 2,7 1 10,-4 8-15,3 8 0,-1 14-2,1-4 0,1 4 2,-5-2-4,-1 4 0,-1-2 0,3 1 0,1-3-10,1 0-13,3 1-26,4 2-16,-2 0-23,6-1-23,2-3-21,4-1-35,2-3-35,3 0-29,-2-13-32,2-1-175,3-3-463,-8-8 206</inkml:trace>
          <inkml:trace contextRef="#ctx0" brushRef="#br0" timeOffset="56137.0808">21875 2831 28,'0'-3'252,"0"3"-11,-4-10-13,4 10-17,0-7-24,4 1-20,-4 6-14,5-6-17,4 4-16,2-2-13,7 4-7,9 3-10,0-2-10,13 6-6,5 0-9,1 6-4,3-2-20,3-3-30,-1 5-28,2-7-21,-4 0-37,4 1-14,-6-1-39,-4-2-40,-3-11-139,0-2-331,-11 2 147</inkml:trace>
          <inkml:trace contextRef="#ctx0" brushRef="#br0" timeOffset="57024.892">22511 2283 1,'0'0'105,"17"-1"1,-10 1-8,6 1 9,-1 1-16,3-1 3,4 3-5,-1 1 5,0 0 1,9 2 0,0 3-11,5 6 15,4 4-2,-1 6 7,2 6-8,-2 6 3,10 17 3,2 6 6,-7 7 0,0 5-5,-6 2 2,-8 5-9,-12-2-13,-7 4-6,-13-2-7,-6-5-7,-8-7-4,-8 4-4,-1-5-4,-9 1-9,-1-5 5,-2-4-6,-5 0-7,-2-4-2,9-12 0,-3-8-2,2 0-21,-4-7-37,-2-3-34,0-2-38,1-6-60,-2-4-58,2-7-172,-4-6-421,0-2 188</inkml:trace>
        </inkml:traceGroup>
        <inkml:traceGroup>
          <inkml:annotationXML>
            <emma:emma xmlns:emma="http://www.w3.org/2003/04/emma" version="1.0">
              <emma:interpretation id="{C3E0DD6A-6BCF-4C7D-9112-E9609650DE48}" emma:medium="tactile" emma:mode="ink">
                <msink:context xmlns:msink="http://schemas.microsoft.com/ink/2010/main" type="inkWord" rotatedBoundingBox="25704,5706 27600,5817 27546,6740 25650,6630"/>
              </emma:interpretation>
              <emma:one-of disjunction-type="recognition" id="oneOf9">
                <emma:interpretation id="interp45" emma:lang="en-IN" emma:confidence="0">
                  <emma:literal>dt</emma:literal>
                </emma:interpretation>
                <emma:interpretation id="interp46" emma:lang="en-IN" emma:confidence="0">
                  <emma:literal>at</emma:literal>
                </emma:interpretation>
                <emma:interpretation id="interp47" emma:lang="en-IN" emma:confidence="0">
                  <emma:literal>de</emma:literal>
                </emma:interpretation>
                <emma:interpretation id="interp48" emma:lang="en-IN" emma:confidence="0">
                  <emma:literal>oft</emma:literal>
                </emma:interpretation>
                <emma:interpretation id="interp49" emma:lang="en-IN" emma:confidence="0">
                  <emma:literal>olf</emma:literal>
                </emma:interpretation>
              </emma:one-of>
            </emma:emma>
          </inkml:annotationXML>
          <inkml:trace contextRef="#ctx0" brushRef="#br0" timeOffset="59145.5324">24062 3097 84,'0'-7'135,"0"2"0,5-1-11,-5 3-4,0 3-3,0-14-2,1 9-8,-1-1-4,0-1 2,0 7-1,0-11-5,-1 4-1,-4 2-15,4-1-10,-5 2-7,-2-4-9,-4 1-3,-8 0-11,4 1-4,-8-1-1,-7 3-5,0 3-5,-12-1 2,2 4 1,-5 2-7,5 4-1,-1 5-4,2 2-3,5 0 0,6 3-1,4-5 3,2 6-4,3-5-3,8 3-3,3 2 0,0-5-1,5 6 2,4-4 3,2 0-6,3 0 5,4-1 1,2-1-2,4 0-4,-1-2 0,7 1 2,-2-6 4,1 1-5,0-5 0,4-2-2,1-1 1,-2-3-4,3-2 5,-8-1-7,5-6 7,-1-1-1,-2-5 2,1-3-4,8-8 4,-4 1-6,2-4 1,0-2-1,0-2 4,-1 3-3,-4-3-5,-1-2-1,4-1 1,-5 6 7,-3 0 7,-7 4 0,0 4 8,-3 0 27,2-2-5,-4 2-4,-2 0 0,-1-2 3,-2 2-5,0 6-2,-5 1-2,3-7-1,-4 4 3,0 4 2,3-2 3,-5 4-4,2 2-10,2-2 2,1 4 5,-3-5-12,-1 7-1,6 3-5,-4-2 0,4 4-6,-4-3-2,5 7 0,-1-5 0,1 5-3,0 0 0,0 0-1,-8 14 2,8-3-4,0 3 5,-5 6-4,10 3-2,-10 2 4,4 2-9,1 12 6,-6 0 0,1 1 1,2 0 0,-2 3-1,4-1-1,-4 2 7,10 6-2,-4-2-1,7-2 0,-3-2 2,2 1-4,-1-2-2,7-3-10,1-4-21,-4-9-3,3 0-19,3-2-16,0-4-17,1-3-27,0 0-23,6-6-23,-7-5-29,4 0-26,-1-7-121,1 4-362,-2-9 161</inkml:trace>
          <inkml:trace contextRef="#ctx0" brushRef="#br0" timeOffset="59344.7772">24846 2612 172,'0'-18'219,"-1"1"-3,-4-1-15,2 4-21,0 3-18,0 3-17,-3-1-16,0 1-15,-2 5-13,0 3-14,8 0-5,-23 10-7,13-2-8,-1 9-5,-3 4-5,0 4-2,1 8 2,-1 6-2,8 1 0,-1 3-4,0 2-3,1-1-4,4 4-4,2-6-5,2 1-2,-2-3-7,0 3 4,4-1-14,-2-3-35,4-4-37,-5-6-36,6-2-35,-1-2-37,-6-6-38,6-1-124,-6 0-353,-2-8 156</inkml:trace>
          <inkml:trace contextRef="#ctx0" brushRef="#br0" timeOffset="59532.91">24535 3001 160,'20'0'206,"11"2"-5,12-1-14,6 3-15,4 3-17,0 0-21,2 3-12,22 2-7,-22-3-19,6-2-40,14 4-45,4-4-62,-21 2-73,-4-2-116,1-6-260,-8-2 115</inkml:trace>
        </inkml:traceGroup>
      </inkml:traceGroup>
    </inkml:traceGroup>
    <inkml:traceGroup>
      <inkml:annotationXML>
        <emma:emma xmlns:emma="http://www.w3.org/2003/04/emma" version="1.0">
          <emma:interpretation id="{7F8181C4-36F0-4394-BD8A-B3C57E47C8AA}" emma:medium="tactile" emma:mode="ink">
            <msink:context xmlns:msink="http://schemas.microsoft.com/ink/2010/main" type="paragraph" rotatedBoundingBox="3534,10241 5023,6178 5585,6384 4096,104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7ADE351-5D1F-47EA-8B43-49E8FF2CB48F}" emma:medium="tactile" emma:mode="ink">
              <msink:context xmlns:msink="http://schemas.microsoft.com/ink/2010/main" type="line" rotatedBoundingBox="3534,10241 5023,6178 5585,6384 4096,10447"/>
            </emma:interpretation>
          </emma:emma>
        </inkml:annotationXML>
        <inkml:traceGroup>
          <inkml:annotationXML>
            <emma:emma xmlns:emma="http://www.w3.org/2003/04/emma" version="1.0">
              <emma:interpretation id="{EF03F0DE-BDDE-4A54-BA36-F7DA71D0DDB2}" emma:medium="tactile" emma:mode="ink">
                <msink:context xmlns:msink="http://schemas.microsoft.com/ink/2010/main" type="inkWord" rotatedBoundingBox="3534,10241 5023,6178 5585,6384 4096,10447"/>
              </emma:interpretation>
              <emma:one-of disjunction-type="recognition" id="oneOf10">
                <emma:interpretation id="interp50" emma:lang="en-IN" emma:confidence="0">
                  <emma:literal>:</emma:literal>
                </emma:interpretation>
                <emma:interpretation id="interp51" emma:lang="en-IN" emma:confidence="0">
                  <emma:literal>!</emma:literal>
                </emma:interpretation>
                <emma:interpretation id="interp52" emma:lang="en-IN" emma:confidence="0">
                  <emma:literal>=</emma:literal>
                </emma:interpretation>
                <emma:interpretation id="interp53" emma:lang="en-IN" emma:confidence="0">
                  <emma:literal>{</emma:literal>
                </emma:interpretation>
                <emma:interpretation id="interp54" emma:lang="en-IN" emma:confidence="0">
                  <emma:literal>t</emma:literal>
                </emma:interpretation>
              </emma:one-of>
            </emma:emma>
          </inkml:annotationXML>
          <inkml:trace contextRef="#ctx0" brushRef="#br0" timeOffset="63709.7974">1703 6573 83,'0'0'161,"-5"-4"-2,5 4 4,0 0-1,-3-4-5,3 4-6,0 0-12,0 0-16,0 0-11,-17 5-7,7 1 3,0-2-5,-3 7 1,-4 4-6,-6 3-5,3 3-4,0 1-3,0 3-12,3 0-6,0 0-5,6 0-7,-1-3-4,4 3-7,4 0-1,4-3-3,1 3-6,7-1 1,4-2-4,5-1 2,5-7-6,1 2-3,7-5-1,0-1 0,13-4-2,-4-2-2,-5-6 0,-2-7-5,-7 0 3,1 0 1,-4-8 11,-2 2 3,-4-6 2,-2-7-1,-6 0-1,-2-6 1,-4-7-3,-4 13-14,-6-9 5,-4 11-2,-2 1 2,-10-8-3,1 11-3,-2 2 0,-9 0-4,7 3-4,-1 6-14,5 0-31,-5 4-47,9 1-62,5 1-71,0 2-264,0 3-521,9-2 232</inkml:trace>
          <inkml:trace contextRef="#ctx0" brushRef="#br0" timeOffset="64572.4256">3095 2937 18,'-17'-1'122,"0"0"-10,3-3-3,4 4-5,-7-2-9,0 1-7,6 1-3,-3 1-15,2-1 5,-5 2-4,6-2-3,1 1-10,0 3 3,0-1-5,-3 2-4,4 1-5,-3 4 6,0-2-13,2 3-3,-6 3-2,8 0-4,-4 0 2,1 3-5,0-4 12,2 5-9,-3 2-9,4-2 7,0 1-8,4-6 5,2 6 1,4-1-2,2-4-1,-1 2-7,8 1 6,0-3-6,12 4-1,0 0-2,3 0 0,11 4 0,0-4-7,-4 6 4,4-1-3,2 0-7,-9-1 4,-5-4-3,-4 1 3,-1 4 0,-6 1-3,0-7 0,-2 7 5,-3-6 4,-3 5 7,-1-5-2,-2 0 8,2-3 0,-5-1 2,-5-4 0,2 1 3,-3 0 0,-5 0 1,-3-4-7,1 0 1,-4-4-2,-2-2-4,-8 2-13,-1-3-44,-3-3-41,2-4-46,-5 3-215,4-2-369,4-3 164</inkml:trace>
        </inkml:traceGroup>
      </inkml:traceGroup>
    </inkml:traceGroup>
    <inkml:traceGroup>
      <inkml:annotationXML>
        <emma:emma xmlns:emma="http://www.w3.org/2003/04/emma" version="1.0">
          <emma:interpretation id="{2DAFF7D5-AB3C-4F06-A7AE-83257FD2654B}" emma:medium="tactile" emma:mode="ink">
            <msink:context xmlns:msink="http://schemas.microsoft.com/ink/2010/main" type="paragraph" rotatedBoundingBox="4052,7082 8444,7584 8176,9921 3785,94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C644E58-D1A9-4EDB-97AA-DB09222EB7C4}" emma:medium="tactile" emma:mode="ink">
              <msink:context xmlns:msink="http://schemas.microsoft.com/ink/2010/main" type="line" rotatedBoundingBox="4052,7082 8444,7584 8176,9921 3785,9419"/>
            </emma:interpretation>
          </emma:emma>
        </inkml:annotationXML>
        <inkml:traceGroup>
          <inkml:annotationXML>
            <emma:emma xmlns:emma="http://www.w3.org/2003/04/emma" version="1.0">
              <emma:interpretation id="{33E7EC9C-84EC-4072-BECE-33BCE2F835BD}" emma:medium="tactile" emma:mode="ink">
                <msink:context xmlns:msink="http://schemas.microsoft.com/ink/2010/main" type="inkWord" rotatedBoundingBox="4052,7082 8444,7584 8176,9921 3785,9419"/>
              </emma:interpretation>
              <emma:one-of disjunction-type="recognition" id="oneOf11">
                <emma:interpretation id="interp55" emma:lang="en-IN" emma:confidence="0">
                  <emma:literal>Ids</emma:literal>
                </emma:interpretation>
                <emma:interpretation id="interp56" emma:lang="en-IN" emma:confidence="0">
                  <emma:literal>Ids #</emma:literal>
                </emma:interpretation>
                <emma:interpretation id="interp57" emma:lang="en-IN" emma:confidence="0">
                  <emma:literal>(d, #</emma:literal>
                </emma:interpretation>
                <emma:interpretation id="interp58" emma:lang="en-IN" emma:confidence="0">
                  <emma:literal>Ids.</emma:literal>
                </emma:interpretation>
                <emma:interpretation id="interp59" emma:lang="en-IN" emma:confidence="0">
                  <emma:literal>(as #</emma:literal>
                </emma:interpretation>
              </emma:one-of>
            </emma:emma>
          </inkml:annotationXML>
          <inkml:trace contextRef="#ctx0" brushRef="#br0" timeOffset="62694.4312">5409 5454 203,'-1'6'210,"-1"1"11,4-2-1,4 1-13,9-2-18,16 5-16,12-7-14,6-2-17,5 0-21,21 0-9,-17 3-14,17-7-56,-16 3-50,-4-8-70,20 2-69,-29-1-164,6 1-337,-10-6 150</inkml:trace>
          <inkml:trace contextRef="#ctx0" brushRef="#br0" timeOffset="62493.6796">5309 5151 183,'0'0'229,"-9"-3"-16,9 3-22,0 0-12,0 0-12,0 0-9,0 0-14,46 7-15,-18-4-13,1 0-10,15 2-17,7-3-49,0 2-50,-2-3-70,11 1-63,-8-2-143,28-2-308,-27-1 136</inkml:trace>
          <inkml:trace contextRef="#ctx0" brushRef="#br0" timeOffset="62218.3984">4488 4882 109,'-4'-4'181,"4"4"-17,-6-3-13,6 3-11,-13-1-8,13 1-16,-7-3-11,7 3-10,-16 4-10,7-2-8,0 3-9,-5 6-5,-4-4-6,1 7-7,-6 1-2,1 1-4,5 0-3,-1 2-2,4-2-5,2 0-6,1 5 2,-1-1-3,4 4-2,-1-6-2,6 6-4,3-6 1,3 4 0,3-4-2,0 1-3,2 6-3,-2-2 1,0-7-1,-1 9-1,1-7 1,-3 0-6,-1-4 4,-2 2 7,0-2 3,0 3 2,-5-3 8,2-2 2,-5 2 12,-1-3-3,-2 2 1,-1-4-1,-5 1-4,2 0-3,-4-2-2,4 1-3,-5-4-16,-11 2-29,8-4-33,-3 2-41,5-5-46,-5-5-64,-2 3-141,2-3-369,1-2 164</inkml:trace>
          <inkml:trace contextRef="#ctx0" brushRef="#br0" timeOffset="61839.1301">3617 5191 1,'-26'-9'217,"-2"2"-17,0 0-20,-5 1-10,0 5-16,-10-1-14,-3 5-6,3 3-10,-1 1-12,1 5-10,1 2-10,3 7-6,11-5-10,-1 10-9,9-6-2,-2 4-6,12-1-6,0-2-5,1 4-1,9 1-12,3-1 1,5 0-4,4-3-3,2-1 2,7 0-7,-1-3-1,8-4-1,1-2 3,16-1-8,-7-4 0,2-1-3,1-6-2,-10-6-1,-2-1 0,-3-2 0,-3-4-3,2-2-2,-5-4 1,-5-6-2,-1-16 1,-2 0-4,2-4 1,-8-6 1,2-17-8,3-5 4,-8-2 0,-3-3 1,0-3-1,-3 11-4,0 15 5,1 3 17,-4 7-3,-2-1 9,-1 5 1,4 1 11,-5 3 1,2 12 6,2 2 13,0 5 11,4 0 11,1 0-16,-5 4-4,1 3-3,3 4-8,2-3-10,-1 6-5,1 4-3,0 0-3,0 0-1,0 0-7,-6 26 4,6-2-10,0 2 4,0 15 1,-5-2-5,2 13 1,-2 17 0,-1 3 2,3 3 0,-6-7-2,4 5-3,-4 1 6,6-2-11,-3-5-18,0-15-18,4 4-29,-1-5-15,3-3-32,3 1-35,3-9-27,5-2-43,3-4-45,3-10-146,3-6-435,-3-10 193</inkml:trace>
          <inkml:trace contextRef="#ctx0" brushRef="#br0" timeOffset="61153.6443">2506 4024 47,'6'-15'135,"1"-3"-2,0-4 2,-1 6-2,-5 0-4,1 2 6,-2-3-8,0 2-9,-3-2 9,-2 5-2,4 1 3,-7 1-4,2 2-17,-2 3-10,-1 2-9,-2 1-8,-6 5-11,0 1-10,-9 12-1,-9 0-5,0 15-2,-2-1-8,-2 9 3,-8 15-3,13-10-1,-6 22 3,6-3 3,2 0-6,3 6 3,3 1 3,3 1-1,3 1-1,6 4-3,3 3-1,1 5 1,4 4 1,-4-2-2,7 4 1,6 32-1,-3-38-5,3-3 5,4 1-11,-1-3-4,1 3-2,0-7-5,0-2 1,-1-22-3,2 2 2,-8 0 6,0-9-11,0-1-1,-3-8-3,1-5 4,-4-4 0,-3-8-6,-6-1 5,2-3-8,-13-5-20,0-2-38,-3-3-29,0-8-42,-14-5-47,0-9-47,0-7-244,2 0-498,7-13 221</inkml:trace>
        </inkml:traceGroup>
      </inkml:traceGroup>
    </inkml:traceGroup>
    <inkml:traceGroup>
      <inkml:annotationXML>
        <emma:emma xmlns:emma="http://www.w3.org/2003/04/emma" version="1.0">
          <emma:interpretation id="{F7FF4E24-0D1C-4CBB-88D7-476B91977DD0}" emma:medium="tactile" emma:mode="ink">
            <msink:context xmlns:msink="http://schemas.microsoft.com/ink/2010/main" type="paragraph" rotatedBoundingBox="5472,11414 15602,11314 15625,13638 5495,1373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818BFC0-DE9B-4ADA-BC97-3A1CED1408F3}" emma:medium="tactile" emma:mode="ink">
              <msink:context xmlns:msink="http://schemas.microsoft.com/ink/2010/main" type="line" rotatedBoundingBox="5472,11414 15602,11314 15625,13638 5495,13738"/>
            </emma:interpretation>
          </emma:emma>
        </inkml:annotationXML>
        <inkml:traceGroup>
          <inkml:annotationXML>
            <emma:emma xmlns:emma="http://www.w3.org/2003/04/emma" version="1.0">
              <emma:interpretation id="{865CFEF3-83DF-4A3F-A5FE-9B5F12B60546}" emma:medium="tactile" emma:mode="ink">
                <msink:context xmlns:msink="http://schemas.microsoft.com/ink/2010/main" type="inkWord" rotatedBoundingBox="5568,11721 8046,12475 7770,13383 5292,12629"/>
              </emma:interpretation>
              <emma:one-of disjunction-type="recognition" id="oneOf12">
                <emma:interpretation id="interp60" emma:lang="en-IN" emma:confidence="0">
                  <emma:literal>S.</emma:literal>
                </emma:interpretation>
                <emma:interpretation id="interp61" emma:lang="en-IN" emma:confidence="0">
                  <emma:literal>S =</emma:literal>
                </emma:interpretation>
                <emma:interpretation id="interp62" emma:lang="en-IN" emma:confidence="0">
                  <emma:literal>s =</emma:literal>
                </emma:interpretation>
                <emma:interpretation id="interp63" emma:lang="en-IN" emma:confidence="0">
                  <emma:literal>5,</emma:literal>
                </emma:interpretation>
                <emma:interpretation id="interp64" emma:lang="en-IN" emma:confidence="0">
                  <emma:literal>G =</emma:literal>
                </emma:interpretation>
              </emma:one-of>
            </emma:emma>
          </inkml:annotationXML>
          <inkml:trace contextRef="#ctx0" brushRef="#br0" timeOffset="81552.3489">5075 9145 221,'-16'0'226,"16"0"-10,-12 0-12,12 0-5,-9-4-16,9 4-7,-11 0-8,11 0-10,0 0-16,-9-1-9,9 1-17,0 0-11,0 0-10,0 0-8,0 0-8,0 0-8,0 0-5,40 11-2,-11-10-11,12 5-5,-1-1-7,6-5-18,-4 3-33,5 0-42,-2-3-43,5-3-56,-1 0-61,-3-2-181,-1 4-425,-1-5 188</inkml:trace>
          <inkml:trace contextRef="#ctx0" brushRef="#br0" timeOffset="81793.507">5059 9520 96,'5'7'253,"2"-2"3,3-1-1,7 0-14,-1 1-15,14-3-14,13 1-19,-2-3-16,7 0-17,-1 0-19,2 0-12,5-3-15,-6 3-20,-1-2-30,1 2-39,-7 0-32,-10-3-38,-1 6-44,-2-3-56,-8 0-74,-5 0-137,-1 2-385,-2-2 171</inkml:trace>
          <inkml:trace contextRef="#ctx0" brushRef="#br0" timeOffset="81106.0208">3789 8610 109,'0'0'195,"0"0"-10,0 0-10,9-4-6,-9 4-4,0 0-12,0 0-9,3-8-12,-3 8-9,1-5-2,-1 5-7,6-2-8,-6 2-3,0 0-4,0 0-7,0-7-11,0 7-8,0 0-6,0 0-1,-7-7-10,7 7-8,-5-11-3,4 8-6,1 3-1,-5-10-5,4 4 5,-4 0-13,3 1-2,-4-1 2,0-1-8,0 4-1,0-5-1,-2 5-4,-1-3-1,-3 0-2,-1-2 1,-2 3-1,-3 0-2,-1 4 2,-4 2-5,-1-1 0,-4 5-3,-6 1 2,-6 7 0,13-5 0,-5 8 3,5-6-6,6 8 0,1 4 3,0-8-1,5 5-1,1 5-1,-1-2 1,10 1 1,0-6-2,10 8 1,0-7 0,1 4 0,7 3 1,3-4-7,4 1-3,0 5 4,1-8 0,2 3-2,9 3-1,-4 2 3,-8-4 1,6-2 1,-4 8 2,-2-4-2,0-4 4,-7 1-6,1 0 6,-5 4-2,-3-1 0,1-4 1,-3-3 7,-1 6 4,-1-1 3,-4-7 0,-1-2 6,-1 6 5,-3-8 5,1 6 4,0-5-2,-5-3-4,-2-1 3,-1 2-6,-6-1-2,-3 1-3,4-7-6,-1-2-14,-4-1-23,4-1-38,3 0-31,0-3-45,3-5-60,4 0-67,-1-1-147,8-3-444,4-3 197</inkml:trace>
        </inkml:traceGroup>
        <inkml:traceGroup>
          <inkml:annotationXML>
            <emma:emma xmlns:emma="http://www.w3.org/2003/04/emma" version="1.0">
              <emma:interpretation id="{55FA6D9A-67CE-4268-8088-416EC643A603}" emma:medium="tactile" emma:mode="ink">
                <msink:context xmlns:msink="http://schemas.microsoft.com/ink/2010/main" type="inkWord" rotatedBoundingBox="9375,12035 10928,11962 10961,12651 9407,12725"/>
              </emma:interpretation>
              <emma:one-of disjunction-type="recognition" id="oneOf13">
                <emma:interpretation id="interp65" emma:lang="en-IN" emma:confidence="0">
                  <emma:literal>ut</emma:literal>
                </emma:interpretation>
                <emma:interpretation id="interp66" emma:lang="en-IN" emma:confidence="0">
                  <emma:literal>us</emma:literal>
                </emma:interpretation>
                <emma:interpretation id="interp67" emma:lang="en-IN" emma:confidence="0">
                  <emma:literal>uf</emma:literal>
                </emma:interpretation>
                <emma:interpretation id="interp68" emma:lang="en-IN" emma:confidence="0">
                  <emma:literal>use</emma:literal>
                </emma:interpretation>
                <emma:interpretation id="interp69" emma:lang="en-IN" emma:confidence="0">
                  <emma:literal>let</emma:literal>
                </emma:interpretation>
              </emma:one-of>
            </emma:emma>
          </inkml:annotationXML>
          <inkml:trace contextRef="#ctx0" brushRef="#br0" timeOffset="85551.594">7218 8857 4,'-1'-7'177,"1"7"-12,1-9-17,-1 9-5,5-5-12,-5 5-4,5-7-3,-4 5-9,-1 2-8,0 0-6,0 0-11,8-7-2,-8 7-4,0 0-2,1-4-2,-1 4-2,0 0-3,0 0-4,0 0-7,0 0-7,0 0-5,0 0-2,0 0-7,0 0 1,0 0-4,0 0-3,0 22 14,3-11-3,0-1 1,2 10-3,1-6-2,2 9 0,0 2-5,1 0-2,2 0 1,-2 2-4,3-1-6,0 3-1,2-4-1,-2 0-3,2 0-5,-5-4 1,4 5 0,-1-6-2,3-1-2,-2-2 0,-3-3 2,1 0-6,3-2 2,1 1 6,1-2-8,-1 1-2,-1-8 2,4 1-5,-4-5 4,9-2-3,-2 0 2,-1-1-1,2-6 1,1-4 0,1-3-2,-2 2-1,2-4 1,-5-1-6,1-1 5,-3-9-3,-7 4 2,4-1-1,0-2 7,-5 0 8,1 6 9,-4-4 13,-2 1-8,-4 1 2,0-1 5,-3 3-7,2 4 3,-4 0-6,0 0-5,-1 0 6,-3 6 6,8-3 10,-6 6-7,1 1 2,6-3-5,-1 4-1,-2 1-7,3 1-1,0 5-6,0-9-5,0 9-7,0 0 3,0 0-5,0 0 1,0 0-3,-6 27 5,6-11-9,0 4 7,-5 5-8,2 3 2,0-1 1,-3 1-2,1 2 5,5-1-4,-6 2 8,3-2-10,-2 7 6,5-7-7,0 0 2,2-1 6,1-4-1,0-1-10,3-3-21,2-4-19,-2 2-24,8-2-31,-1-2-25,4-1-48,0-3-48,12-6-52,1 1-230,0-2-543,12-11 240</inkml:trace>
          <inkml:trace contextRef="#ctx0" brushRef="#br0" timeOffset="86125.6819">8308 9068 205,'0'0'208,"0"0"-7,0 0-6,0 0-13,0 0-9,0 0-4,0 0-11,0 0-6,0 0-5,0 0-12,0 0-5,0 0-9,21 1-5,-10 3-15,3-2-11,0 2-10,6-3-4,4 2-10,7 1-12,3-3-27,4 1-42,5-2-46,-1 0-62,2-6-67,1 1-210,4 1-433,-3-3 192</inkml:trace>
          <inkml:trace contextRef="#ctx0" brushRef="#br0" timeOffset="85873.5027">8514 8653 184,'0'0'185,"0"0"-6,1-7-14,-1 7-8,0 0-7,0 0-10,0 0-1,0 0-4,-18 13-11,9-6 12,-2 2-12,0 2-11,-1 5 3,4-1 1,-1 0-10,1 6-3,-4 1-4,1-1 0,7 3-1,-3-2-8,1 4-10,5-1-5,1 4 6,4-3-14,-1 1-6,4 2 2,-6 8-14,5-10-4,0 2 5,1-4-6,-3-3-14,2 3-34,-1-3-3,1 0-26,0 3-48,-1-9-30,-2 0-41,3-2-47,-1 1-43,1-5-193,0 1-469,-5-7 207</inkml:trace>
        </inkml:traceGroup>
        <inkml:traceGroup>
          <inkml:annotationXML>
            <emma:emma xmlns:emma="http://www.w3.org/2003/04/emma" version="1.0">
              <emma:interpretation id="{5B0F9916-1FAB-4315-909C-DF46A71E720E}" emma:medium="tactile" emma:mode="ink">
                <msink:context xmlns:msink="http://schemas.microsoft.com/ink/2010/main" type="inkWord" rotatedBoundingBox="11961,11350 15602,11314 15625,13638 11984,13674"/>
              </emma:interpretation>
              <emma:one-of disjunction-type="recognition" id="oneOf14">
                <emma:interpretation id="interp70" emma:lang="en-IN" emma:confidence="0">
                  <emma:literal>5</emma:literal>
                </emma:interpretation>
                <emma:interpretation id="interp71" emma:lang="en-IN" emma:confidence="0">
                  <emma:literal>4</emma:literal>
                </emma:interpretation>
                <emma:interpretation id="interp72" emma:lang="en-IN" emma:confidence="0">
                  <emma:literal>+</emma:literal>
                </emma:interpretation>
                <emma:interpretation id="interp73" emma:lang="en-IN" emma:confidence="0">
                  <emma:literal>6</emma:literal>
                </emma:interpretation>
                <emma:interpretation id="interp74" emma:lang="en-IN" emma:confidence="0">
                  <emma:literal>#</emma:literal>
                </emma:interpretation>
              </emma:one-of>
            </emma:emma>
          </inkml:annotationXML>
          <inkml:trace contextRef="#ctx0" brushRef="#br0" timeOffset="86735.9528">9962 9047 6,'-4'3'208,"-10"-3"-6,3 1 2,-3-1-13,0 4 0,-1 0-14,-2 0-14,8-1-9,-3 0-8,3 3-15,1-5-10,-1 2-14,9-3-4,-10 1-12,10-1 1,-9 4-7,9-4 5,5 10 7,-5-10-4,23 7-5,-8-2 2,14-2-6,13 4-7,2-1-4,5-3-7,8-2-5,0 3-3,0-2-6,-2-2-3,2-2-7,18 2 1,-27 0-10,-1-3-4,-2 3-6,-12 0-11,-8-1-19,-2 0-21,-3 1-26,-6 0-30,-5-2-38,2 4-41,-4-4-32,-7 2-57,11-4-187,-11 4-473,0 0 210</inkml:trace>
          <inkml:trace contextRef="#ctx0" brushRef="#br0" timeOffset="86957.1091">10266 8861 149,'-6'11'235,"0"-1"-18,-2 5-10,0 0-13,-2 10-17,2 0-2,-1 11-20,1 2-11,4-8-18,-1 9-11,5 0-10,-2 1-42,2-1-45,-1 2-54,1-3-64,0 5-65,-5-16-132,2 0-321,3-1 142</inkml:trace>
        </inkml:traceGroup>
        <inkml:traceGroup>
          <inkml:annotationXML>
            <emma:emma xmlns:emma="http://www.w3.org/2003/04/emma" version="1.0">
              <emma:interpretation id="{9602F969-468A-4704-AC62-3E637A3AB2B1}" emma:medium="tactile" emma:mode="ink">
                <msink:context xmlns:msink="http://schemas.microsoft.com/ink/2010/main" type="inkWord" rotatedBoundingBox="14363,10741 16539,12460 15113,14265 12937,12546"/>
              </emma:interpretation>
              <emma:one-of disjunction-type="recognition" id="oneOf15">
                <emma:interpretation id="interp75" emma:lang="en-IN" emma:confidence="0">
                  <emma:literal>ate</emma:literal>
                </emma:interpretation>
                <emma:interpretation id="interp76" emma:lang="en-IN" emma:confidence="0">
                  <emma:literal>NÉE</emma:literal>
                </emma:interpretation>
                <emma:interpretation id="interp77" emma:lang="en-IN" emma:confidence="0">
                  <emma:literal>WE</emma:literal>
                </emma:interpretation>
                <emma:interpretation id="interp78" emma:lang="en-IN" emma:confidence="0">
                  <emma:literal>t_22</emma:literal>
                </emma:interpretation>
                <emma:interpretation id="interp79" emma:lang="en-IN" emma:confidence="0">
                  <emma:literal>t,22</emma:literal>
                </emma:interpretation>
              </emma:one-of>
            </emma:emma>
          </inkml:annotationXML>
          <inkml:trace contextRef="#ctx0" brushRef="#br0" timeOffset="90064.2086">12057 8289 54,'0'0'132,"5"-7"-4,-5 1-10,1 1-4,-1 5-4,2-7-3,-2 7-3,4-6-5,-2 2-1,-2 4 0,0-6 4,0 6 0,6-7-2,-6 7-13,5-2 8,-5 2-4,0 0-7,1-7-4,-1 7 4,0-6-8,0 6-7,0 0 1,0 0-3,0 0 2,0-7 0,0 7-2,0 0-7,2-5-7,-2 5-7,0 0-8,0 0-6,0 0 1,0 0-4,0 0-1,0 18-6,0 0 9,-2-4 9,-3 5-1,2 5 6,-1 1 3,-2 1 11,1 3 0,0-2-5,1 3 5,2-5-5,-1 2 12,3-2-3,0 1 6,0-1-6,0 5-4,5-9 1,-1 6-7,1-9-5,0 5-5,5-1-2,-3-8 2,0-2-10,-1-1-6,1 0-1,-1-2 0,-2-2-2,1-2-24,1 2-9,0-3-21,3-1-32,2 0-34,0-3-47,7-3-56,5-5-49,6 1-39,-1-3-209,0 0-537,-1-1 238</inkml:trace>
          <inkml:trace contextRef="#ctx0" brushRef="#br0" timeOffset="90328.1516">11924 8421 210,'0'0'215,"-10"-2"-13,10 2-11,0 0-14,-4-5-10,4 5-3,0 0-5,0 0-19,27 7-11,-7-7-11,8 1-14,-4-1-12,4 1-4,6 2-23,0-3-22,-1 3-46,9-5-35,-10 2-54,9-1-48,-11-3-193,0-2-359,1 1 160</inkml:trace>
          <inkml:trace contextRef="#ctx0" brushRef="#br0" timeOffset="90822.2222">12683 8025 27,'0'0'141,"5"-9"-7,-5 9-10,4-6-13,6 3-6,-1 2 1,0-2-14,6 2-1,4-2 2,-1 3 1,1-3-5,-3 2-4,3-1-6,1 1 3,-3 1 5,1 0 0,1 1-14,-6-1-4,-2 2-8,-2 2 1,2-1-7,-3 4-2,-2 0 14,-6 4 0,-3 1 0,-3 6-1,-5 6-2,-3 2-2,-9 2 0,2 7-5,-6-7-2,3-1-4,6-6 0,-2 1-8,0-3 0,7 2-6,1-4-1,3-2-5,3 2-2,1-2 5,5-1 8,0-3 1,6 3 0,7-4 1,-1-2-7,8 2-4,4-2 0,9-1-6,6 0-2,12-4-3,0-2-4,1 3-12,5-2-10,-5 0-12,5 2-32,-8-3-39,1 0-43,-4 4-28,-12-5-34,-6 3-47,-10 1-165,-1 1-437,-9-3 194</inkml:trace>
          <inkml:trace contextRef="#ctx0" brushRef="#br0" timeOffset="91353.2472">11867 9113 15,'0'0'162,"-11"-1"-7,11 1-3,0 0-12,-11 0-1,11 0-12,0 0 1,0 0-12,-9 1-11,9-1-7,0 0-9,0 0-3,0 0-5,0 0-7,0 0 1,2 10 12,-2-10 8,13 3 2,0 3-1,2-4-3,5-2 2,9 10 0,2-4-4,12 1-3,6-5-8,11 2-1,16 6 0,9 0-3,-1-3-7,5 0-5,2-3-4,-1 4-6,-10-4-4,0 5-5,-5-2-6,-18-4-2,0-1-1,-10 3-9,1-4-3,-5 4 0,-11-5-3,-14 0-4,1 0-2,1 0-10,-2 2-17,-10 0-16,0-2-22,-8 0-26,9 0-23,-9 0-33,0 0-28,0 0-41,0 0-31,-29 7-183,19 0-451,-3-6 200</inkml:trace>
          <inkml:trace contextRef="#ctx0" brushRef="#br0" timeOffset="91989.2786">12071 9733 141,'0'0'142,"0"0"-6,0 0-5,11-9 1,-11 9 1,0 0-5,3-2 0,-3 2-5,0 0-6,0 0-9,0 0-7,0 0-11,6-5-11,-6 5-9,14-1-4,-7 0-1,6 1-1,2-4-6,5 4-3,6 4 4,0-2-3,0 4-4,-6 0-2,0 0-1,-2 1-5,2 0-6,-6 5-3,0-3-1,0 4-2,-5 2-7,-4-4 1,-1 3-2,-8 4 9,2-3 1,-6 6 11,-4 4 2,-5-1 2,-3-1 3,0 0 13,-10 2 0,2 2 6,5-6 2,-2-1 6,2-4-5,-1 6-5,1-4-1,3-3-3,1-4-9,6-1-1,-1 1-7,5-1 2,-1-3-9,7-2 5,-3 4-4,9-2 7,3 0 4,4 0-5,8 2 4,11 0-6,17-1-1,10 3 6,31 1-8,-1-9 11,6 7-9,6-3-1,40 1-11,-44-4 0,0 3-1,1-7-9,-5 0-1,-8 3-8,-4-1-15,-17-4-18,-13-3-23,-2 0-27,-17 5-31,-9 0-32,-6 0-42,-7 0-74,-2-4-60,-5 4-261,0 0-617,0 0 274</inkml:trace>
          <inkml:trace contextRef="#ctx0" brushRef="#br0" timeOffset="94889.4694">11509 8702 35,'0'0'109,"0"0"-5,0 0-9,0 0-1,0 0 10,0 0-6,5-3-6,-5 3-4,0 0-3,0 0-7,0 0-12,1-8-2,-1 8-4,0 0-5,0-5-7,0 5-5,0 0-1,0 0-6,2-7 8,-2 7-6,0 0-4,0 0 5,0-5-7,0 5 1,0 0-5,0 0 1,0 0 1,-6-6-1,6 6-4,0 0-1,-2-7 1,2 7-4,-8-1 2,8 1-5,-7-7 1,1 4-6,1-1 0,5 4-1,0 0-1,-14-3 4,8-2-5,6 5 2,-15-2-5,7 1 0,-3 1 2,11 0-6,-20-1 7,11-2-3,-3 1-3,12 2 4,-20-1-1,6 1 2,3 0 0,2 1-4,-5 4 2,1-4 2,-1 0 5,-2 8 1,1-4 2,-2 4-3,2 0 10,0 2 6,2 1-3,-1 0-1,-1-1-3,3 2-1,1 2-2,2-1 2,1 0-5,-3 2 3,8 0-3,-1-2 0,2 2 0,2-2-3,0-1 6,5 2-7,-1-3-3,3 0 1,3 1 0,0-2 0,3-1-4,4-2 3,-1-1-4,-3 0 2,4-2 0,-1 1 1,-1-3-2,-1 1 0,-2-3 0,-4 0-2,4 0 0,-4-2 0,2 2-2,-10-1 0,14-3 2,-5-1 1,-9 4 0,11-2 6,-5-2 6,0 1 2,-4-1 2,4-2 4,-6 6-20,3-9 8,2 1-4,-1 0 9,1 0 9,-2-1 0,-3-1-4,2-1 2,4 2-9,-2-4 0,-2 1 5,4 1-8,-4 1 10,4-1-8,-5 4 3,4-3 1,-4 3-2,4 0-2,0 0 1,-4 2 0,1 2-3,-2 3 1,1-7-4,4 3 2,-5 4-9,0 0 1,0-7-2,0 7 0,0 0-6,0 0 5,0 0-3,0 0 0,0 0-2,-5 21 1,4-10 15,-2 3 11,-2 0-1,0 2 1,4 2-1,-4-2 2,5 2 1,0 2-7,5-2 6,-4 0-2,9 3-4,0 1-1,1-5 0,0-1-3,6-1-22,3 4-38,1-7-44,-4-1-67,12-5-77,-10-5-252,10-1-526,3-1 234</inkml:trace>
        </inkml:traceGroup>
      </inkml:traceGroup>
    </inkml:traceGroup>
    <inkml:traceGroup>
      <inkml:annotationXML>
        <emma:emma xmlns:emma="http://www.w3.org/2003/04/emma" version="1.0">
          <emma:interpretation id="{55D49BD2-3B71-449B-81F8-7B6345C83E6B}" emma:medium="tactile" emma:mode="ink">
            <msink:context xmlns:msink="http://schemas.microsoft.com/ink/2010/main" type="paragraph" rotatedBoundingBox="5556,13977 17644,13955 17648,16000 5560,1602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9D5408E-75A6-448B-8CDD-50E65EFB60A5}" emma:medium="tactile" emma:mode="ink">
              <msink:context xmlns:msink="http://schemas.microsoft.com/ink/2010/main" type="line" rotatedBoundingBox="5556,13977 17644,13955 17648,16000 5560,16023">
                <msink:destinationLink direction="with" ref="{AE4A0BCA-8BD8-45C1-94A5-97BA11B6499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5AD54A7-BA3B-46EC-81AE-50602AC11DEE}" emma:medium="tactile" emma:mode="ink">
                <msink:context xmlns:msink="http://schemas.microsoft.com/ink/2010/main" type="inkWord" rotatedBoundingBox="5640,14239 7944,14920 7687,15787 5383,15106"/>
              </emma:interpretation>
              <emma:one-of disjunction-type="recognition" id="oneOf16">
                <emma:interpretation id="interp80" emma:lang="en-IN" emma:confidence="0">
                  <emma:literal>S:</emma:literal>
                </emma:interpretation>
                <emma:interpretation id="interp81" emma:lang="en-IN" emma:confidence="0">
                  <emma:literal>SI</emma:literal>
                </emma:interpretation>
                <emma:interpretation id="interp82" emma:lang="en-IN" emma:confidence="0">
                  <emma:literal>St</emma:literal>
                </emma:interpretation>
                <emma:interpretation id="interp83" emma:lang="en-IN" emma:confidence="0">
                  <emma:literal>S=</emma:literal>
                </emma:interpretation>
                <emma:interpretation id="interp84" emma:lang="en-IN" emma:confidence="0">
                  <emma:literal>s.</emma:literal>
                </emma:interpretation>
              </emma:one-of>
            </emma:emma>
          </inkml:annotationXML>
          <inkml:trace contextRef="#ctx0" brushRef="#br0" timeOffset="97562.3653">4873 11594 160,'-7'3'200,"7"-3"-5,-19 4-7,12-2-2,1-1-7,6-1-4,-10 3-12,10-3-12,-6 1-12,6-1-6,0 0-7,0 0-7,0 0-1,0 0 3,14 8-2,0-6-5,6-2-11,-2-2-5,16 1-6,9-2-1,-5 2-18,4-2-4,-2-1-6,-8 1-11,-1-4-10,2 6-17,-5-2-30,1-1-49,-4 2-55,2-3-74,1 2-69,-11 2-197,0-2-486,0 3 215</inkml:trace>
          <inkml:trace contextRef="#ctx0" brushRef="#br0" timeOffset="97886.5992">4901 11953 5,'0'7'260,"0"-7"3,0 0-3,12 6-8,2-6-6,0 1-9,6-1-15,8 0-15,1 0-11,11-1-9,3-1-26,0-3-19,0 5-15,-2 0-11,3-2-14,1 2-25,3-5-24,-5 5-33,3 1-40,-5-1-32,-10 4-42,1-4-59,2-5-54,-5 6-228,-3-1-470,0-1 207</inkml:trace>
          <inkml:trace contextRef="#ctx0" brushRef="#br0" timeOffset="97154.0764">3828 11134 45,'3'-3'185,"4"-5"-2,-1 4-6,-2-2-3,4 1 0,-8 2-6,6-4-6,-6 7-6,5-7-6,-2 3-7,-3 4-8,1-11-5,4 8-12,-5 3-8,0-8-5,0 8-8,-5-8-12,5 8-8,-1-7-6,1 7-7,-6-6-8,6 6-2,-6-7-8,-1 2-14,4-2-2,-9 5-5,0-3-3,-4-1 0,3 0-4,-7 1-3,0 4 2,-6 1-5,-2-1-2,0 3 1,-1 3-1,2 1-4,-4 5 0,2-1 2,1 5 0,1-1-3,-1 4-2,3-2 3,8 2-3,-1 2 1,9-5 0,3 9-1,0-1 5,7-3-5,7 2 3,6 3-1,6-3-2,4-2-2,10 3 4,7 2-3,-2-8 1,4 2 1,-2-1-5,-4 0 2,1-3 6,-9-2-9,-2 2 2,-6 1-2,-1 1 0,-2 1 1,-4 2 0,-5-2 4,1 3 3,-7 4 11,-6 1 4,-2 0 3,-1 2 3,-6-1 16,-10 4-1,2-10-3,-1 10 3,-2-12 5,1-2 5,2 2 7,-1-10 15,-2 1-9,6-2-12,-2-1-4,-1-1-2,4-6 1,-1 0-9,-3-4 0,6 0-30,-3-3-23,-1-6-34,2 3-45,7-3-52,0-6-58,4-7-74,4 1-265,7-1-587,8-15 260</inkml:trace>
        </inkml:traceGroup>
        <inkml:traceGroup>
          <inkml:annotationXML>
            <emma:emma xmlns:emma="http://www.w3.org/2003/04/emma" version="1.0">
              <emma:interpretation id="{7925B27D-B22F-4023-B5CC-66672D925A32}" emma:medium="tactile" emma:mode="ink">
                <msink:context xmlns:msink="http://schemas.microsoft.com/ink/2010/main" type="inkWord" rotatedBoundingBox="12134,13965 17644,13955 17648,16000 12138,16010"/>
              </emma:interpretation>
              <emma:one-of disjunction-type="recognition" id="oneOf17">
                <emma:interpretation id="interp85" emma:lang="en-IN" emma:confidence="0">
                  <emma:literal>mutate</emma:literal>
                </emma:interpretation>
                <emma:interpretation id="interp86" emma:lang="en-IN" emma:confidence="0">
                  <emma:literal>nitrate</emma:literal>
                </emma:interpretation>
                <emma:interpretation id="interp87" emma:lang="en-IN" emma:confidence="0">
                  <emma:literal>titrate</emma:literal>
                </emma:interpretation>
                <emma:interpretation id="interp88" emma:lang="en-IN" emma:confidence="0">
                  <emma:literal>citrate</emma:literal>
                </emma:interpretation>
                <emma:interpretation id="interp89" emma:lang="en-IN" emma:confidence="0">
                  <emma:literal>Mutate</emma:literal>
                </emma:interpretation>
              </emma:one-of>
            </emma:emma>
          </inkml:annotationXML>
          <inkml:trace contextRef="#ctx0" brushRef="#br0" timeOffset="100543.0341">10051 11633 73,'0'0'183,"-14"-4"-16,10 1 9,4 3-8,-9-3-12,4-1 2,5 4-15,-14-3 0,8 2-8,6 1-9,-12-4-7,12 4-7,-8-3-9,8 3-10,0 0-6,0 0-9,-8-1-8,8 1-6,0 0-8,0 0-2,0 0-4,0 0 3,0 0 8,16 9 8,-7-7-1,8 3-3,3 0 6,14-1-3,-4-3-2,12 0-7,8 2-6,-4 1-5,2-4-4,0 3-3,-18-4-1,15 2-8,-5-1-3,-13 0-6,1-1-8,-8-1-13,0 1-13,-5 1-9,-1-3-17,-2 0-15,-4 3-25,1-1-22,-9 1-28,8-1-26,-8 1-32,0 0-32,0 0-25,0 0-126,0 0-396,0 0 175</inkml:trace>
          <inkml:trace contextRef="#ctx0" brushRef="#br0" timeOffset="100946.9573">10222 11421 84,'0'0'185,"0"0"-7,-8-4-11,8 4-9,0 0-6,0 0-15,0 0-8,0 0-9,0 0-4,0 0-10,0 0-9,0 0 22,5 18 2,-2-9-11,1-1-7,1 9 5,-4 3 0,-1 2 9,0 6 1,-4-2-11,-2 13-9,-2-2-8,-1 1-7,1 2-10,-3-2-8,2-2-6,-3 0-7,0-1-1,4-8-21,-4 2-42,7-1-48,-1-2-63,-3 2-70,9-6-75,0-3-164,4-6-466,1-1 207</inkml:trace>
          <inkml:trace contextRef="#ctx0" brushRef="#br0" timeOffset="102004.5504">10754 11877 171,'0'0'202,"-4"-6"-10,4 6-22,4-9-12,2 4-16,2 1-12,9-1 3,-2-1-12,4 5 4,1-1-2,7 2 0,7 0 2,-10 3-5,7 3 0,-3 3 0,-2 4-8,-2 1 5,-7 7 0,3 5-2,-4 9-14,-13 8 13,3 1-6,-14 3 3,-6 3-1,-3 0 0,-16 13-7,7-17 2,-5-3-4,2 2-10,-2-2 16,-3-3 0,2-4 17,4-4-6,4-9-9,4-1-7,11-8-8,0 0 2,-1-1-3,6-5 1,4 0 7,3 2-7,8-4-3,18-1-8,14 2-12,9-4-5,26-3-6,3-4-7,8 1-36,4-1-35,-1-2-48,43 1-43,-48 3-49,2 1-41,-4 1-55,0-4-79,-9 2-64,-26 4-259,1-4-711,-7 2 314</inkml:trace>
          <inkml:trace contextRef="#ctx0" brushRef="#br0" timeOffset="101584.696">10806 11609 251,'-6'2'254,"6"-2"-16,-1 4-1,1-4-10,0 0-2,15 3-10,-4-3-14,9-2-13,1 2-20,8-4-16,14 3-2,5-1-21,-1 0-11,9-1-14,0 0-16,1 2-38,-2-5-38,4 5-44,-7 1-71,2-2-58,-1 1-75,-3-3-177,-4 2-447,-5 0 198</inkml:trace>
          <inkml:trace contextRef="#ctx0" brushRef="#br0" timeOffset="101352.1111">11388 10653 173,'-2'-9'187,"-2"6"-9,4 3-1,-5-6-8,5 6-17,0 0-6,0 0 3,-23 14-15,12-3 4,-2 2-6,0 10 5,3-2-5,0 8-9,0-1 5,5 13-8,-4-2-8,4 3-5,1-2-9,2 4-11,2 0-2,-3-3-13,1 1-6,-1-3-5,-1-1-4,-1-1-6,2-9-5,-3 4-13,1-4-35,-1-2-35,-1-1-46,-1-1-49,2-7-52,4-6-66,-2-2-177,1 3-464,1-5 206</inkml:trace>
          <inkml:trace contextRef="#ctx0" brushRef="#br0" timeOffset="102978.1086">12975 11572 22,'-17'-7'200,"6"0"-10,-7 0-6,2 2-6,-2-1-12,-2 5-3,-3 1-13,-8 1-1,2 5-3,-12 6-11,1 5-11,-6 1 2,7 4-5,-4-1-7,2 5-11,6-1-12,4 4-7,8-9-10,0 11-4,8-6-7,-1 1-4,7-2-6,3 4-7,3-3-12,0-3-4,7-1 0,4-7-1,7 5-5,4 1-3,1-15 1,3 4-8,4-5-3,6-3-7,-6-2 1,2-6-3,2-3 1,-2-1-2,-4-3 0,-1-7 2,-5 3-3,-4-3 4,-1-2-2,0 1 2,-4-1 6,-3 7 5,-1-3 25,-3 1 10,-2 1-1,-1 7-10,0-1-3,-1 4-3,-1-2-6,1 3-3,1 6 3,0 0-9,0 0-1,-20 15 1,15-6 0,-1 8-6,0-2 5,4 1-7,1 4-1,4 3 13,2 2-18,2-2 9,7 4-5,1-2-1,2-2 5,12 4-8,4-1 0,2-2 6,-1-5-6,3-4-1,-10-3-6,7-4-7,10-3 3,-13-5 2,0-2 10,-4-3-10,6-7 0,-10-1 3,0-5-2,6-11 4,-11 6-6,5-15 3,-3-2 3,-1-5-2,-6-3-1,12-20 3,-11 0 1,-8 17-3,3-3 18,-4 2-6,-2 2 2,1 1 15,1 3-2,-5 9 7,-3-1 4,3 11 6,0 6 6,0 1 11,0 4 7,0 3 0,3 2-12,-3 4-7,2 0-15,-2 2 2,0 5 1,0 0-17,0 0 11,0 0-11,-2 26 6,2-11-10,-3 6 2,0 10-4,-2-2 5,-1 11-3,0-2-3,-2 2 0,5 1-1,-4-2 3,-4-5-2,3 8 3,2-14-31,0 8-22,-2-10-29,-1-1-25,6 2-33,-3-4-38,1-3-41,-1-2-54,6-4-57,-3-4-209,3-4-569,3 1 251</inkml:trace>
          <inkml:trace contextRef="#ctx0" brushRef="#br0" timeOffset="103196.2637">13088 11433 180,'0'0'228,"-3"-1"-10,3 1-3,0 0-9,0 0-12,22-6-20,-7 6-12,8 1-8,6 0-12,13-1-15,7 5-17,0-3-5,-2 3-15,6-5-33,-4 2-57,0 0-66,-2 0-62,1-2-88,0-4-110,-1 2-352,-5-5 156</inkml:trace>
          <inkml:trace contextRef="#ctx0" brushRef="#br0" timeOffset="103718.636">13891 10893 125,'0'0'152,"3"-10"-13,0 5-3,0-2-1,5 1-9,1 1-5,-1-2 1,4 1-4,-4 1-4,8-1-9,-8 3-6,7 2 2,-1-2 1,-3 3-9,3 4 2,6-1 10,-2 3-7,5 6-5,-3 1 0,-1-2-6,-3 4-7,3 3-2,-5 1-4,-2 5-8,-4-2 0,-4 3-5,-4-1-3,-9 7 14,-6-5-1,-7 8 1,-2-6-1,-5 1-6,-8 1-13,-2-3 11,-2-4-1,1-2-4,0 1-1,16-6 2,1-4-12,7-2-9,4-3-2,3-3-2,1 4 10,5-2 7,8-1-3,4 0-4,11-3-3,21 5-4,16-3-3,15-1-5,20-3-2,-1 0-5,7 2 4,43-11-2,-3 13-16,3-6-5,-6 0-13,-39 2-21,3 0-16,-5 0-10,-4 2-16,-8 2-28,-27-3-32,-9-2-36,-14 4-40,-4-5-27,-14 4-27,-14-4-205,0 2-507,0 0 224</inkml:trace>
          <inkml:trace contextRef="#ctx0" brushRef="#br0" timeOffset="99349.5405">7473 11440 18,'0'0'185,"-6"-12"-2,3 10-1,3 2-4,-5-9-7,-1 6-2,6-1-8,0 4-5,-7-3-11,7 3-13,0 0-16,0 0-12,-7-5-10,7 5-5,0 0 1,0 12 0,0-1-1,0-1-6,2 1 10,3 11-3,-4 3 6,5 0-6,-6-2-7,8 18-5,-2-14 12,5 8-3,-2-6-5,5 10-8,6-3 3,-6-7-6,4 4-1,6-1-13,6-3-4,-10-5-5,0-3-7,-1 2-3,3-5-4,3-5-4,-6 5-4,9-10-6,-3 2-14,-2-3-7,4-4-3,-10-5-8,5-2-5,-4 0 5,-3-4 1,4-1 2,2-9 1,-2-1-2,-4 1 6,3-9-1,-2 2 0,-2-12-2,4 2 5,-7 2-1,-2 4 1,-1 0 6,-2 1-4,-2 5 5,-4 5 13,7 4 9,-4 0 4,0 3-3,-3 4 3,3-3 0,-6 3-14,3 2 0,3-1-4,-3 6-3,0 0-4,-6-5 1,6 5 4,0 0-7,-13 15 4,9-7-2,-2 7 4,6 2-3,-5-2-1,0 6 7,4-4-3,-2 2-5,3 6 1,3-4-1,-2 8 1,6-4-1,-1-9-4,1 7 11,0-5-16,5 5-17,-5-1-14,4-6-10,6 6-11,3-7-4,-6-1-1,-3-3-10,7-4-2,-9 0-1,7-3-1,-3-4 4,3 0 2,-7 0 9,3-4 7,0 0 4,1-6 4,-3-1 6,4-3 5,5-4 1,-1-1 4,-3-5 4,12-6 0,0-2 3,-2 0 8,2-5-2,7-5-1,0-1 4,12-14 7,-14 20 6,2 1 26,-6 4 2,-7 1 22,-4 8 2,0 3 11,-3-3 4,-5 8 10,-2 2-6,3 2 13,-7 0 0,-2 3-8,4-2-1,-5 2-14,1-2-1,-1 2 6,-1 2-20,-4 1 2,5 5-9,0-9-1,0 9-1,0-5 1,0 5-13,0 0 12,0-9-15,0 9-2,0 0-4,0 0-3,0-8-6,0 8 2,0 0-3,0 0-3,0 0 2,0 0 1,6 24-4,-12-9 4,5 4 0,-5 6-4,-2 0 0,-1 3-3,1 8 7,-7 5-1,4-3-2,-1 1 2,2-1 0,-3 0-24,7 1-25,-7-6-30,3 5-33,6-9-31,-2-1-42,6-5-45,5-5-51,4 5-267,2-10-587,-2-1 259</inkml:trace>
          <inkml:trace contextRef="#ctx0" brushRef="#br0" timeOffset="99701.6799">8560 11601 178,'-8'0'223,"8"0"-3,-11 2-10,11-2-4,0 0-5,0 0-8,-7 4-10,7-4-10,0 0-11,0 0-8,0 0-5,0 0-15,0 0-3,0 0 0,35 0-3,-8 0-1,4-4 1,17 8-14,-1-3 1,1-2-11,3-2-4,-4 3-11,1-1-11,-7-2-10,-9 0 8,-1 3-20,-3 0-6,1-3-6,-5 3-25,-7 0-29,0-1-34,-3-1-45,-2 4-44,-4-4-58,4 1-72,-12 1-273,0 0-581,12-8 258</inkml:trace>
        </inkml:traceGroup>
      </inkml:traceGroup>
    </inkml:traceGroup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42:18.16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2E797C6-792F-4D64-8D44-C677538EE846}" emma:medium="tactile" emma:mode="ink">
          <msink:context xmlns:msink="http://schemas.microsoft.com/ink/2010/main" type="writingRegion" rotatedBoundingBox="9710,6513 11911,6513 11911,10769 9710,10769"/>
        </emma:interpretation>
      </emma:emma>
    </inkml:annotationXML>
    <inkml:traceGroup>
      <inkml:annotationXML>
        <emma:emma xmlns:emma="http://www.w3.org/2003/04/emma" version="1.0">
          <emma:interpretation id="{69D0EBAA-4782-4C61-96CF-662D787B6C6C}" emma:medium="tactile" emma:mode="ink">
            <msink:context xmlns:msink="http://schemas.microsoft.com/ink/2010/main" type="paragraph" rotatedBoundingBox="9710,6513 11911,6513 11911,10769 9710,107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A78B04-B296-42C8-AF73-E89BEA3F9883}" emma:medium="tactile" emma:mode="ink">
              <msink:context xmlns:msink="http://schemas.microsoft.com/ink/2010/main" type="line" rotatedBoundingBox="9710,6513 11911,6513 11911,10769 9710,10769"/>
            </emma:interpretation>
          </emma:emma>
        </inkml:annotationXML>
        <inkml:traceGroup>
          <inkml:annotationXML>
            <emma:emma xmlns:emma="http://www.w3.org/2003/04/emma" version="1.0">
              <emma:interpretation id="{59AD461A-5417-4908-947F-4E8BB18AA08E}" emma:medium="tactile" emma:mode="ink">
                <msink:context xmlns:msink="http://schemas.microsoft.com/ink/2010/main" type="inkWord" rotatedBoundingBox="9710,6513 11911,6513 11911,10769 9710,10769"/>
              </emma:interpretation>
              <emma:one-of disjunction-type="recognition" id="oneOf0">
                <emma:interpretation id="interp0" emma:lang="en-IN" emma:confidence="0">
                  <emma:literal>it</emma:literal>
                </emma:interpretation>
                <emma:interpretation id="interp1" emma:lang="en-IN" emma:confidence="0">
                  <emma:literal>It</emma:literal>
                </emma:interpretation>
                <emma:interpretation id="interp2" emma:lang="en-IN" emma:confidence="0">
                  <emma:literal>is.</emma:literal>
                </emma:interpretation>
                <emma:interpretation id="interp3" emma:lang="en-IN" emma:confidence="0">
                  <emma:literal>is</emma:literal>
                </emma:interpretation>
                <emma:interpretation id="interp4" emma:lang="en-IN" emma:confidence="0">
                  <emma:literal>st</emma:literal>
                </emma:interpretation>
              </emma:one-of>
            </emma:emma>
          </inkml:annotationXML>
          <inkml:trace contextRef="#ctx0" brushRef="#br0">298 175 112,'0'0'111,"0"0"-7,-8-11-17,5 8-1,3 3-1,0-7-3,0 7-6,-3-6 0,3 6-8,0 0 2,0 0-13,0-7-1,0 7-6,3-5 4,-3 5 3,0 0-6,0 0 3,0 0-2,0 0-1,0 0-1,0 0 2,0 0 3,-4-7 0,4 7 0,0 0-4,0 0-1,0 0-2,0 0 3,0 0-1,-5-6-4,5 6-2,0 0-4,0 0-3,0 0-3,0-7-2,0 7-5,0 0 1,0 0-3,0 0-2,0 0-6,0 0-1,6-5-2,-6 5 0,0 0 0,-7-5-1,7 5-4,-13-7-6,13 7 3,-10-1 1,10 1 0,-8-5-1,2 5 0,-2-2-1,8 2-2,-18-2-5,18 2 6,-11 0 0,11 0 1,-9 2 1,9-2-3,-10 2 0,1 3-1,5 0 5,-9 1 4,0 1-2,-1 6 5,0-1-1,0 2-1,2-1 0,-3 10 1,1-3 1,1 5-3,1-5 1,3-4-2,-2 10 2,4-9-5,2 1 0,3 0 1,-1 0 2,0-3-1,8 3-1,-2 0-1,3-4-2,2 3 4,2-4-4,3-5 3,1 3-4,2-4 4,3 0-4,7 4 2,-6-8 4,8-1-7,-4 0 0,5-4 6,-10 0-6,-2-3 3,7 0 1,-4-5 2,-6 3 17,0-5-2,-2-1-1,0 1 21,-3-2 1,2-3-1,-3-1-2,0-7-6,-7 2 0,-1-2 7,0 0 0,-8-13 0,-1 1 1,-3 10-7,-2 1-6,0-3 0,-9-1-3,9 6-2,-6 1-4,7 3-1,-1 8-7,5-1-27,1 2-55,-1 7-74,3-3-93,1 7-267,5 0-542,0 0 240</inkml:trace>
          <inkml:trace contextRef="#ctx0" brushRef="#br0" timeOffset="-1384.984">1529-2757 42,'-6'-10'121,"0"2"0,-2 1-3,2-3-13,-2-3 3,-1 6-9,4 0-11,-6-4 2,4 3 6,-1 1-7,2 2-4,-2-1 2,2 2-4,0-2-13,-2 2-4,1 3-4,7 1-13,-23 1-2,7 2 0,-4 1-7,-3 9 2,-1-2 9,-4 3-3,2 4-4,-6 5 12,-2 4-3,0-2-5,2 6-3,0 1-8,-2 0 13,3 5-5,-1 2 0,5 0-5,-6 4 3,6 4-2,-4 16 7,6 3-3,2 0 4,8 0 4,3 4-4,4 0-2,4-1-5,8 7 0,-4 0 0,8 3-3,4-1-2,3-1 0,2 1-1,6 0 2,-3-2-2,2-2-1,2 6-5,-4-7 1,3 4-3,-7-11 2,2 6-7,-13-22 5,1-4 1,-6 2 7,-2 1-2,-5-5-3,-4-1 4,-9-5-8,-2-6 9,-5-4-6,-4-4-8,-9-5 2,-1-1 1,-10-9-4,1-4 1,-4-1-10,-23-13-24,22 2-44,-5-7-42,6-4-51,8-6-89,-3-2-276,15-1-555,8-5 246</inkml:trace>
          <inkml:trace contextRef="#ctx0" brushRef="#br0" timeOffset="1048.4574">1891-3734 73,'0'0'118,"3"-4"6,-3 4-3,0 0-6,0 0 1,6-3 0,-6 3-4,0 0-8,0 0-5,0 0-6,0 0-10,0 0-6,0 0-5,0 0-9,0 0-8,0 0-8,0 0 0,0 0-2,0 0-2,-15 14-9,12-8 15,-2-1 0,-1 4 2,3 2-3,0 1-6,-2 2-1,2 4-4,-6 7 14,1 2-3,2 2-1,-1-1 23,-3-2-6,-5 14-5,1-4-4,2 2 7,-5-1-3,8 0 0,-5-2-1,5 1-3,0 1-1,5-9 0,0-3-4,4 4-5,0-2 2,6 0-4,-1-2-3,1-4-1,3 2 3,3-3-3,2 2-4,0-8-1,1 4-6,4-7-11,-2-1-3,-1-2 0,9 2-3,-2-3 3,-5-3 3,12-1 0,-12-3-16,2-3-21,0-3-23,0 1-33,4-6-24,-1-3-39,2 0-35,-4-8-27,6 6-30,-6-6-175,-1 1-439,0-1 195</inkml:trace>
          <inkml:trace contextRef="#ctx0" brushRef="#br0" timeOffset="1352.6647">1570-3321 61,'-6'0'175,"6"0"-3,0-8-27,0 8 3,0 0-8,0 0-12,9-7-3,-9 7-9,0 0 3,14-5-7,-3 9-4,0-4-10,12 1-8,-5-1-3,11 1-11,-1 6-4,1-2-7,3-3-8,-3 1-23,11 7-49,-9-6-64,10-3-70,-8-2-166,8-3-340,-9-6 151</inkml:trace>
        </inkml:traceGroup>
      </inkml:traceGroup>
    </inkml:traceGroup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42:20.7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9B1D79D-B1A3-4231-A5CA-2BB160318BEF}" emma:medium="tactile" emma:mode="ink">
          <msink:context xmlns:msink="http://schemas.microsoft.com/ink/2010/main" type="writingRegion" rotatedBoundingBox="12046,8046 19391,7867 19441,9912 12096,10091"/>
        </emma:interpretation>
      </emma:emma>
    </inkml:annotationXML>
    <inkml:traceGroup>
      <inkml:annotationXML>
        <emma:emma xmlns:emma="http://www.w3.org/2003/04/emma" version="1.0">
          <emma:interpretation id="{74DB48F2-ED0A-42E9-BC2F-ACE8235DC924}" emma:medium="tactile" emma:mode="ink">
            <msink:context xmlns:msink="http://schemas.microsoft.com/ink/2010/main" type="paragraph" rotatedBoundingBox="12046,8046 19391,7867 19441,9912 12096,100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004A16-A5E5-49B3-ACB9-000B574A492B}" emma:medium="tactile" emma:mode="ink">
              <msink:context xmlns:msink="http://schemas.microsoft.com/ink/2010/main" type="line" rotatedBoundingBox="12046,8046 19391,7867 19441,9912 12096,10091"/>
            </emma:interpretation>
          </emma:emma>
        </inkml:annotationXML>
        <inkml:traceGroup>
          <inkml:annotationXML>
            <emma:emma xmlns:emma="http://www.w3.org/2003/04/emma" version="1.0">
              <emma:interpretation id="{00B0A285-6764-4B3B-B806-A748A6D728C6}" emma:medium="tactile" emma:mode="ink">
                <msink:context xmlns:msink="http://schemas.microsoft.com/ink/2010/main" type="inkWord" rotatedBoundingBox="12048,8130 14439,8072 14467,9223 12076,9281"/>
              </emma:interpretation>
              <emma:one-of disjunction-type="recognition" id="oneOf0">
                <emma:interpretation id="interp0" emma:lang="en-IN" emma:confidence="0">
                  <emma:literal>Cut</emma:literal>
                </emma:interpretation>
                <emma:interpretation id="interp1" emma:lang="en-IN" emma:confidence="0">
                  <emma:literal>cut</emma:literal>
                </emma:interpretation>
                <emma:interpretation id="interp2" emma:lang="en-IN" emma:confidence="0">
                  <emma:literal>CUT</emma:literal>
                </emma:interpretation>
                <emma:interpretation id="interp3" emma:lang="en-IN" emma:confidence="0">
                  <emma:literal>auf</emma:literal>
                </emma:interpretation>
                <emma:interpretation id="interp4" emma:lang="en-IN" emma:confidence="0">
                  <emma:literal>Gut</emma:literal>
                </emma:interpretation>
              </emma:one-of>
            </emma:emma>
          </inkml:annotationXML>
          <inkml:trace contextRef="#ctx0" brushRef="#br0">10317 4959 56,'-6'-14'57,"1"0"0,-1 1 5,3-3-4,0 3-6,1 1-1,2-2-5,0 3-7,5 2 15,-5-3 9,0 9-1,0-5 4,3 2-3,-3-1-1,0 7 5,1-5-3,-1 5 4,0 0 1,-1-7-6,1 7-6,0 0-4,0 0-5,-8-2 12,8 2-2,-20 9 5,3 2 6,-4 4 1,-1 0 4,-5 12 1,-5-1-3,2 3 23,1 2-2,2 2-8,-3 5-10,7 1 10,0 0 3,3 3-15,-4 1-2,9-1-6,-2 1 11,7 2-8,3-6-8,7 8 14,1-7-15,7 6-6,3-3 0,3-3-8,6 5-5,4-4 1,5 0-6,0 2-15,7-4-20,5-7-34,1-1-44,2-5-62,-1-1-47,3-10-49,-1 1-191,-1-7-461,1-6 204</inkml:trace>
          <inkml:trace contextRef="#ctx0" brushRef="#br0" timeOffset="526.1591">10679 5109 30,'-5'-5'200,"5"5"-23,0 0 4,0 0-3,-13 11-20,6-4-1,4 4 0,0 0-10,2 6-9,2 6-6,-1 0-2,3 2-12,7 1-10,-6 4-15,10-3-7,6 5-4,-6-7-9,6-1-8,-3-6-6,1 0-5,-3-4-6,1-4-2,-3 2-6,0-2-3,-3-6-1,1 3-2,-3-4-4,1-3 1,3-1-7,-1-9 1,3 3-1,-6-7-8,1-1 0,8-9 0,-8-1 5,0 0-10,5-12 1,-3 11-4,1-1-1,-4-2 0,-2 4-2,1 5 1,-4 3-2,7-1 9,-7 0-12,-2 1-1,2 2 5,0 4 11,-3 2 4,3 1-2,4 1-4,-7-1-4,0 6 0,0 2-2,0 0-2,0 0-1,0 0-1,0 0-1,3 16 1,-2 0 2,-1 1-3,0 12 5,0 7-2,-4 3-4,4 1 2,-3-4 7,-4 4-9,7 2-1,-3-13 4,0 0 2,2 0-3,1 10-8,0-14-28,1 3-44,-1 0-34,3-5-34,10-1-50,-9-8-43,5 0-168,5-3-438,3-2 194</inkml:trace>
          <inkml:trace contextRef="#ctx0" brushRef="#br0" timeOffset="756.6234">11571 5359 51,'0'0'206,"0"0"-6,26-7-8,-11 7-9,5 0-2,9 0-15,-1-2-11,5 2-17,9 2-10,4-2-14,2 5-13,-1-5-7,1 2-12,2-2-18,-2 0-41,-1 0-25,-1 0-47,-4 0-48,-10 0-24,-6 0-39,-10 0-116,2-2-297,-7 2 133</inkml:trace>
          <inkml:trace contextRef="#ctx0" brushRef="#br0" timeOffset="1031.9011">11870 5100 118,'0'0'166,"0"0"-3,-14 8 9,3-1-10,4 4 3,0 6-7,4-1 9,-4 9-12,1 4-11,-4 3-11,9 7-11,-1 2-10,1-3-14,4-1-5,-2 1-11,9-1 2,-4 4-13,-2-7-11,2 4-27,1-1-58,-3-6-49,-1 4-81,0-8-213,-3 0-397,0-2 175</inkml:trace>
        </inkml:traceGroup>
        <inkml:traceGroup>
          <inkml:annotationXML>
            <emma:emma xmlns:emma="http://www.w3.org/2003/04/emma" version="1.0">
              <emma:interpretation id="{0A977394-A1EC-4561-BC2F-D412FB63F0C2}" emma:medium="tactile" emma:mode="ink">
                <msink:context xmlns:msink="http://schemas.microsoft.com/ink/2010/main" type="inkWord" rotatedBoundingBox="14837,8047 16801,7999 16849,9975 14886,10023"/>
              </emma:interpretation>
              <emma:one-of disjunction-type="recognition" id="oneOf1">
                <emma:interpretation id="interp5" emma:lang="en-IN" emma:confidence="0">
                  <emma:literal>at)</emma:literal>
                </emma:interpretation>
                <emma:interpretation id="interp6" emma:lang="en-IN" emma:confidence="0">
                  <emma:literal>a/t)</emma:literal>
                </emma:interpretation>
                <emma:interpretation id="interp7" emma:lang="en-IN" emma:confidence="0">
                  <emma:literal>aft)</emma:literal>
                </emma:interpretation>
                <emma:interpretation id="interp8" emma:lang="en-IN" emma:confidence="0">
                  <emma:literal>ait)</emma:literal>
                </emma:interpretation>
                <emma:interpretation id="interp9" emma:lang="en-IN" emma:confidence="0">
                  <emma:literal>at</emma:literal>
                </emma:interpretation>
              </emma:one-of>
            </emma:emma>
          </inkml:annotationXML>
          <inkml:trace contextRef="#ctx0" brushRef="#br0" timeOffset="1869.4721">13133 5213 112,'-6'-8'181,"-7"1"-9,1 0-14,-3 0-9,1 3-14,-4 0-9,-10 3-7,0 1 4,4 5-9,-7 2-17,2 4-3,1 2-7,-7 6-7,1 1-6,2 5-11,9-4 3,5-1-9,-1 4-6,5 0-4,4 1-7,0 0-1,9 0-5,1-1-2,6 2 0,2-8-5,2-1 0,1 1-4,9-4-3,2-2-6,2-1-3,-4-8 6,2 0-12,-3-6-2,1 0-2,7-8 5,-12 0-1,3 1 0,-4-13-5,0 2 1,0-3-2,-5-2 1,-1 1 2,-1 0 0,-2 3-2,-4 4 1,2 1 11,-3 2 8,0 4-4,4 0 0,-8 4-3,4 1-7,-3 1 3,3 5-4,0 0 0,0 0-1,-16 11 0,12 0 3,-3 3-4,4 0-1,-3 4 2,3 7 1,3 0 0,0 4-5,6-3 5,0 2-1,9 5 1,5 3 0,5-2 4,7-5 0,3-3-2,5-3 3,-5-5 0,-4-7-4,10 2 0,-11-6 1,0-3-1,-2-7-1,0 0 5,-1-2-4,-1-8 8,-4 1-1,1-6 0,-6 0 1,1-7-2,-1-11-5,0-4 2,-3 1-2,-4-8-1,1-5-2,1 1-2,2-17 4,-3 17-3,-2 1 2,-4 3-5,1 3 2,0 6 0,-4 9 17,-2 4 12,4 8 0,-4 1 0,0 5 18,0-3-14,-4 7-4,8-1-4,-8 3-7,4 5 7,0 0-8,0 0-5,-16 11 2,7 3-5,4 2 0,-7 9 1,4-2-2,-4 15-5,1-1 4,-1 2 0,5 4 1,-1 3-3,2 1 1,0-5 3,4 2 0,-1-4-3,1 3-1,2 0-5,2-6-22,-2 2-28,3-12-28,-3 0-28,0 0-43,6-11-47,-6-1-56,3-2-160,-3-4-444,0-9 196</inkml:trace>
          <inkml:trace contextRef="#ctx0" brushRef="#br0" timeOffset="2052.6009">13343 5399 147,'11'0'218,"9"-2"-12,7 0-8,7 2-8,11-3-12,2 6-24,5-3-13,-1 2-15,6-2-29,-4 2-51,4-1-63,3-1-57,-3 7-69,-6-7-102,1 0-265,-5-1 118</inkml:trace>
          <inkml:trace contextRef="#ctx0" brushRef="#br0" timeOffset="2677.2051">13937 4689 109,'17'7'161,"-3"-1"-6,-1 1 8,9 7 9,18 9-15,-2 4 7,2 3 9,3 6-5,17 24-5,1 2 16,-2 7-9,23 34-26,-34-31-4,20 36-10,-32-39-9,-5 8-7,-9 2-8,1-6-8,-19 9-8,1 1 2,-13-1-10,-7-2-4,-8 2-5,-2-3 6,-15-7-18,-4 0-7,2-4 0,-7-3-6,0-12-6,-9-1-5,19-14-19,-8-6-50,-21 1-40,16-7-45,-17-1-76,18-11-54,-2-3-242,5-4-530,14-7 234</inkml:trace>
        </inkml:traceGroup>
        <inkml:traceGroup>
          <inkml:annotationXML>
            <emma:emma xmlns:emma="http://www.w3.org/2003/04/emma" version="1.0">
              <emma:interpretation id="{91D85F3E-0892-48A4-A8D3-7AC667C6B16F}" emma:medium="tactile" emma:mode="ink">
                <msink:context xmlns:msink="http://schemas.microsoft.com/ink/2010/main" type="inkWord" rotatedBoundingBox="17482,7913 19391,7867 19419,9005 17510,9052"/>
              </emma:interpretation>
              <emma:one-of disjunction-type="recognition" id="oneOf2">
                <emma:interpretation id="interp10" emma:lang="en-IN" emma:confidence="0">
                  <emma:literal>at</emma:literal>
                </emma:interpretation>
                <emma:interpretation id="interp11" emma:lang="en-IN" emma:confidence="0">
                  <emma:literal>at.</emma:literal>
                </emma:interpretation>
                <emma:interpretation id="interp12" emma:lang="en-IN" emma:confidence="0">
                  <emma:literal>af</emma:literal>
                </emma:interpretation>
                <emma:interpretation id="interp13" emma:lang="en-IN" emma:confidence="0">
                  <emma:literal>at-</emma:literal>
                </emma:interpretation>
                <emma:interpretation id="interp14" emma:lang="en-IN" emma:confidence="0">
                  <emma:literal>ort</emma:literal>
                </emma:interpretation>
              </emma:one-of>
            </emma:emma>
          </inkml:annotationXML>
          <inkml:trace contextRef="#ctx0" brushRef="#br0" timeOffset="3713.9393">15782 5154 188,'-25'-3'175,"-6"10"0,-9 0-7,8 1-13,-6 10-13,1-4-11,6 1-12,-6 6-11,4-3-17,-3 7-3,13-7-12,-1 5-12,4-2 1,6-2-8,3 6-5,2-2-9,6-4 2,5 5-5,2-1-5,5 1-3,5-2-3,6 0-4,5-5-3,10 4 2,-4-9-8,-2-2-4,2 0 2,-7-5 0,5-3-4,-4-2 2,-1-6-5,-5-1-1,-1-4 4,-7 1 0,6-8-3,-10-7 1,1 0-6,0-4 1,4-10-4,-4 2 3,-2-3 3,0 2-6,-6 8 3,0 2 3,0-3 24,-3 6-1,6 0 5,-6 0 17,3 8-5,3 0 17,-1 1 0,-4 2 1,2 0-6,2 4-4,-2 2-9,0 2-5,0 6-1,-2-5-6,2 5-6,0 0 0,0 0 0,-5 18-7,7-4-3,1 4-1,0 7-2,8 4-2,0 7 1,2 6 0,7-3 1,-3-1-4,3 0 2,3 3-3,-1-7 0,5 1-4,1-6-4,3-1-4,-8-10 1,1-1-2,1-3 0,1-5 3,1-2-5,-5-4 12,-2-6-9,6-2 2,-5-5-2,-4 0 1,8-9 2,-5-2-3,7-8 2,-2-3 0,-2-4 0,2-2 1,2-7 1,7-16-2,-11 15-1,11-23 0,-7 5 2,1 2-2,-8 9 0,-6 1 5,4 2 0,-2-2 3,-9 5 8,-1 6 15,0 3-3,-6 12 1,-1-1 3,-5 4-2,1 3-5,-2 6-2,-1-2 1,-4 4-3,2 3 0,-2 1-7,-2 3-3,2 5 15,-2 0-16,-6 9-1,6-3-1,-2 4 0,-1 4 2,7 0-4,-5 10 1,3 2-3,-4 12 3,4 3 4,6 5-3,-3-1-1,3 3 2,0 5 0,-1 16 5,3-3-4,4 2-2,3-15-1,0 3 1,8 10 1,-5-12-2,3-4-2,0-7-19,7 1-21,-6 3-31,7-9-32,-1-5-58,2-9-58,0-5-68,-1-1-152,0-7-474,3-6 209</inkml:trace>
          <inkml:trace contextRef="#ctx0" brushRef="#br0" timeOffset="4283.5543">15927 4573 47,'0'0'215,"6"-2"-16,-6 2-19,0 0-20,0 0-9,0 0-11,0 0-7,-16 11 2,5 2-9,-1-1-12,-2 2-9,0 6-6,-3-1-9,0 6-7,-6 6-6,9-5-4,-4 14-10,1-2-4,5-2-9,-1 3-29,6 0-58,1 2-59,4-7-70,1 5-172,2-10-364,5-1 162</inkml:trace>
          <inkml:trace contextRef="#ctx0" brushRef="#br0" timeOffset="4714.0352">16444 5193 48,'-4'-6'157,"-5"1"-7,3 2-1,-1-1-4,4-1-3,3 5-4,-6-4-8,6 4-6,0 0-15,-1-7-4,1 7-10,-7-4-8,7 4-4,0 0 4,0 0 5,0 0 7,0 0 1,24 3 1,-6-2-7,-1 1 9,10-1-2,0 2-6,0 0-7,15 1-3,2-3 2,5 2-4,0 1-9,7-4-7,19 4-3,-15-2-7,-5-2-6,-1 0-1,-7 0-10,-1 0-5,-15-4 3,-11 2-6,1 2 3,-7-4-2,0 3-3,-3-1 1,-4 1-17,-1-1-26,-6 2-54,0 0-45,-19-5-75,0 2-76,-9 6-221,1-2-521,-2-1 231</inkml:trace>
        </inkml:traceGroup>
      </inkml:traceGroup>
    </inkml:traceGroup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42:54.38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E4A0BCA-8BD8-45C1-94A5-97BA11B64990}" emma:medium="tactile" emma:mode="ink">
          <msink:context xmlns:msink="http://schemas.microsoft.com/ink/2010/main" type="inkDrawing" rotatedBoundingBox="4729,13736 17921,13653 17939,16623 4748,16705" hotPoints="17662,14292 17430,16949 4796,15847 5027,13190" semanticType="enclosure" shapeName="Rectangle">
            <msink:sourceLink direction="with" ref="{89D5408E-75A6-448B-8CDD-50E65EFB60A5}"/>
          </msink:context>
        </emma:interpretation>
      </emma:emma>
    </inkml:annotationXML>
    <inkml:trace contextRef="#ctx0" brushRef="#br0">-3 67 95,'0'0'131,"0"0"-1,0 0-5,0 0-7,0 0-8,2-5-3,-2 5-3,0 0-5,0 0-7,0 0-1,0 0-3,0 0-8,0 0-8,0 0-5,0 0 0,12-5-13,-12 5-4,8-2-9,-8 2-1,14-2 3,-7-3-6,6 5-1,-6-1-7,10 0 5,-4 1-1,3-4-5,6 2 1,-5 4-6,9-4-1,-6 1-2,9 1 2,3-2-1,0 0-3,10 2 5,-1 0 1,7-3-6,-4 3 7,9-2-6,-1 2 2,4 0-2,24-1-4,3 1-1,-5-7 0,5 6 0,2-3-3,1 1 0,-2-1-4,5 4 2,-3 0-2,3-5 0,3 5 0,-3-2 1,5 2-5,-5 0 3,1-4-2,-2 3-1,-2 0 2,1 1 0,-1 1 2,-2 0-3,2 3 2,-3-4 4,0 1 2,0 2 0,0 0-2,9-1 2,-3 3 2,3-5-2,2 5-1,4-3-2,2 3 1,-2-2-1,40 2-3,-46-2-1,3 3 3,37-4-3,-41 3-1,1-4-1,0-2 3,5 9-3,36-8 1,-45 1-3,8-6 2,2 5-1,-1 1 1,-5 3-3,-1-1 0,1-6 2,1 6 0,3 1 1,-1-1-1,0-6-2,-2 3 2,7 3-2,-3-6 1,0 3 1,-2-2-3,3-1 3,-1 1-1,-2-3 0,0 3-2,0 2 3,2-5-3,4 3 9,-12 2-8,2-1-3,-7-7 3,5 4 0,5 1 1,-7 0-3,4-3 1,-9 4 0,3-2-1,-5-3 0,-1 9 1,1-2 7,-21 0-8,20-2 0,-2-1 0,-22 3 4,5 0 2,-3 0-4,21-3 1,-18 2-2,18 3 1,-1-3-1,1 2 2,1-1 3,-4-2-1,9 4-2,-6-4-1,-1-2 3,-2 4-5,4 5 4,-3-4-4,-17-3 4,19 2-3,-3-4 1,-15 8-2,14-4 4,-16 0-1,-4-4 1,1 4-1,23 4-1,-23-3 0,21 2-1,-18-3 2,17 0-1,-15 0-1,-3 3 1,21-1-1,-18-2-2,17 5-1,-1-8 3,-17 6 0,-1-6-2,17-1 4,-16 4-1,-3 0 0,21 0 0,-20 0 1,-2 0-5,2 2 6,-3-2-4,-5 0 1,0-2 1,-2 2 0,-2 0-3,-2 0 0,-2-3 1,1 8 3,-1-7-3,-9 6 2,11-4 1,-3 3-2,2-3 2,-9 4-1,0-4-1,8 0 1,1-4-2,-1 9 2,3-5 0,-11 1 1,14 0-5,-4 3 3,2-2 4,-4-3-3,4 2 4,-4-1-4,-10 5 0,10-5 3,-9 0-5,-2 4 4,-1-4-3,1 3 5,-2-5-5,0 8 0,-7-6 0,-2 0 2,7 0 0,-6 1-1,-3-1 1,6 1-1,-5-2-1,2 1 1,-3-1 0,3 1-2,3 0 1,3 0-1,-6-4 1,9 2 0,-3 1 3,0-1-3,2 0 1,-4 2-2,5 0 2,-1 0-1,0 0 2,-1 0 2,-2 2-1,4-2-4,-4 0 2,-5-2-2,-2 4 3,2-2 0,0 0-1,0 0 0,-3 0 0,1 0 0,-3-2 1,5 6-2,-4-6 1,2 0 0,-1 2 2,1 0 1,-2 0-3,-2 2 1,-1 0-1,-2-4-1,-2 4 1,2-4 0,-11 2 0,9 2 0,-3 1-1,-6-3-2,14-2 1,-14 2 0,0 0 1,13 2-1,-13-2 1,0 0 0,7 0 5,-7 0-6,0 0 2,0 0 0,8 5 3,-8-5-5,0 0 4,0 0 0,14 0-1,-14 0-3,0 0 4,0 0-2,0 0-1,7 0-1,-7 0 7,0 0-7,0 0 0,0 0 0,11 3 1,-11-3 0,3 4 1,-3-4-3,6 3 3,-6-3 0,0 0-1,6 4-1,1-1 0,-7-3-1,7 3 3,-7 3-3,0-6-1,0 0 1,5 6 4,-5-6-4,3 4 1,-3-4 2,0 10 1,0-5-1,-3 1-1,1-2 1,-1 6 1,2 1-2,-1 4 1,-2 3-2,4-4 4,-2 10-2,-1 1 0,1-2 2,1 2-1,-1 2-2,-1-1 2,2 10-2,-1-7 1,-1 7 1,3 0 3,-7 2-3,5-8 4,-4 9 1,-3-1 6,3 0-1,-2-1 6,-6 1 7,2 0 2,-7-1 2,4 4 4,-3-3-5,2 6 2,-2-4 3,4 5-5,0-3 1,3-1-4,-1 2 0,1-3-3,-2-1 0,3 2 4,0 2-8,-1-8-1,0 6-2,4-6 1,-3-5-5,0 5-3,3-4 0,3-5 1,-7 13-1,5-11-11,0 2 4,-2 5 0,0-6-2,1-2 1,-1 9 0,-3-9 4,2 3 6,-2-3-4,5 2 1,-1-3-2,-1 2 5,-4-3-2,7 1-1,-4 1 1,1-2 2,0-2 2,2 4 4,0-2 1,-5 2 0,2-4 6,2 4-5,0-4 1,-3 0-3,4-5 3,-5 8 6,5-8-1,1-1 2,-4 9 3,6-8-6,-3-1-1,1 6-2,0-9 1,-1 10 1,2 0-3,-1-8-4,5 2 2,-4-1 1,0 2 3,1-5 1,0-1-2,0 3 7,3-4-12,-1 1 6,-2-2-6,6-3 6,-6 2 2,1-3-7,2-2-2,0-5 0,-1 10 1,1-6-5,0-4 5,0 7-2,0-7-2,0 0-1,-5 6 3,5-6-8,0 0 2,0 0 4,-2 5-2,2-5-6,0 0 4,0 0-19,0 0-17,0 0-18,0 0-30,0 0-34,-1 6-46,1-6-53,0 0-60,0 0-236,0 0-548,0 0 243</inkml:trace>
    <inkml:trace contextRef="#ctx0" brushRef="#br0" timeOffset="-2301.6363">189 308 75,'-4'-5'105,"4"5"-4,0-9-6,0 9 3,0-7-4,0 7-7,1-9 1,-1 9-6,-1-5-4,5 0 0,-4 5-9,2-6-2,-2 6 3,6-5-6,-6 5-2,3-6-5,-3 6-4,0 0-1,3-5-6,-3 5-5,0 0-2,0 0-6,8-2-1,-8 2 2,0 0 11,6 14 0,-6-3 5,0 5 2,-3 2 10,0 21 7,-8 0-5,3 5 14,1 5 1,-7 0 1,5 2-7,-2 1 2,-1-1-6,4 2-5,0-1-3,2-1 1,3 3 0,0-4 2,1 2-4,4-6-8,1 6-3,-3-3-1,3 0-6,8 0-3,-10-2-5,4-3 5,-2 1 0,2-4-1,-4 2-2,1-3 10,1 6-8,-8-6-4,5 3 1,-1-2 12,-4 0-8,2-1 0,-2-4-4,1-1 1,4 2-3,-5-8-4,-1-4-1,-2 3-2,2-3-4,2-4-1,2 2-1,-1-7-7,-2 2 1,5-2 3,-6 0-4,3-1-1,2-2 2,-2 0-5,3-2-5,0 1 14,-3-1-12,-1-1 4,4 1-6,0-2 12,4 2-10,-8-4-1,11 2-1,-7 0 2,3-4-5,1 2 6,-1-1-2,4-1-3,-3-3 3,2 3-5,-3-3 2,-3-2 1,13 5 0,-4-2-5,0 0 4,-4 1-3,4-3 2,-1 1 2,-1-1-1,5 2-2,-2-3 1,2 3-1,0 1 3,-1-3 4,3 2-7,6 0-2,0-3 3,6 4 0,1-1 3,6-3-3,8 4 1,-1-3 0,4 1 0,4 2-4,0-3 5,10 3-4,-3-2 1,23 2 13,4-1-16,-1 2 2,5-2-10,-6 1 9,1-3 4,5 4-1,-2 0-5,9 1 0,-4 2 4,6 0-1,-2 1-2,2-4-3,39 9 5,-39-5 3,3-3-4,42 3-2,-46 3-7,41 1-1,-36 3 1,35-9-2,-1 11-8,-34-9 7,36 0-6,0 6 5,-34-7-1,37 9 0,-44-9 4,39 5-1,-39-3 10,46-5-10,-45 5 6,40 4-6,-45-6 6,12 2 2,39 4-4,-6-5 4,-43-2-1,49 6 1,-40-5-4,41 5 3,-47-6 3,44 1-2,-5 2-3,-36-5-1,45 2 0,-5-1-5,0 1-8,0 0 10,-37-5-6,41 1 0,-4-1 2,-2 2 4,-2 1 3,-34-3-3,42 2 0,1 3 2,-6-2 1,-38-5 1,38 11 5,-45-6-4,45 4 3,-39-9 1,0 7 1,40 0-4,-43-3 3,46-1 1,-45 1 1,5 1 4,35 1-3,-42-4-1,43 1-3,-44 0 4,7-4 0,37 4 5,-47 1-2,8 0 2,42-2 0,-48 3 2,0-4 1,5 3 5,-2-1-5,0 1 17,-6-2-11,-5 5 1,2-2-2,-1-3 4,-2 2-1,1 0-3,-3-1 10,-1 2 0,2-3 0,4 2 13,-4-2-15,1-1-1,-1-1 3,-1 4-10,0-4 7,-2-4 0,8 3-9,-6 1 0,5-1 6,-6-4-3,9 5-2,-3 0 1,-2-2 0,5 2 2,-4 0-1,-2-1-2,4 2 0,-2 1-3,-3-2-3,-23 0 3,-1 4-2,-1-8 1,-5 4 2,-4 0-1,2 0-4,-8-2-4,-12 2 4,-2-1 0,0-3-1,-8 4 4,-7-2-8,1 2 6,-2-1-4,-4 1-9,-8 0-16,14-4-16,-14 4-20,8-2-26,-8 2-22,0 0-34,0 0-44,10-2-61,-10 2-67,0 0-185,0 0-538,-4-14 239</inkml:trace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42:55.02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2C82685-A48F-4CA7-B57D-961478796FA4}" emma:medium="tactile" emma:mode="ink">
          <msink:context xmlns:msink="http://schemas.microsoft.com/ink/2010/main" type="writingRegion" rotatedBoundingBox="18976,14293 23530,14569 23435,16146 18881,15870"/>
        </emma:interpretation>
      </emma:emma>
    </inkml:annotationXML>
    <inkml:traceGroup>
      <inkml:annotationXML>
        <emma:emma xmlns:emma="http://www.w3.org/2003/04/emma" version="1.0">
          <emma:interpretation id="{C7159BE4-09BB-4D07-90F9-0200C17DDDB0}" emma:medium="tactile" emma:mode="ink">
            <msink:context xmlns:msink="http://schemas.microsoft.com/ink/2010/main" type="paragraph" rotatedBoundingBox="18976,14293 23530,14569 23435,16146 18881,158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D1EC90-193B-41C0-B9A7-4EBF52F137A7}" emma:medium="tactile" emma:mode="ink">
              <msink:context xmlns:msink="http://schemas.microsoft.com/ink/2010/main" type="line" rotatedBoundingBox="18976,14293 23530,14569 23435,16146 18881,15870"/>
            </emma:interpretation>
          </emma:emma>
        </inkml:annotationXML>
        <inkml:traceGroup>
          <inkml:annotationXML>
            <emma:emma xmlns:emma="http://www.w3.org/2003/04/emma" version="1.0">
              <emma:interpretation id="{5292DA42-75D7-48E3-AFBC-CD6DA9EF4607}" emma:medium="tactile" emma:mode="ink">
                <msink:context xmlns:msink="http://schemas.microsoft.com/ink/2010/main" type="inkWord" rotatedBoundingBox="18976,14293 23530,14569 23435,16146 18881,15870"/>
              </emma:interpretation>
              <emma:one-of disjunction-type="recognition" id="oneOf0">
                <emma:interpretation id="interp0" emma:lang="en-IN" emma:confidence="0">
                  <emma:literal>-110</emma:literal>
                </emma:interpretation>
                <emma:interpretation id="interp1" emma:lang="en-IN" emma:confidence="0">
                  <emma:literal>- 1110</emma:literal>
                </emma:interpretation>
                <emma:interpretation id="interp2" emma:lang="en-IN" emma:confidence="0">
                  <emma:literal>- lid</emma:literal>
                </emma:interpretation>
                <emma:interpretation id="interp3" emma:lang="en-IN" emma:confidence="0">
                  <emma:literal>-1100</emma:literal>
                </emma:interpretation>
                <emma:interpretation id="interp4" emma:lang="en-IN" emma:confidence="0">
                  <emma:literal>- "0</emma:literal>
                </emma:interpretation>
              </emma:one-of>
            </emma:emma>
          </inkml:annotationXML>
          <inkml:trace contextRef="#ctx0" brushRef="#br0">76-1 69,'0'0'150,"-14"2"-12,8-2 2,6 0-5,-14 0-7,6 1-16,8-1-4,-10 4-2,5-2-7,5-2-6,-11 1-10,11-1 0,-7 4-3,7-4-5,0 0 2,-2 6 2,2-6 6,0 0 4,0 0 6,9 7 0,-9-7-4,11 5-1,1-5-5,5 6-6,5-3 2,4 1-8,8 1-3,7-4-5,10 5 1,4 0-5,20 1-5,6 0-5,2 2-1,3-4-6,5 4-6,1 0-1,3-5-4,5 1-1,39 3-7,-45 3 0,1-7-5,3 6-1,2-2-1,-8 2-4,10 0 3,-7-7-4,0 12-3,-8-12 1,-4 4-4,-23-3 2,-2-3-1,-2 5 1,-6-5-2,-2 5 0,-4-6 2,-16 0-4,-2 0 3,-1 0-2,-9 0 3,-2-2-1,-1 2-1,-1-1 1,-4-2-4,1 6 3,-9-3-3,12-4-2,-12 4-2,12 0-12,-12 0-22,0 0-25,9 1-34,-9-1-35,0 0-48,0 0-63,8-4-224,-8 4-501,5-4 221</inkml:trace>
          <inkml:trace contextRef="#ctx0" brushRef="#br0" timeOffset="1674.734">3780-397 106,'-9'-11'122,"-3"-2"-15,-2 2-5,-4-1-1,-4-5-3,-2 7-7,2-1 1,-2-3 4,-2 6-8,-2-6-10,2 6 0,-2 1-3,-1 1 9,-2 1-6,2 3-4,-3 0-7,-2 7 4,-6-2-1,-1 4-6,0 3 1,1 2 3,-3 3-1,1 5-2,1-2 0,-7 4 0,-1 2-5,5-1-2,-1 4-2,-6 0 2,8 1 2,4 2-2,-1 1-6,4 6 5,3-1 2,2 3-6,5 1-1,1 5-3,5-1-2,2 3-2,1-4 0,6 5-4,2-3-4,6 1 6,0 4-5,6 0 2,3-2-1,5 2-6,-2 0-1,13-1-4,-1-5-1,5 3-1,2 1-7,6-5 2,2-1-4,6-4 3,16 7-4,5-8-4,5 1 5,-1-1-8,11-10 3,2-9-1,5 1-1,-4-2-3,2-9 0,3 2 0,-2-10-1,1 4-2,0-7 1,0-5 0,-5-3 2,1-5-2,-6 0 2,-3-9 0,-16 4 0,14-14-4,-22 6 3,-2-1 0,-5-4 8,-6-5-4,-1 1-1,-3-5 10,-10 0 0,-4-3 0,-6-1 1,-8-2 0,-3-3-4,-4-2 2,-6 1-4,-5-19 4,0 22 0,-7-18-6,-4 4-6,1 23 2,-10-22-18,8 13-19,-13-9-33,12 16-34,-18-14-55,9 16-49,-17-19-59,-1 9-244,-8 1-545,-6-1 242</inkml:trace>
          <inkml:trace contextRef="#ctx0" brushRef="#br0" timeOffset="344.2435">2874-55 122,'0'0'137,"6"-2"-2,-6 2-6,4-5-1,-4 5 2,0 0-10,3-2-4,-3 2-9,0 0-8,0 0-11,0 0 2,0 0 9,0 0-2,-12 19-12,9-11 5,-3 5 2,0 4-3,0-4-7,3 5-1,-4 7 0,6-5-9,-5 3-5,1 3-3,4-1-6,1 3-2,0-2-9,0 2-3,3 0-2,1 0-6,-2 1-1,4-3-14,-6 1-24,5-4-27,-4-3-38,1-5-34,-2 2-33,3-8-35,-3 2-37,-3-4-131,1 0-365,2-2 161</inkml:trace>
          <inkml:trace contextRef="#ctx0" brushRef="#br0" timeOffset="696.4925">3285 88 49,'0'0'148,"-2"-7"-6,2 7-7,2-5 4,-2 5-3,6-6-7,-6 6-9,3-5-9,-3 5-9,3-3-4,-3 3-6,0 0-2,8-2-7,-8 2-4,0 0 5,6 10-7,-6-4 6,0 3-5,0 3 3,0 4 6,-8 7-4,2-3-11,-6 2-12,4 3-6,-3 0-3,2 0-3,2 1-1,-3-5-6,6 5-3,1-9-6,0 5 1,3-1-6,0-3-1,0 0-11,3-1-34,-2 2-26,4-5-34,-1 4-45,6-7-47,-6-3-218,7-2-422,-2 1 188</inkml:trace>
          <inkml:trace contextRef="#ctx0" brushRef="#br0" timeOffset="1047.8196">3788 115 100,'0'0'164,"-9"7"-13,6-1-7,1 1-5,2 0-3,-3 0-1,0 2-4,2 1 19,1 7-4,-2-3-13,-1 5-9,3-2-4,-1 1-8,1 1-7,-2-2-6,0 4-14,-2 0-4,-1 4-17,4-9-1,-5 6-8,4-5-4,-3 0-5,2 0-7,-3 0-22,2-3-27,1 0-33,-1-3-23,3-3-42,-1 2-31,2-3-33,-4 0-170,4-5-371,0-2 164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09:16.24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4B3BEA3-0841-4CDA-8F39-D6E9401B892F}" emma:medium="tactile" emma:mode="ink">
          <msink:context xmlns:msink="http://schemas.microsoft.com/ink/2010/main" type="inkDrawing" rotatedBoundingBox="13343,3838 17360,4729 17101,5895 13085,5004" semanticType="callout" shapeName="Other">
            <msink:sourceLink direction="to" ref="{D10F08D6-42CE-4165-B7D0-1B50C276E9FD}"/>
            <msink:sourceLink direction="from" ref="{152240A7-3EF7-4E60-A447-2871B10F5308}"/>
          </msink:context>
        </emma:interpretation>
      </emma:emma>
    </inkml:annotationXML>
    <inkml:trace contextRef="#ctx0" brushRef="#br0">249 39 3,'-3'-7'122,"3"7"-8,-2-8-4,2 8 3,0-9-9,0 9-7,0 0-14,0-5-2,0 5 6,0 0-5,0 0-9,0 0-2,5-6-9,-5 6-8,0 0-6,0 0-3,3-4-4,-3 4-7,0 0-3,0 0-5,0 0 2,0 0-6,0 0-5,0 0 0,0 0-3,0 0-5,-6 17 7,4-10-1,2-2-1,-1 3-5,-1-3-2,2 3-4,-3 0 4,3 1 0,-3 0-4,0 4 4,3-1 5,-2 2-11,1 1 0,-1 0 7,-1 3-3,3 0-2,-1 2 1,-4 6-3,4-1 3,-4 0-3,2 0 2,-5 1 4,4-1 1,-9 2 17,9-1 12,-8 10-4,1-9-7,3-2 2,-4 3-8,7 0 8,-4 0-8,-2-2 7,7-1-1,-9 3-2,7-3-5,2 1-2,1-2 5,-4-1-5,4 2-1,2-7-1,-5 0-1,0 3-2,4-3-3,2-4 0,-3 2-2,0-2 3,0-1-1,3 5-2,-3-6-2,1 2 2,2-6 0,-4 5 2,2-1-3,-1 1-4,3-5 2,-6 5 3,6-4-5,-5 1 1,5 1 0,0-1 1,-4 0 1,2-1-3,-1 1 1,3 0 0,-5-3 2,5 1-5,0 2 3,-4-3 1,2-3 0,2-4-3,-3 8 2,3-8-3,3 9 1,-3-9-2,0 0 4,0 5 4,0-5-6,0 0 2,0 0 0,0 8-4,0-8 5,0 0 0,0 0-1,0 0 1,0 0 1,0 0-2,0 0 2,0 0-5,0 0-3,0 0 5,0 0 1,0 0 3,0 0-5,0 0 0,0 0-2,0 0 1,0 0 5,0 0 0,0 0-3,0 0 0,0 0-2,0 0 2,0 0-2,0 0-1,0 0 0,0 0 4,0 0-6,0 0 1,0 0 4,0 0-3,0 0 0,0 0 0,0 0 1,0 0-1,0 0 0,0 0 1,0 0 0,20-11 2,-20 11-1,0 0 3,14 0-3,-14 0 2,11 2-3,0-1 1,-2-1 1,2 4-2,5-4 0,4 0-6,2 2 6,7-2-2,2 2 3,10 3 0,4-3-1,4 3-2,1-3 4,4 1-1,-5 3 1,8 1-1,0-4 1,0 3-2,21-3-2,0 1 5,-3 3-1,-15-2 1,17 2-2,-2-3 0,5 7 1,-23-6-2,21 4 1,0-2-2,-3 3 0,-15-2-2,-3-1 3,21 6 0,-21-6 2,3 0-5,14 2 3,-18-2 0,1 0 3,3-1 0,15 2-6,-20-1 3,24-3 2,-3 3-4,-16-1 3,19-2 0,2-1 0,5 1 2,-6 6 0,1-6 0,5-4-5,-8 5 6,-3-3 0,7 2-5,-24-1-1,-1-2 7,1-2-5,-3 3 0,4-2 3,-1 0-3,-4 0 7,-7 0-10,5-1 0,-1 1 5,3 4-2,-8-2 0,1-1 1,4-1 1,-3 1-2,-4-1-2,-2 0 1,4 7 2,-17-7-2,-3 2-1,-8-1 2,-2-1-18,-6 0-24,-2 0-37,-8 0-43,3-4-35,-3 4-30,0 0-114,-35-10-327,9-1 145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3:57.85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F5B66EB-6969-4CFA-B20A-6C83D132490E}" emma:medium="tactile" emma:mode="ink">
          <msink:context xmlns:msink="http://schemas.microsoft.com/ink/2010/main" type="inkDrawing" rotatedBoundingBox="15881,4160 21676,4479 21671,4555 15877,4236" semanticType="underline" shapeName="Other">
            <msink:sourceLink direction="with" ref="{3D340B7C-E27C-4331-A6CA-7375E05FD6AC}"/>
          </msink:context>
        </emma:interpretation>
      </emma:emma>
    </inkml:annotationXML>
    <inkml:trace contextRef="#ctx0" brushRef="#br0">0-1 50,'0'0'67,"0"0"-5,0 0-10,0 0-1,0 0-10,18-11-1,-18 11-5,0 0-1,19 3-9,-10-2 5,3 1-10,1-1 3,2 3-1,0 0-4,5-1 1,9 1 2,-1-1-6,6 1-3,-2 0 7,11-1-7,3 4 1,-5-5 1,4 3 3,2-3-6,-1 4-4,2 1 3,0-7 6,4 5-7,-2 0 2,3 3-2,-1-5-3,0 1 7,8 1 5,0 2-15,15-6 5,-20 5 0,25-2-2,-8 3 3,-17-1-5,5-5 4,-2 1 1,4 2-5,-10 1 7,6 1-12,-7-3 8,1 2-4,-1-3-5,-4 3 9,9-5-4,-9 2 2,4 3-7,-2-1 8,2-4-1,-4 2 5,1 2-9,5-2 4,0-2-1,2 5 4,2-3-2,18 3 3,0 0 6,3 1-8,4-4-3,-3 4 6,3 0-4,4-1 0,-5 2 7,2-1-1,0-2 2,-6 3-8,1-4 8,-20 4-3,-3-1 0,25-4 4,-26 3-5,0-2 3,-1 3-6,3-3 1,-3 1-3,-1-3-7,-1-1 1,-2 1 5,0 1 6,0-2 2,-3 0-5,4 0-6,-3 0 3,5 1-1,2 2 2,-5-6 4,8 3-4,-3 3-4,1-2-3,5 1 0,-4-1-1,3-1 3,-2 3 6,-4-3 1,1 6-14,-5-2 9,3-4 5,-4 1-4,-4 0-1,-2 2 2,-1-3 11,-1 3-11,5-2-3,-4 1 1,-1 2-6,-2-3 11,4 1-4,-8-1-5,-1-1 10,7 0-3,-8 3-9,-2-6 19,2 3-4,-2 0-7,3 0 4,-4-1 0,-3 1-5,-8-3 6,-1 3 0,-3 0-2,-2-4-6,-4 2 1,-8 2 10,0 0-21,21-1-22,-21 1-32,7 1-34,-7-1-95,0 0-208,0 0 92</inkml:trace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43:46.6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B30B3DB-8E57-4F94-8EE5-51AE9AFE5C72}" emma:medium="tactile" emma:mode="ink">
          <msink:context xmlns:msink="http://schemas.microsoft.com/ink/2010/main" type="inkDrawing" rotatedBoundingBox="2691,4630 6268,4870 6261,4979 2684,4739" semanticType="underline" shapeName="Other">
            <msink:sourceLink direction="with" ref="{0C5DE576-8FC3-4D6F-8039-89D567DC6787}"/>
          </msink:context>
        </emma:interpretation>
      </emma:emma>
    </inkml:annotationXML>
    <inkml:trace contextRef="#ctx0" brushRef="#br0">209-3 14,'0'0'98,"-8"-2"-10,8 2-9,0 0-12,-15 0-3,15 0-5,-17 0-5,13 2-6,4-2-5,-20 2-6,14-2-5,-5 1 5,0 3-11,2-2-1,-2 1 4,-1 3-1,3-1 0,-4-3 4,6 1-13,-6 1 6,6 2-13,-4-3 4,8 1-2,-3-1 0,0 1 3,1-1-6,2 2-2,-2-1 8,5-4-12,3 7 12,-3-7-3,14 4-1,2 2-1,4-5 3,13-1-3,7 3 0,2 0-4,13-2 4,3 1 0,24 5-4,10 2-1,-3 4 1,-3-12-3,-2 9-1,5-2-1,0 1 4,1-1 0,4 2-2,-3-5-4,-2 1 5,0-1 3,3 1-6,-3 1 4,3-3-6,0 0 5,-3-1 5,-5 0-6,-1-2 2,5 2-5,-9 0-3,6 1 5,-8-3-1,1-1-2,-20 2-2,20-2 7,-2 1-1,-21 0-2,0-1 0,-1 5-1,0-3-2,1 1 2,-6 0-11,3 0-6,-3-3-13,-1 4 2,2-3-15,-5-1-5,-1 2-2,2-1-4,-4 0-12,2 4 8,-11-5-19,11 0 1,1 0 1,-2-2-45,1-1-127,1 6 55</inkml:trace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43:47.66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DBB7E80-2231-4C3B-80EB-31727148B77B}" emma:medium="tactile" emma:mode="ink">
          <msink:context xmlns:msink="http://schemas.microsoft.com/ink/2010/main" type="inkDrawing" rotatedBoundingBox="7390,4791 23003,5409 22997,5543 7384,4926" semanticType="underline" shapeName="Other">
            <msink:sourceLink direction="with" ref="{1930AA56-C869-4BAC-B257-D036B5EC4028}"/>
            <msink:sourceLink direction="with" ref="{4A7D3A67-3803-4C26-AB91-5CF2AA2A5EF8}"/>
            <msink:sourceLink direction="with" ref="{76D9962B-0705-4DEF-8F3A-77C008713D57}"/>
            <msink:sourceLink direction="with" ref="{EBBE6C45-F1F1-4D99-B5A9-73CCF417C393}"/>
          </msink:context>
        </emma:interpretation>
      </emma:emma>
    </inkml:annotationXML>
    <inkml:trace contextRef="#ctx0" brushRef="#br0">0 1 73,'46'-5'72,"2"8"-12,-4-3-4,4 0 3,1 0-16,3 0-7,0-4-6,2 3-8,1 1-10,24 0-5,-23 0-11,24-5 5,-1 5-1,2 0-1,-1 3-6,1-7 4,2 5-2,-2-1 1,1 5 2,2-4-1,-1-1 0,0 4-3,1-1 11,-9 2-10,4-5-2,-1 3-6,-21 1 2,2-1-11,0-1-6,-1 0 5,-1 4-33,1-5 52,-3 3-16,-4-2-3,0 3 10,-2-10 5,-5 8 6,4-3 1,-4 0 5,-2-3 6,1 6 7,-13-6-1,4-3 8,8 6-2,2-1 5,2 0-11,0-4 6,2 9 2,-4-4-8,7-5 1,-3 4 2,4 1-1,1 0-7,6 0-5,-4 0-3,3 1-6,2 0 5,0 3-2,0-4 4,17 3 1,-21 1-7,3-2 9,-1 1-2,-4-1 3,4 1-1,3-1-5,16-1 5,-20 0 6,21 3-10,-23-4 4,2 1-6,2-1 2,16 1-4,-18 0 0,2 3-4,17-3 3,-18 5 5,2-6-2,-2 0-1,19 4-6,-20-2 4,1-2 0,-3 0 0,2 1 1,1-1-3,17 4 1,-18-3 5,3 1-2,-2 2 0,2-2 1,17 3-2,-20-5 2,19 4 6,-16-4-3,20 2 2,1 4-2,1-5 2,-1 5 3,5 0-3,-5-6-5,4 6 0,-1-1 11,2-2-9,3 2 1,0 1-11,-1-4 4,1 3-8,0 2 9,0 1-13,0-1 5,1-4 3,-2 3-7,-1-1 6,-2-1-2,-1 1 6,-6 2 9,5-3-7,0 1 5,-2 0 2,5 2 6,-4-1 0,3-2-1,3 1 1,1 1-1,-2 1-1,4-3 2,4 3-5,0-3-1,-3 3-1,3 0 1,-2-1-1,3 2-5,-1-4 4,2 3-3,-2-3 13,3 6-8,-1-3-3,1 0 4,1-3 7,-6 4-8,7-6-3,-5 5 5,-1 0 4,2 2-5,-1-6 8,39 7-10,-47-9 3,2 5-4,5 1 10,-2-2-7,2-5-1,-1 4-8,-1-2 9,1-1-2,-1 5-3,0-3 5,0 2 1,1-1-10,-4 0 6,8 3-6,-3-6 7,1-1-3,-3 10 1,8-5-4,35 0-5,-43 0 12,-3-3-5,-2 2-13,2 1 13,0-3-4,-6 3 7,3-1-2,2-1 16,-9-4-7,-3 4-2,-18-1 2,2 0-5,-2-2 12,0-2-1,21 2-4,-6-2 7,-16 4-11,4-2 1,-4 0-9,21 0 16,-19 0 4,-1 0-5,20 0 0,-19 2-9,16-2 9,-17 0-4,20 4-3,-22-3 7,5-2 2,-3 1-7,-1 1 5,18-1-13,-19 0 6,-3 0 2,3 0 2,-3 0-1,1 0-5,1 2 1,-3-4-7,-1 1 1,3 1-1,-5-4 11,3 9-12,-3-10-2,-7 5 13,4-4 2,0 4-8,-16 0-3,19-3-5,-4 3 8,-4 0-4,-1 0 2,5 1-3,-14-1-6,-1 2-2,-2-4 0,-1 2-1,-7 0-7,0 0-13,-7 0-8,-6 0-13,4-1-18,-11 1-78,0 0-158,0 0 69</inkml:trace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43:33.23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96C27CB-3D21-4029-86E2-8FC692699035}" emma:medium="tactile" emma:mode="ink">
          <msink:context xmlns:msink="http://schemas.microsoft.com/ink/2010/main" type="writingRegion" rotatedBoundingBox="2686,2947 23627,3155 23533,12623 2592,12415"/>
        </emma:interpretation>
      </emma:emma>
    </inkml:annotationXML>
    <inkml:traceGroup>
      <inkml:annotationXML>
        <emma:emma xmlns:emma="http://www.w3.org/2003/04/emma" version="1.0">
          <emma:interpretation id="{00E8AE8F-F5B0-4162-9B1D-C46ADE9EF0CE}" emma:medium="tactile" emma:mode="ink">
            <msink:context xmlns:msink="http://schemas.microsoft.com/ink/2010/main" type="paragraph" rotatedBoundingBox="2686,2947 23627,3155 23606,5317 2665,51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B4ED0B9-7F70-41AA-9E97-7EB22DB79AEF}" emma:medium="tactile" emma:mode="ink">
              <msink:context xmlns:msink="http://schemas.microsoft.com/ink/2010/main" type="line" rotatedBoundingBox="2686,2947 23627,3155 23606,5317 2665,5108"/>
            </emma:interpretation>
          </emma:emma>
        </inkml:annotationXML>
        <inkml:traceGroup>
          <inkml:annotationXML>
            <emma:emma xmlns:emma="http://www.w3.org/2003/04/emma" version="1.0">
              <emma:interpretation id="{0C5DE576-8FC3-4D6F-8039-89D567DC6787}" emma:medium="tactile" emma:mode="ink">
                <msink:context xmlns:msink="http://schemas.microsoft.com/ink/2010/main" type="inkWord" rotatedBoundingBox="2682,3324 4878,3345 4868,4335 2672,4313">
                  <msink:destinationLink direction="with" ref="{1B30B3DB-8E57-4F94-8EE5-51AE9AFE5C72}"/>
                </msink:context>
              </emma:interpretation>
              <emma:one-of disjunction-type="recognition" id="oneOf0">
                <emma:interpretation id="interp0" emma:lang="en-IN" emma:confidence="0">
                  <emma:literal>Ea"</emma:literal>
                </emma:interpretation>
                <emma:interpretation id="interp1" emma:lang="en-IN" emma:confidence="0">
                  <emma:literal>Earn</emma:literal>
                </emma:interpretation>
                <emma:interpretation id="interp2" emma:lang="en-IN" emma:confidence="0">
                  <emma:literal>Ears</emma:literal>
                </emma:interpretation>
                <emma:interpretation id="interp3" emma:lang="en-IN" emma:confidence="0">
                  <emma:literal>Ea</emma:literal>
                </emma:interpretation>
                <emma:interpretation id="interp4" emma:lang="en-IN" emma:confidence="0">
                  <emma:literal>Evan</emma:literal>
                </emma:interpretation>
              </emma:one-of>
            </emma:emma>
          </inkml:annotationXML>
          <inkml:trace contextRef="#ctx0" brushRef="#br0">349 0 52,'-7'3'74,"7"-3"-2,0 0-11,0 0-1,0 0-7,-11 1-9,11-1 0,0 0-5,0 0-12,0 0-2,0 0-4,0 0 1,0 0-2,0 0-1,-8 6-2,8-6 0,0 0 14,-6 5 18,0 1-7,0-5 9,1 5 0,-4-1 1,1 0-7,-1 3 0,-1-1-3,0 1-9,-2 3 8,3 3-5,-5-3 5,3 3-3,1-4-2,-3 7-7,3 3 4,-4 0 11,3-1-6,-3 6-6,-4-3 13,2 3-1,4 0 0,-2 0 6,-7 5-12,10 0 1,-3-4-2,2 11 0,4-10-10,2 3 13,3-3 3,2 0 5,2-2-4,1 0 10,4-6 0,-2 1-6,1-4-3,4-2 1,-1 0-2,0-1 3,-1-2 5,1-2 0,-2-3-6,6 4-4,-6-5-1,-2 1-2,6-2-9,-8 0 0,2 2 0,4-4-4,-6 3-2,7-3 1,0 3-7,-1-3 4,-1 1-2,6-1-3,4-1-1,2 0-1,6-1-3,6 4-2,9-2 0,4-2-1,7 0-2,1-2 0,3 4 2,-1-1-13,-3-2-12,1 2-8,-3 3-5,-3-4-16,-5-2-20,-10 2-16,0 0-15,-11 0-24,7-2-25,-7 1-23,-3-1-6,-5-2-158,4-3-360,-4 0 159</inkml:trace>
          <inkml:trace contextRef="#ctx0" brushRef="#br0" timeOffset="-676.4743">44-10 16,'0'0'40,"0"0"-11,0 0 2,0 0-1,-6-4 5,6 4-8,0 0 5,0 0 2,0 0 4,0 0 1,0 0 5,0 0 4,0 0-10,0 0 4,-6-3-16,6 3 21,0 0 4,0 0 1,0 0-1,-3-5 1,3 5 8,0 0 1,0 0-5,0 0 4,0 0 7,0 0-4,0 0 3,0 0 5,0 0-1,0 0 1,0 0-15,0 0-5,20 0-5,-11-3-5,3 0 4,7-2 3,8-2-5,18-3-1,-4 3 0,10 3 3,-2-2-7,2-3-3,1 3-4,1 3-3,1-2-5,1 3-1,-4-6-5,1 5-2,-9-2-11,2 2-6,-4 0-12,-13 0-14,-2-2-5,-12 2-17,-1 2-22,-3 1-7,-3 0-8,-7 0-12,8 1-11,-8-1-14,0 0-114,0 0-256,-21 11 114</inkml:trace>
          <inkml:trace contextRef="#ctx0" brushRef="#br0" timeOffset="331.7423">277 444 59,'-4'-2'121,"4"2"0,-13-4-11,13 4-3,-7-2-1,7 2-17,-9-1 3,9 1-12,0 0 0,0 0-6,0 0-6,0 0 7,0 0-2,0 0-1,0 0-11,0 0 9,39 1-10,-19 0-1,0-1-6,10 0-6,2 0-4,9 5-2,4-5-8,-4 2-25,2-4-34,-11 2-29,10-5-37,1 3-42,-11-4-116,9 0-269,-7 0 119</inkml:trace>
          <inkml:trace contextRef="#ctx0" brushRef="#br0" timeOffset="847.3447">1379 335 95,'-14'-1'150,"2"-3"-13,-3 1-9,-4 3-10,4 0-11,-2 3-7,0 2-3,-1 1-13,-8 2-4,1 5-13,-1-5 0,2 7-14,7-6-2,0 7-3,1-7-8,3 7 2,3-7-6,4 3-2,-1 1-7,0-1-3,1-1-4,6 0 11,0 0-9,0-1 0,2-1-3,2 2-7,-2-2 3,6 2-4,-2-3 0,6 5 3,-1-4 1,4 1-7,-6 0-2,10-7 2,-5 1 2,2 3-1,1-2 0,-3-3-1,5-2 0,1-2 2,-4 1 0,1-5-5,2-5 3,-4 6 5,2-8 11,-3 2 0,0-1 11,-1-2-7,1-4 21,-6 2 12,-2 1 5,2 3 10,-2-2-4,0-2-4,-6 7 1,2-2-1,-2 4-1,0 0-2,0 1 0,0 0-7,0 0-7,0 6-9,6-5-7,-6 5-5,0 0-3,0 0-3,-6 18-1,4-3 0,-3 3-2,4 7-5,1 4-1,-5 7 1,10 5-4,-5 1 1,1 5-1,4-1-4,-5 1 2,2 1 1,1-3-1</inkml:trace>
          <inkml:trace contextRef="#ctx0" brushRef="#br0" timeOffset="1725.9109">1873 109 22,'-7'-5'175,"7"5"-1,0 0-15,0 0-9,0 0-14,0 0-12,0 0-11,0 0-8,0 0-14,0 0-11,0 0-6,0 0-13,4 11-9,-4-11-2,2 11-6,-1-4-2,1-2-4,1 1-6,-2 2 3,-1 2-10,0-3 0,-1 1-2,2 2-4,-2-3 1,1 0-7,-3 0 2,1-2-1,2-5-2,-1 9 2,1-4-3,0-5-4,0 10 2,0-10 0,0 0 3,-2 3-8,2-3-2,0 0 6,-3 5-2,3-5-3,0 0-1,0 0 7,0 0-2,0 0 1,0 0 1,0 0-3,0 0 0,0 0-6,0 0 8,0 0-3,0 0-1,0 0 2,0 0-3,0 0 1,0 0 0,-3-17-2,0 11 1,3 0-1,0 6 2,-5-8-3,5 2 3,0 6 0,0-7-1,-3 2-4,3 5 2,-1-7 0,1 7 2,0-7-2,0 7 1,-2-6-1,2 6 0,0 0-2,0-7-1,0 7 1,0 0-1,0 0 7,0 0-10,-3-7 4,3 7-7,0 0 7,0 0-2,0 0 4,0 0 0,0 0 1,0 0-2,0 0 1,0 0 0,0 0-1,0 0 2,0 0 2,0 0-4,-4-4 3,4 4-2,0 0 4,0 0-5,0 0 4,0-8 5,0 8-5,0 0-2,0 0 1,0 0-3,0-7 3,0 7 1,0 0 2,0 0 4,0-10 2,0 10 0,0 0-3,0-6 8,0 6-5,3-6-2,-3 6-1,0-6 3,1 0 3,-1 6 9,5-9 2,-1 5-2,-4-3-5,8 0 1,-5-4 1,5 4-6,3-2-2,1-4-2,-1 2-3,2-1 1,0 3 0,2-2 0,-3 1-3,2 1-1,0 2 1,-3 0 0,-2 1-6,2 2 2,-4 1 1,1-1-4,4 3 3,-1 1-4,-2 1 1,2 5 2,3 2-1,-5 6-4,9 4 10,-4 1 2,-5 4-4,11 11 5,-10-5-3,2 10 0,-6-3-2,2-8 2,-8 1 3,-3 0-2,3-3-1</inkml:trace>
        </inkml:traceGroup>
        <inkml:traceGroup>
          <inkml:annotationXML>
            <emma:emma xmlns:emma="http://www.w3.org/2003/04/emma" version="1.0">
              <emma:interpretation id="{5D75DDA6-4E4B-4FDE-B262-30A79AAE5965}" emma:medium="tactile" emma:mode="ink">
                <msink:context xmlns:msink="http://schemas.microsoft.com/ink/2010/main" type="inkWord" rotatedBoundingBox="5524,3167 6793,3179 6773,5149 5505,5137"/>
              </emma:interpretation>
              <emma:one-of disjunction-type="recognition" id="oneOf1">
                <emma:interpretation id="interp5" emma:lang="en-IN" emma:confidence="0">
                  <emma:literal>of</emma:literal>
                </emma:interpretation>
                <emma:interpretation id="interp6" emma:lang="en-IN" emma:confidence="0">
                  <emma:literal>cf</emma:literal>
                </emma:interpretation>
                <emma:interpretation id="interp7" emma:lang="en-IN" emma:confidence="0">
                  <emma:literal>Of</emma:literal>
                </emma:interpretation>
                <emma:interpretation id="interp8" emma:lang="en-IN" emma:confidence="0">
                  <emma:literal>if</emma:literal>
                </emma:interpretation>
                <emma:interpretation id="interp9" emma:lang="en-IN" emma:confidence="0">
                  <emma:literal>Cf</emma:literal>
                </emma:interpretation>
              </emma:one-of>
            </emma:emma>
          </inkml:annotationXML>
          <inkml:trace contextRef="#ctx0" brushRef="#br0" timeOffset="2556.1063">3026 226 143,'-16'4'164,"-3"4"-15,-3 2-15,-1 1-9,8-1-14,-7 2-8,8 4-11,1-3-5,-1 1-4,2 3-12,5 2-7,4 0-2,-1-4-1,5 4-1,5-1-1,5-1-4,0-3-7,9 4 0,1-6-5,5-1-3,0-3-7,1-5 8,-1 0-12,1-3-5,-8-5-2,-4-1-1,-1-1 0,0-5-7,-7-1 1,-1-1 0,-6-2-2,0 2-3,-6 1-2,2 0-1,-5 1 1,1-1-6,-4-3 0,1 8 1,0-5 1,-1 6-1,-2-4 1,6 7-5,1-4-1,-4 5-1,6-1-9,2 1-19,3 3-13,-1-7-7,1 7-4,13-1-17,1 1 0,11-3 2,4 3-7,12-3-20,4-1 9,1 0-4,0 0 5,-1-3 5,1-3 12,6 2 9,-8-6 6,1-4 10,-4-4 16,1 2 9,-6-10 16,3 2 18,-12-3-4,1-4 11,-8 0 1,3 2 15,-6-2 17,-8 7-10,0 3 13,-3-1-3,-2 2 19,-4 1 5,-4-1-6,-2 0 19,2 8-1,-1 5-8,-1-4-7,3 7-10,-3 1-7,1 5-8,5 2-3,-15 2-10,4 6 1,-6 10-5,-3 7-4,-1 11-2,1 1 1,-5 16-5,4 15-2,1 1-1,0 6 6,9 5 10,-1 2 2,6 4 3,4 39 8,2-42 1,0 3 1,2-1 0,-2-1 8,1 4-12,4 33-5,-4-37 0,-2-4 2,1-3-10,-5-2-5,5-4-1,-1-19-2,-1-7-2,-4 2-2,0-8 0,4-18-7,-1 3 2,0-8 0,3-1 14,-3-7 24,2-5-4,1-3-11,0 0-1,0 0-5,-2-30-4,1 0-6,-2-10-10,3-9-14,-4-20-18,0-8-15,1-1-8,7-2-13,-1-4-10,4-1-2,2 9 3,5 2 1,-7 24 7,6-5 3,-1 12 4,2 3 4,1 1-3,-1 14-4,13-3-11,6 3-13,8 2-14,5 7-26,5 0-11,4 7-28,5 1-12,20 3-147,-22 2-338,0 3 150</inkml:trace>
        </inkml:traceGroup>
        <inkml:traceGroup>
          <inkml:annotationXML>
            <emma:emma xmlns:emma="http://www.w3.org/2003/04/emma" version="1.0">
              <emma:interpretation id="{1930AA56-C869-4BAC-B257-D036B5EC4028}" emma:medium="tactile" emma:mode="ink">
                <msink:context xmlns:msink="http://schemas.microsoft.com/ink/2010/main" type="inkWord" rotatedBoundingBox="7731,3224 11945,3266 11933,4410 7719,4368">
                  <msink:destinationLink direction="with" ref="{ADBB7E80-2231-4C3B-80EB-31727148B77B}"/>
                </msink:context>
              </emma:interpretation>
              <emma:one-of disjunction-type="recognition" id="oneOf2">
                <emma:interpretation id="interp10" emma:lang="en-IN" emma:confidence="0">
                  <emma:literal>motion</emma:literal>
                </emma:interpretation>
                <emma:interpretation id="interp11" emma:lang="en-IN" emma:confidence="0">
                  <emma:literal>motions</emma:literal>
                </emma:interpretation>
                <emma:interpretation id="interp12" emma:lang="en-IN" emma:confidence="0">
                  <emma:literal>morion</emma:literal>
                </emma:interpretation>
                <emma:interpretation id="interp13" emma:lang="en-IN" emma:confidence="0">
                  <emma:literal>morions</emma:literal>
                </emma:interpretation>
                <emma:interpretation id="interp14" emma:lang="en-IN" emma:confidence="0">
                  <emma:literal>notion</emma:literal>
                </emma:interpretation>
              </emma:one-of>
            </emma:emma>
          </inkml:annotationXML>
          <inkml:trace contextRef="#ctx0" brushRef="#br0" timeOffset="3310.2907">5052 81 148,'0'9'132,"0"4"-10,3 3-4,-3 3 2,0 6-2,3 0-15,0 13-8,1-1-11,2-2 2,-2 2-10,3 7-8,-1-6-5,-4 0-6,9-1-5,-7-10 0,-1 1-3,2-3-7,1-1-4,-4-6-1,-2 0-9,3-7-10,0 3 13,-3-6 6,1-1 11,-2 0 16,2-1 27,-1-6 4,0 5-13,0-5-6,0 0-7,0 0-6,-6-19-10,3 5-1,0-4-5,3-4-5,3-3-8,2-6-4,4-6-15,6-2-10,-1-1 1,1 6-8,4-4-3,1 7-3,0 11-2,-7 0 1,9 2-2,-5 3 3,0 1-1,6 3 0,-3 4-3,1 3 2,5-2 1,-6 7 1,6 1 0,-6 2 1,0 3 0,2 4-1,-7 0-1,-1 2-2,-2-1 5,0 2 1,-2 0 0,0 5 0,-2-6-2,-6 5 6,2 1-4,-2-5-1,1 4 2,-3-5 0,0 1 1,0-3 0,0 1 4,0-3-1,-2 0-2,1-2 6,1-7 2,0 7 13,0-7 15,0 5 5,0-5-5,0 0 0,0 0-8,0 0-3,-6-23 0,4 15 1,4-3-2,-2-7-6,4 3 5,-2-3-5,4-1-3,5-6-3,4 5 0,-1-3 0,1 3-7,2 1 2,3 3 2,0-1-5,-3 5 1,0-6-1,0 9 0,-2-1 2,0 2 2,-1 1-3,-2 6 0,1 1-3,-3 0 2,7 3-3,-3 4 2,1 1-2,-2 6-3,-1 1 2,-3 4 8,3 4-4,-5 2 1,-3-2 2,5 2-2,-7 6 4,2-1-5,-4-3-3,-4-1-21,-562 40-19</inkml:trace>
          <inkml:trace contextRef="#ctx0" brushRef="#br0" timeOffset="3654.5326">6494 226 1450,'-14'7'103,"5"-2"-113,0-2 58,-2 1-38,0 2 14,2-2-10,-2 4-2,4 1 3,-6 3 1,4 1-3,2 0 12,-4 6 0,6 1 0,2 5 0,2 5 10,5-4 13,10 7-6,1 3 0,4-4 0,4-2-4,3-1-6,2-4 0,-5-5 3,3-4-6,-2-6 0,-5 0-5,-3-3 5,-2-3 7,3-4 0,-8-3-1,2-4-1,-3-5-6,-2-5-1,-3 0-3,-6-12-3,1 1 0,-4-12-7,-3-1 0,1 1-6,-1 2-10,2-2-4,-4 12-16,5-1-18,-2 4-16,-3 2-12,4-1-16,0 5-34,3 5-17,1 0-45,1-2-127,-2 8-332,4-3 147</inkml:trace>
          <inkml:trace contextRef="#ctx0" brushRef="#br0" timeOffset="4361.3715">7165 121 16,'0'0'113,"-2"-6"-5,1 2-21,-1-3 10,2 7 1,3-10-7,-3 2-3,5 3 2,-4-2-1,4 1-6,-5-1-2,3 0 0,-1 0 4,2 0 3,1 5 1,-5 2-8,3-5-3,0 1-12,-3 4-9,0 0-14,0 0-3,0 0-4,0 0-3,0 0 2,-5 25-4,5-7 2,0 0 10,-1 12 7,2-3-3,-1 4 0,2 10-6,2-1 2,3-1 6,-1-2-8,1 7-1,-1-4-1,-1 1-3,-2-2-3,5 4 1,-2-2-4,0-3-6,-4 1 2,2 0-4,-2-13-10,1 13-11,0-13-38,0 1-38,-3-2-29,3-2-45,-3-1-45,-3-8-142,0 4-364,-5-5 161</inkml:trace>
          <inkml:trace contextRef="#ctx0" brushRef="#br0" timeOffset="4874.177">7215 381 90,'8'-8'110,"-5"4"6,2 1-2,-1-1-8,4 2-5,-2-3-1,-4-1-7,10 4-10,-6-3 1,2 1 0,-2 1-3,-2 3 3,-4 0-3,14-5-4,-11 2-12,3 0-4,-6 3-2,0 0-7,11 0-4,-11 0-7,0 0-5,19 5-1,-12 0-2,4-4-1,3 5-1,10 2 1,3-1 0,6-1 0,9-1-7,2 7 1,1-6-4,-1 1 1,1-7-4,-1 2-3,-2-1 1,-9 3-2,1-4-3,5-4 0,-12 1-1,-1 3 2,-1-7-2,-5 1-2,-3-6 0,-4 7 2,0-5 0,-4-1 1,0 4 4,-6-5-2,2 2-5,-4 0 0,-1 2-2,-1-2-1,-2 2-1,-2 1 5,-4-3-4,4 4 4,-4 1-5,5 2-3,4 3 0,-14-1 0,14 1-2,-20 7 3,11 1-1,-2 5 2,3 2 1,-1 7-5,1 4 3,5 5 4,-3 7 0,9 2 0,0 2 0,3-2 0,-12 5-6</inkml:trace>
          <inkml:trace contextRef="#ctx0" brushRef="#br0" timeOffset="5087.6945">7990-115 1717,'5'-14'118,"-11"6"-84,3-4 23,3 3-49,-3 5 17,3-3-4,0 0-5,0 1-4,-2 1-10,2 5-19,-6-11-31,6 11-40,-6-7-32,6 7-28,0 0-118,0 0-286,0 0 127</inkml:trace>
          <inkml:trace contextRef="#ctx0" brushRef="#br0" timeOffset="5760.8054">8546 137 44,'0'0'125,"0"0"-19,0 0-9,0 0-6,-23 3-8,20-3-7,-5 6-16,0 0 6,2 0-7,-3-5-9,4 5-4,-5 1 4,1 2 0,-4 0 5,-1 4-2,1 3-1,-6 2-5,2 0 1,0 3-6,4-3-5,-7 8-4,6-2 0,0 1-5,-6 11-1,12-12 0,2 0-9,2-4 5,4-1-4,4-5-2,2 1 5,2-1 3,1-2-5,5-1-2,-3-8 4,3 0-5,6-6 8,-7 0 12,4-2-6,0-5 5,2-4 4,-1-3-6,-3-3-1,1 1-4,-1-6 0,5-10-2,-3 14-3,3-16-10,0 2 7,-6 10-4,-4 0 8,4 2 3,-6 6-4,4 3-1,-6 3-13,2 0 9,-2 4-5,2 1-5,-1 3 4,3 3-6,-10 0-1,15 9-4,-6-1 1,3 0 3,-1 5-1,-3 1-1,3 3-4,1 2 0,2 2 3,-4 1 2,1 3-6,-6-10 1,2 2 2,4 5-5,-6-4 5,4-1-2,-3-2 0,-3 0 2,3-1-2,-1-5 3,-4 1 0,3-4 3,-1 1 16,-2-3 19,4 1 20,-5-5 5,0 0-6,0 0-5,0 0-8,15-9-5,-9-2-3,3-1-2,-1-2-3,3-6 0,1-5-10,5-7-2,-2 7 2,5-8-2,-6 10-5,6 0 0,-1 7-2,0-2-2,-3 8-4,2-1 5,-2 4-8,4 0-2,-2 4-2,3 6 0,-1 1-3,0 6-1,-1 5 5,1 3-2,-7 4 0,0 3-2,-7 4 3,-1 10 0,-5 6 0,-4-2-2,-3 1-7,-2 4-31,-5 2-21,0-1-38,-9-3-50,5 2-51,-2-1-218,-5-4-450,-4-6 199</inkml:trace>
        </inkml:traceGroup>
        <inkml:traceGroup>
          <inkml:annotationXML>
            <emma:emma xmlns:emma="http://www.w3.org/2003/04/emma" version="1.0">
              <emma:interpretation id="{4A7D3A67-3803-4C26-AB91-5CF2AA2A5EF8}" emma:medium="tactile" emma:mode="ink">
                <msink:context xmlns:msink="http://schemas.microsoft.com/ink/2010/main" type="inkWord" rotatedBoundingBox="13142,3051 14877,3068 14860,4706 13125,4689">
                  <msink:destinationLink direction="with" ref="{ADBB7E80-2231-4C3B-80EB-31727148B77B}"/>
                </msink:context>
              </emma:interpretation>
              <emma:one-of disjunction-type="recognition" id="oneOf3">
                <emma:interpretation id="interp15" emma:lang="en-IN" emma:confidence="0">
                  <emma:literal>for</emma:literal>
                </emma:interpretation>
                <emma:interpretation id="interp16" emma:lang="en-IN" emma:confidence="0">
                  <emma:literal>far</emma:literal>
                </emma:interpretation>
                <emma:interpretation id="interp17" emma:lang="en-IN" emma:confidence="0">
                  <emma:literal>fov</emma:literal>
                </emma:interpretation>
                <emma:interpretation id="interp18" emma:lang="en-IN" emma:confidence="0">
                  <emma:literal>fa</emma:literal>
                </emma:interpretation>
                <emma:interpretation id="interp19" emma:lang="en-IN" emma:confidence="0">
                  <emma:literal>fir</emma:literal>
                </emma:interpretation>
              </emma:one-of>
            </emma:emma>
          </inkml:annotationXML>
          <inkml:trace contextRef="#ctx0" brushRef="#br0" timeOffset="7477.8536">10458 402 83,'8'-8'109,"10"6"0,-3-3 2,2-1-8,2-1-7,2 3-6,7 0 3,-2 1-1,3 0-1,5 3-18,10-4 13,4 4-2,-1-1-7,-2 6-9,6-5-6,-4 3 3,1-3-15,-4 0-3,2 4-6,0-2 2,-1-2-9,-1 1-1,-13 2-6,0-6-1,-2 2 1,-3-5-1,-6 6 7,-5-3 12,4 3 7,-12-5-2,1-2-2,0 1-5,-4 1-4,-2-2-7,1 0-3,-3 7-7,-5-13 0,-4 5 0,6 1-7,-8 0-2,2 3-2,1 0 1,-2 1-2,-1-1-1,2 3-1,-2 1-2,-1 0 0,12 0 3,-19 1-12,10 2-6,1 1-4,-4 0 2,4-1 4,-2 4 2,-4 0-7,0 1 5,8-1-5,-2 1 1,-2 3 6,-1 1-2,3 1 2,-1-3-2,-6 5 2,1 4 1,-3-4 4,2 8-4,-4-2 1,4 3-2,1-3 2,0 2 1,2-1 3,4 1-2,-1-2-6,7-3 6,1 2-2,1-2 2,3-3 4,6-1 1,0-4 1,2-2-3,4 2 4,2-6-1,3-4-11,3-3 4,2 0-1,3-5 6,-1-2-1,-2-2-8,-2-5 1,-3-2-1,0-5-1,0 2 0,-2-3-1,3-10-6,-1 2 8,-3 1 0,-3 5-2,-3 2 4,-2 10 0,0-1 3,-4 1 5,-2 5-3,3 7 0,-4-8-3,1 6-5,0 2-8,-3 3 13,0 0-1,0 0-3,20 8 2,-16 3 3,2-5-1,4 8-1,0-2-2,-2 2 8,4-1-6,1 4 5,2 0-2,2 1-2,-3-3 2,-1-2 0,1 2 0,2 0 2,-3 0-7,3-1 5,1-4 0,-7 4-1,1-7 3,-3 0-3,-2 1 4,0-4-2,0-1 8,-6 1 9,5-1 0,-5-3 12,4 4 1,-4-4-5,0 0-2,0 0-3,0 0 12,-7-14 6,1 3-3,4 3-2,-1-3 1,0-3-2,1-1 2,2 1 17,3-4-4,4-7-3,2 4-3,5-5-5,3 5-1,-1 1-8,7-3-2,5-3-5,6 1 2,-3 4-7,-5 9-2,12-5-12,-9 6-7,0 1-14,16-1-22,-21 8-21,4-1-41,0 1-38,-8-1-43,-7 7-214,1-3-429,-14 0 191</inkml:trace>
          <inkml:trace contextRef="#ctx0" brushRef="#br0" timeOffset="6607.4023">11136-212 76,'0'-6'132,"0"-2"8,0-3-10,0 0-21,-6-3-4,6 2 4,-3-2-11,2 3-11,-6-2 11,4 6-3,-1-5-6,-2 4-11,-1-3-2,4 2-11,-1 1-12,-5 1 1,4 1-4,-1 2-2,-2 0 0,2-2-8,-2 2-1,-1 0-5,-2 4-1,1 4-6,-3-2 0,0 6 1,-3-1-6,-4 11 6,3-3-5,-6 9 2,-1 8-1,-1 4 0,-1 2-1,6 0-1,-3 5-2,5 8 2,-2 16 3,3-1-5,6-16-1,-3 22-4,7-1 10,-6-2-5,9 1 0,4 0 5,0-18 7,4 19 4,1-15-2,-3-2-4,2-4-5,-1 1 1,3 3 0,-6-3-6,3-1 2,1-5-3,-6-5-5,2 0-4,-2-1-15,-1-13-16,0-1-13,-4-7-17,1 0-9,-2-4-26,-6-2-15,2-2-32,-2-5-27,-3-3-15,0-4-132,2-6-332,-8 0 148</inkml:trace>
        </inkml:traceGroup>
        <inkml:traceGroup>
          <inkml:annotationXML>
            <emma:emma xmlns:emma="http://www.w3.org/2003/04/emma" version="1.0">
              <emma:interpretation id="{76D9962B-0705-4DEF-8F3A-77C008713D57}" emma:medium="tactile" emma:mode="ink">
                <msink:context xmlns:msink="http://schemas.microsoft.com/ink/2010/main" type="inkWord" rotatedBoundingBox="15933,3338 20318,3382 20303,4810 15919,4766">
                  <msink:destinationLink direction="with" ref="{ADBB7E80-2231-4C3B-80EB-31727148B77B}"/>
                </msink:context>
              </emma:interpretation>
              <emma:one-of disjunction-type="recognition" id="oneOf4">
                <emma:interpretation id="interp20" emma:lang="en-IN" emma:confidence="0">
                  <emma:literal>uniform</emma:literal>
                </emma:interpretation>
                <emma:interpretation id="interp21" emma:lang="en-IN" emma:confidence="0">
                  <emma:literal>Uniform</emma:literal>
                </emma:interpretation>
                <emma:interpretation id="interp22" emma:lang="en-IN" emma:confidence="0">
                  <emma:literal>uniforms</emma:literal>
                </emma:interpretation>
                <emma:interpretation id="interp23" emma:lang="en-IN" emma:confidence="0">
                  <emma:literal>uniferm</emma:literal>
                </emma:interpretation>
                <emma:interpretation id="interp24" emma:lang="en-IN" emma:confidence="0">
                  <emma:literal>unifmm</emma:literal>
                </emma:interpretation>
              </emma:one-of>
            </emma:emma>
          </inkml:annotationXML>
          <inkml:trace contextRef="#ctx0" brushRef="#br0" timeOffset="8609.7516">13257 302 64,'0'0'124,"0"0"-19,0 0-11,0 0-2,0 0-6,0 0-10,-4 14 3,7-6 1,-3 3-5,0 3 1,0 4 5,3 7 20,-3-6-11,4 5-7,-4-6-4,3 5 0,2 0-8,3 2-4,-2-3 2,1 3-6,6-4-2,-1 1-9,-1-8-1,3 0-7,9 2-7,-10-6 1,6-4-2,1 2-9,0-5-1,1-2-2,8-4-7,-10-1 1,1-1-4,6-5-6,-8-1 4,4-6-1,-7-2-3,2-1-2,-3-5 0,-4 0 3,1 2-8,-5-2 4,2 2 2,-5 3 6,0 0-5,-3 3 0,-3 3 9,3 1 10,0 6 9,0-4-2,0 3-5,0 2-5,0 6-6,-3-8-1,3 8-6,0 0 2,0 0-2,0 0-1,-11 17 0,8-5 0,0-1-5,3 7 1,0-4 0,0 11-1,3 0 1,-1-7-1,8 7-2,-5-6-2,4-2 4,2 6-1,3-7-3,-3 2-12,2-6-3,0 1 7,-3-5-1,-2 3 1,1-5 3,-4-2-1,1-1 2,3-3-4,-9 0 3,14-6 1,-9 2-7,5-3-1,0-3 1,3 2 3,1-9-12,-2 5 2,8-6-6,-1-6 2,-2 5 4,4-2 1,-1 1-1,3-1 2,-4 8-2,4-3 3,-2 2 2,-4 7 2,1 1-3,-2 1 1,4 5 3,0-2 1,-5 4-4,-1 2 3,-2 2 1,0 0-2,-2 1 6,0 0-1,-2 4-7,0-2 8,-1 3 2,-1 3-3,-1-3 2,-3-1 3,-1 5-2,-1-5-1,0 3 2,-1 0 1,-1 1 2,1-5-7,-4 1 6,0-3 1,2 3-1,-1-4-2,2-1-1,1 2 7,-2-4 1,1 2 11,2-6 13,-5 4-3,5-4-2,0 0 0,0 0-4,0 0 0,0 0 3,5-22-5,-3 12-4,4-5-2,0 2-5,1-5-2,4 3 5,-3-3 0,6-6-5,3 3 2,-4 0-2,3 1-1,-2 4-1,-4 2 1,7 1 0,-6 1 7,3 2-1,-2 0 1,-1 3-7,-1-4-2,-2 7-5,3 4 2,-2 0 0,0 4-1,-4 2 1,6 2 0,-4 3 3,3 3-2,0 3-1,-2-2 1,4 9 0,-4-1 1,0-1 0,-1 0-1,1 0-6,-2-4-18,-1 0-32,2 5-32,-2-5-30,-2-2-49,0-2-182,-3-3-376,0-2 167</inkml:trace>
          <inkml:trace contextRef="#ctx0" brushRef="#br0" timeOffset="8823.9018">14962 363 78,'0'0'208,"0"0"-24,0 0-12,0 0-11,0 0-18,-17 16-7,16-7-8,-7 7-12,3-1-9,-1 8-8,3 2-14,-3 2-2,1 3-7,2-3-9,-1 8-13,1-4-31,-3-5-21,1 3-27,5-4-26,0-7-27,0 0-35,0-2-19,1-1-123,3-7-274,-4 1 121</inkml:trace>
          <inkml:trace contextRef="#ctx0" brushRef="#br0" timeOffset="9281.2265">15731-93 64,'-9'-3'199,"-4"3"-17,3 3-20,-6 0-16,1 2-14,-8 8-12,0 1-11,0 4-7,3 1-15,-3 12-5,0 2-15,5 5 1,-1 1-5,4 6-2,-4 5 2,1-2-8,3 18 4,2-14 3,7 16 3,-8 0-7,10-16-3,-1 15-5,1-13-4,-1-2-1,-1-2-4,1 2-7,2 3 2,-6 13-6,3-19-2,1-2-3,-1 0-1,3-4-20,0-4-20,-2-1-34,-1-13-14,2-2-14,-6-5-21,1-6-20,-2-1-10,2-4-24,-3-5-133,3-2-311,9 0 138</inkml:trace>
          <inkml:trace contextRef="#ctx0" brushRef="#br0" timeOffset="9919.679">15519 329 32,'31'-2'81,"-5"-2"2,3 3-6,11-1-4,-6 1-13,9 1-3,-3-3 0,3 3-4,-10 0-3,7 3-9,-11-3 7,2-6 1,-3 5-14,-1-2 6,-7 0 6,-3 2 3,3-2 7,-12 2 19,-1-2-1,0 0-10,0 2-12,-7 1-2,0-9-11,0 9-3,-7-7-7,7 7-7,-20-2 3,6-1-6,0 6 0,-6-2-2,6 2-3,-10 5 2,1 2-3,0 2 0,1 5-6,2-2-2,0 5 3,5-1-4,-2 5 1,6-3-1,2 2 1,4 4-3,-1-2 2,6-2 0,2-4 2,7 2-2,0-2-1,1-6-5,2 2-4,2-5-4,-2 1 1,-1-8-1,1-3 9,0 0-4,2-7 0,3-3 1,-3 2 5,1-8 5,3-2 1,-1 0-2,0-7-2,0 3 5,6-11-11,-1 3 7,-9 6-6,6 4 3,1-4 1,-8 7 9,-1 3-8,1 2-1,0 2 2,-4 3 0,4 0-6,-3 6 1,2 1-11,0 1 17,6 8-8,-3-1-2,-4 3 4,6 3-1,-6-3-3,7 8 1,-6 2-4,6-1 8,-3 2-5,-3-1 4,2-2-7,1 5 6,-3-8-1,-2 0 1,0 0-5,-4-2 5,1-3 2,-6-4-4,5 0 7,-4 1 10,1-5 25,-2-3 15,0 0 8,0 0-1,0 0 3,-19-11-3,9 1 0,3-3-2,1-2 14,-1 0 0,5-2-6,2-8-7,3 1-2,2-1-9,7-1-7,5-11-3,3 5-25,11-5-24,2 8-22,3 0-19,4 4-38,4 0-18,7 7-33,-1 2-50,-2 5-140,-5 4-356,1 2 159</inkml:trace>
          <inkml:trace contextRef="#ctx0" brushRef="#br0" timeOffset="10514.6022">16877 302 130,'5'7'148,"1"4"-7,-3 3-15,3-1-17,-3 3-20,2 6 0,-2-2-4,0-2-14,0 7-4,-1 0-7,1-2-9,-3-2-6,0-3-5,3 0 1,-3-2-10,0 0 1,-3-7-8,3 1 0,0-3-1,0-3-2,-3 2-4,3 2 8,-2-2 10,2-6 0,0 0-1,0 0-3,0 0 0,0 0-1,0 0-3,5-21-2,1 11-3,8-2-5,-4 2-5,6-4 2,-1-1-3,5 1 3,0-1-11,6 3 0,-4-1 5,4 6-2,1 0 0,-2-2-6,-7 4 4,5 3-3,-6 0 2,0 2-2,-2 0-4,-2 0-1,-3 2-4,0 2-1,-3 1-2,-1 2 1,-1 0 3,-5 0-7,3 0 8,-6 4 7,3 3-6,-5-1 1,2 1 1,-3-1 1,3 1-3,-1-3 4,-3 0-1,7-4 3,-6 1-3,6-1 2,-3 0 5,3-1 1,0-6 5,0 0 9,-1 5 5,1-5-11,0 0 3,0 0 7,4-18-8,2 7 0,1 4-3,-4-8 16,4 2-8,4-3 4,1 0 2,-4 1 1,9-2-2,-6 4-3,2-1 0,1 3 3,3 1 1,-3 2 0,1 1 0,4 0-6,-6 6 0,3 1-5,4 1 4,0 6-5,1 4-1,4 2-3,-7 3 0,2 2-3,-3 1-1,-3 1 3,-3 3-10,-5-5-15,1 5-12,-7-4-26,-1 5-39,-2-8-24,-6 0-46,-7 2-161,-10-3-349,2-3 155</inkml:trace>
        </inkml:traceGroup>
        <inkml:traceGroup>
          <inkml:annotationXML>
            <emma:emma xmlns:emma="http://www.w3.org/2003/04/emma" version="1.0">
              <emma:interpretation id="{EBBE6C45-F1F1-4D99-B5A9-73CCF417C393}" emma:medium="tactile" emma:mode="ink">
                <msink:context xmlns:msink="http://schemas.microsoft.com/ink/2010/main" type="inkWord" rotatedBoundingBox="21067,3549 23623,3575 23614,4485 21058,4460">
                  <msink:destinationLink direction="with" ref="{ADBB7E80-2231-4C3B-80EB-31727148B77B}"/>
                </msink:context>
              </emma:interpretation>
              <emma:one-of disjunction-type="recognition" id="oneOf5">
                <emma:interpretation id="interp25" emma:lang="en-IN" emma:confidence="0">
                  <emma:literal>acts</emma:literal>
                </emma:interpretation>
                <emma:interpretation id="interp26" emma:lang="en-IN" emma:confidence="0">
                  <emma:literal>accts</emma:literal>
                </emma:interpretation>
                <emma:interpretation id="interp27" emma:lang="en-IN" emma:confidence="0">
                  <emma:literal>old)</emma:literal>
                </emma:interpretation>
                <emma:interpretation id="interp28" emma:lang="en-IN" emma:confidence="0">
                  <emma:literal>aid)</emma:literal>
                </emma:interpretation>
                <emma:interpretation id="interp29" emma:lang="en-IN" emma:confidence="0">
                  <emma:literal>acct</emma:literal>
                </emma:interpretation>
              </emma:one-of>
            </emma:emma>
          </inkml:annotationXML>
          <inkml:trace contextRef="#ctx0" brushRef="#br0" timeOffset="11715.0642">18679 487 82,'0'0'181,"-20"-1"-9,5 3-13,-5-2-9,6 4-8,-6 3-16,-3-3-12,-2 5-8,2 0-15,-1-1-4,2 6-7,2 1-8,5-4-8,0 6-4,2-4-9,3 3-2,2 2-1,5 0-6,0-2-5,6 2-8,3-3-3,2 2-9,2-5-8,13 5-8,0-5-11,7-3-2,-4-2-9,4-2-2,1-5-3,-3-3 15,4-4-3,-9 0-3,-3-6 9,0-4 6,-8 0 2,-4 1 0,-1-4 7,-2-2 11,-5 1 0,-1 2-6,-3-1-1,-2 5 3,-1 0 3,1-3 2,-4 5-5,3 3-3,-6 1-1,6 4 0,-4 1-2,3 4-1,-2 0-2,10 0-2,-17 9 3,14-2-4,0 0 7,-4 8-3,14-1-1,-7 2 2,6 0 1,7 7-2,6 1-7,2-3-10,1-2 5,13 5-16,5-3-5,0-1-8,3-4-10,-3-4 2,1-1-2,-1-2 3,-8-7 11,-1-2-5,0-4 5,-2-4 8,0 1 12,0-4 9,-4-6-13,-1-1-1,-4-3 3,3-11 1,-7 7 4,-4-4 1,0 1-1,-3-8 0,-4 7 11,-3 3 12,4 3 0,-5-1 24,-2 6 9,1-1-3,0 6 1,0-1-2,0 7 0,0-4-8,-2 4-2,2 2-5,0 5-8,-4-6 1,4 6-2,0 0-5,-14 10 3,1 4-5,6-2-1,1 2-3,-4 10 1,-5-3 5,7 2-3,-1 2-4,-5 0 1,1 2 0,3-2-8,0 2 6,-1-8-3,5 1-3,4-2 5,2-2-2,0-2 3,5 0-2,4-1 3,2-5-5,-4 2-1,10-3-9,0 0-9,0-5-16,3 3-7,9-7-17,0-2-12,5 0-3,-3-2 3,0-2-6,10-7 3,-9 5 9,-3-5 8,-1 1 17,-5 0-2,-5-7 22,1 11 17,-5-2 12,-7 1 13,1 0 9,3 1-4,-10 3-8,1-3 0,-5 5-6,-2-4 7,-3 2 6,-5 0 1,-1-1-9,-5 5 7,4-1-4,-5 3 6,3 1-10,0 1 1,0 5-5,4 3 0,-1 1-3,0 5 3,3 1-14,4 2 10,0 5-3,4 4 5,3-2 1,2 4-4,12 6-3,1 2 3,7-3-1,5 1 1,4-3-7,0 0-26,7-6-11,2-1-10,1-4-18,-1-7-9,2-3 3,-1-6-18,-10-3 4,2-5 6,-5-7-4,4-1 14,-10-5 8,2-2 7,-7-7 5,3-7 4,-6-6 8,-3-6 2,0 0 4,-2-7 6,-3-1-10,8-16 11,-10 15 3,1 1 20,-5 6 23,1 4 12,-1-2 14,3 7 13,-6 11 11,2 0 8,-1 11-2,-1-1-1,0-1-2,3 9-5,0 2-7,0-1-10,0 7-5,-1-7-9,1 7-2,0 0-6,0 0-6,0 0-2,-10 24 2,9-12-6,-2 3 0,-2 5-4,-1 2-2,5 3 0,-4-1 0,3 2 0,-2 6-1,2-4-3,-4 2 5,0 4-4,-3 3-2,3 0 3,4 2-4,-2-4 1,4 2-3,-2-8 0,2 2-32,-2 4-28,2-3-34,0-5-42,0 2-41,-3-8-143,0 2-336,0-10 149</inkml:trace>
          <inkml:trace contextRef="#ctx0" brushRef="#br0" timeOffset="12056.9028">20625 247 43,'-2'-6'164,"2"6"-26,0 0-22,0 0 1,0 0-16,0 0-1,0 0-12,-15 14-11,10-10-12,-1 0-7,6-4 1,-8 2-6,8-2 5,0 0 11,-6 4 13,6-4-11,0 0-3,0 0-7,6-17-5,-1 12-9,3-2-5,-2-3-4,3-1-3,5-3-6,6-1-1,0-5-7,1 8-2,4-2 2,-2 4-6,4-3 0,-7 11-3,8-2 7,-3 4-3,-5 5 5,3 8-3,-10-2-1,7 10-5,-7 2 2,-4 5 1,-1 11-5,-8 3 2,-4-2 1,-6 8 0,0-3-2,-9 3 2,-4-2-36,-2 1-35,-7-1-55,4 1-41,-16 8-150,10-16-329,0-5 146</inkml:trace>
        </inkml:traceGroup>
      </inkml:traceGroup>
    </inkml:traceGroup>
    <inkml:traceGroup>
      <inkml:annotationXML>
        <emma:emma xmlns:emma="http://www.w3.org/2003/04/emma" version="1.0">
          <emma:interpretation id="{5249B942-B448-452C-8C40-9CED36535DFB}" emma:medium="tactile" emma:mode="ink">
            <msink:context xmlns:msink="http://schemas.microsoft.com/ink/2010/main" type="paragraph" rotatedBoundingBox="4191,6335 12718,6359 12713,8036 4186,80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F7FD9B8-FF3C-402B-A253-57E189F72572}" emma:medium="tactile" emma:mode="ink">
              <msink:context xmlns:msink="http://schemas.microsoft.com/ink/2010/main" type="inkBullet" rotatedBoundingBox="6334,6682 7889,6686 7887,7423 6332,7419"/>
            </emma:interpretation>
            <emma:one-of disjunction-type="recognition" id="oneOf6">
              <emma:interpretation id="interp30" emma:lang="en-IN" emma:confidence="0">
                <emma:literal>V-</emma:literal>
              </emma:interpretation>
              <emma:interpretation id="interp31" emma:lang="en-IN" emma:confidence="0">
                <emma:literal>v-</emma:literal>
              </emma:interpretation>
              <emma:interpretation id="interp32" emma:lang="en-IN" emma:confidence="0">
                <emma:literal>V.</emma:literal>
              </emma:interpretation>
              <emma:interpretation id="interp33" emma:lang="en-IN" emma:confidence="0">
                <emma:literal>v</emma:literal>
              </emma:interpretation>
              <emma:interpretation id="interp34" emma:lang="en-IN" emma:confidence="0">
                <emma:literal>v.</emma:literal>
              </emma:interpretation>
            </emma:one-of>
          </emma:emma>
        </inkml:annotationXML>
        <inkml:trace contextRef="#ctx0" brushRef="#br0" timeOffset="17911.1508">3677 3433 13,'-16'-14'96,"16"14"7,0 0-10,0 0-5,0 0-8,-1-4 6,1 4-8,0 0-2,0 0-7,0 0-5,-2-7-5,2 7-2,0 0-6,0 0-4,0 0-10,0 0 13,0 0 0,0-9-7,0 9-3,0 0-3,0 0 0,0 0-1,0 0-9,0 0 3,0 0-2,0 0-6,0 0 4,0 0-8,0 0 3,0 0-7,0 0 3,0 0-12,0 0 11,0 0 3,0 0 1,0 0-5,0 0 4,0 0-5,0 0 11,0 0-8,0 0 2,0 0 1,0 0 2,0 0 1,0 0-3,0 0-5,0 0 3,0 0-6,0 0-4,0 0 1,0 0 1,0 0 0,14 12-2,-14-12 0,8 8 2,-7 2-7,4-4 3,2 7 4,-5-2 1,4 4 3,3 2 11,2 7-2,1-5 2,-4 9-14,3-7 6,1 5 3,2-1 2,0 0 5,-1 3-6,4 5-1,-1-10 0,-3 2-3,0-3-1,-3 1-2,4-5 4,-3 5 1,-2-9 2,-3 0-5,2-3 5,-2 2 3,-1-2 4,1-4-1,-6 0 2,3 0-2,0 0 2,0-6 8,2 3 9,-5-4 9,1 6 16,-1-6 11,5 5 16,-5-5-4,0 0-7,0 0 0,0 0-12,14-15-4,-10 7-1,1-6-6,1 0-1,2-4-13,7-6-5,-4-2-3,6-10-3,0 2-2,3-9-7,-1-3 1,6 3-9,-2 2-3,2-3-15,-1 4-8,-2-3-17,-1 0-4,4 6-10,-12 12-8,1 0-16,-4 3-19,6-1-18,-8 10-25,-2-1-31,-1-2-41,4 7-35,-7 0-239,1 1-506,0 5 225</inkml:trace>
        <inkml:trace contextRef="#ctx0" brushRef="#br0" timeOffset="18269.3961">4847 3515 162,'0'0'178,"-7"0"-2,7 0 0,0 0-1,0 0-10,0 0-1,0 0-8,0 0-13,0 0-15,0 0-9,0 0-10,0 0-10,24-9-11,-24 9-8,19-2-5,-7 2-7,3-2-8,4 2-6,-4 0-5,4 0-5,0-1-2,0-2-7,-2 3-24,6-3-33,4 2-35,1-1-47,3 1-54,-7-3-212,9 1-399,-4 3 177</inkml:trace>
      </inkml:traceGroup>
      <inkml:traceGroup>
        <inkml:annotationXML>
          <emma:emma xmlns:emma="http://www.w3.org/2003/04/emma" version="1.0">
            <emma:interpretation id="{2C542E21-D785-4E39-BF5A-1DC1F1094768}" emma:medium="tactile" emma:mode="ink">
              <msink:context xmlns:msink="http://schemas.microsoft.com/ink/2010/main" type="line" rotatedBoundingBox="4191,6335 12718,6359 12713,8036 4186,8012">
                <msink:destinationLink direction="with" ref="{4363FB55-51BA-4BBF-AEAD-5466CF9422B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E88E6B8-EFCC-403C-B12F-231D0C64E23A}" emma:medium="tactile" emma:mode="ink">
                <msink:context xmlns:msink="http://schemas.microsoft.com/ink/2010/main" type="inkWord" rotatedBoundingBox="4191,6335 5123,6338 5118,8015 4186,8012"/>
              </emma:interpretation>
              <emma:one-of disjunction-type="recognition" id="oneOf7">
                <emma:interpretation id="interp35" emma:lang="en-IN" emma:confidence="0">
                  <emma:literal>1)</emma:literal>
                </emma:interpretation>
                <emma:interpretation id="interp36" emma:lang="en-IN" emma:confidence="0">
                  <emma:literal>D</emma:literal>
                </emma:interpretation>
                <emma:interpretation id="interp37" emma:lang="en-IN" emma:confidence="0">
                  <emma:literal>I)</emma:literal>
                </emma:interpretation>
                <emma:interpretation id="interp38" emma:lang="en-IN" emma:confidence="0">
                  <emma:literal>l)</emma:literal>
                </emma:interpretation>
                <emma:interpretation id="interp39" emma:lang="en-IN" emma:confidence="0">
                  <emma:literal>b)</emma:literal>
                </emma:interpretation>
              </emma:one-of>
            </emma:emma>
          </inkml:annotationXML>
          <inkml:trace contextRef="#ctx0" brushRef="#br0" timeOffset="15995.6944">1668 3295 93,'1'-5'138,"-1"5"-4,0 0-5,0-11-3,0 11 1,-1-4-1,1 4-8,0 0-6,-2-7-4,2 7-10,0 0-8,0 0-7,0 0-6,-4-7-10,4 7-13,0 0-3,0 0-3,0 0-5,0 0-8,0 0-4,-3 18-2,3-4 4,-4 1-5,3 2 1,-1-1 16,-2 9-5,1-1-1,3 1-5,-5-4-2,5 9-3,0-2-9,0-2 5,0 3-4,2-2 2,1-4-4,-2 2-4,1-2 0,2-5-4,-2 0-1,3-4-14,-4 2-20,5-5-39,-4 2-35,2-5-36,-2 0-51,-2-5-129,6 3-338,-6-6 150</inkml:trace>
          <inkml:trace contextRef="#ctx0" brushRef="#br0" timeOffset="16449.5171">1680 2898 12,'-6'-1'159,"6"1"-4,-5-9-8,5 9-17,3-6-15,-3 6-11,8-5-8,6 5-12,0 6-5,12 1-8,12 10 1,-1 2 3,4 9 3,2 7 5,13 14 0,-1 5 7,5 0 3,-4 13 5,1-3-5,-2 11-6,-5-3-2,-3 6-9,-5 1-8,-15-1-7,-2 3-4,-11-3-4,-7-4-3,-7-2 2,-11-3-6,-12-19 0,-3-5 2,-17 17-7,-7-4-6,-9-5-1,-5-6-5,-8-3 0,0-5-13,-5-6-27,-3-5-46,2-3-47,3-9-47,21-9-50,-4 1-184,9-2-416,7-12 185</inkml:trace>
        </inkml:traceGroup>
        <inkml:traceGroup>
          <inkml:annotationXML>
            <emma:emma xmlns:emma="http://www.w3.org/2003/04/emma" version="1.0">
              <emma:interpretation id="{DB9AF704-144A-4617-B973-2DE8F7AD22A9}" emma:medium="tactile" emma:mode="ink">
                <msink:context xmlns:msink="http://schemas.microsoft.com/ink/2010/main" type="inkWord" rotatedBoundingBox="7621,6421 12718,6436 12715,7625 7618,7611"/>
              </emma:interpretation>
              <emma:one-of disjunction-type="recognition" id="oneOf8">
                <emma:interpretation id="interp40" emma:lang="en-IN" emma:confidence="0">
                  <emma:literal>-Hat</emma:literal>
                </emma:interpretation>
                <emma:interpretation id="interp41" emma:lang="en-IN" emma:confidence="0">
                  <emma:literal>-U + at</emma:literal>
                </emma:interpretation>
                <emma:interpretation id="interp42" emma:lang="en-IN" emma:confidence="0">
                  <emma:literal>-U tat</emma:literal>
                </emma:interpretation>
                <emma:interpretation id="interp43" emma:lang="en-IN" emma:confidence="0">
                  <emma:literal>-4 + at</emma:literal>
                </emma:interpretation>
                <emma:interpretation id="interp44" emma:lang="en-IN" emma:confidence="0">
                  <emma:literal>-4 tat</emma:literal>
                </emma:interpretation>
              </emma:one-of>
            </emma:emma>
          </inkml:annotationXML>
          <inkml:trace contextRef="#ctx0" brushRef="#br0" timeOffset="18517.5709">4953 3907 30,'-4'4'244,"4"-4"-4,-6 6-3,6-6-2,0 0-11,0 0-10,0 0-10,0 0-22,0 0-21,0 0-18,35-7-11,-6 3-15,2 1-20,-1-1-11,12 2-7,-10-2-10,0 0-15,11 1-37,-1-1-47,2 4-44,-15 0-54,7-3-48,-9 6-218,-5-3-425,-2-1 189</inkml:trace>
          <inkml:trace contextRef="#ctx0" brushRef="#br0" timeOffset="19269.1036">5986 3467 95,'-9'7'146,"4"3"2,-1-2-9,0 1 6,4 7-8,-4 0-9,6-1 0,-6 3-12,6-1-3,3 6 7,2-2-11,4 3 0,2-1 4,1 0 1,2 2-10,3-4-8,10 6-5,-5-5-9,-2-1-6,4-3-3,-1-2-7,0-2-9,0-3-6,-9-2-6,5-2-3,-5-2 0,-1 1-5,-2-6-1,0 0-1,1-7-10,-1 0 3,-2 0-7,-1-7 1,2-1-2,4-5-7,-1-3 0,-3-2-3,-1-3-2,2 0-9,3-3 2,-5 6-1,-1-2-1,0 4 2,-2 5 3,-2 5-2,-1-9-2,2 5 2,-3 2-1,2 4 3,-4-6-3,2 5 0,-2-1 0,1 5 10,-2-5 4,1 4 2,0 2 0,-2-2 0,2 3 0,2 0-4,-2 6-1,-2-8 1,1 3-3,1 5-5,0 0 2,0 0 0,0 0-3,0 0 0,0 0 1,0 0-2,0 0-1,0 0 0,15 12-2,-14-8 1,1 5-2,1 3 1,-1 2 2,-2 1-1,0 10 2,-2 0 3,-1 4 1,3-3 1,-2 9-1,1 1 0,-1 6 4,-1-5-12,6 4-2,-3-3 9,-3-1-8,8 1-21,1 1-28,0-2-24,2-9-44,0-2-39,5-2-24,1 1-56,0-4-155,8-4-426,2-5 189</inkml:trace>
          <inkml:trace contextRef="#ctx0" brushRef="#br0" timeOffset="19574.3204">7277 3672 204,'0'0'229,"0"0"-9,0 0-9,0 0-13,0 0-22,0 0-6,0 0-14,14-9-14,-4 8-3,4-3-13,6 4-7,-2 0-10,12-2-8,2 1-5,0-2-11,16 2-8,-5 1-7,3 1-8,-5-2-5,10 1-6,1 1-5,-1-4-7,-1 5-28,-2-4-30,-1 2-40,-5 3-37,-12-3-57,3-3-44,-6 1-198,-7 2-429,-4-2 190</inkml:trace>
          <inkml:trace contextRef="#ctx0" brushRef="#br0" timeOffset="19867.5277">7636 3383 84,'0'0'179,"-11"-4"-19,11 4 7,0 0-4,-8 7-8,8 0-4,0 4 4,-3 2-4,0 4-5,0 9 9,3-2-14,0 7-10,-3-2-9,2 8-14,-2-2-7,3 4-10,-4 1-9,8 0-10,-4 0-2,-4 3-6,4 0-13,0 3-38,0-3-45,7 2-58,-6-11-71,2 9-65,6-5-142,-6-8-398,5-10 177</inkml:trace>
          <inkml:trace contextRef="#ctx0" brushRef="#br0" timeOffset="20705.1213">8972 3637 84,'-6'-6'205,"2"1"-3,-2-1-11,-4 5-15,3-3-17,-7 2-2,-6 2-1,3 2-3,-3 2-15,-8-3-9,2 10-11,-3-2-2,5 3-8,-2 5-13,1-3-8,2 2-8,2 5-5,1-1-17,1-4-5,-1 9-5,3-6-3,4 3-8,-1 2-4,1-2-1,9-4-1,4 0-6,0-1-4,1 1 0,9-7-2,-1 3-7,5-2 2,2-5-3,4-1 0,8-5-9,4-3 0,-1-3 3,9-6 0,-2-4-2,-2-3-1,0-1-1,-5-8 1,-8 9-2,-1-3 3,-2 2-2,-7-3-1,1 2 0,0-3 5,-5 7 2,-4 9 8,1-9 1,-1 9-2,-4 0 0,2-2-2,-1 3-2,-2 6 0,0-5-5,0 5-1,0 0 1,0 0 1,-22 2-3,13 9-2,1-3 2,-1 1 0,-2 7-2,7 1 0,-1-2-6,1 6 6,7 4-2,3 1 3,11 8-1,7 3 0,7-5-2,4-3 2,10 3 6,2-7-8,4-3 3,0-2-4,-4-4 11,4-2-11,-2-10 1,1 3 0,-2-6-2,0-6 1,-4-2 5,-4-5-1,0-5 5,-6-4-3,-13 2 2,7-12-7,-2-5 4,-9-8-5,1-2 0,-2-1-5,-9-21 0,-4-5-14,0-1 0,-9 2-5,-1-3 4,-10 0 1,-3 6 2,0 5 2,-2 19 17,2-4 3,-1 9 17,-2 4-3,1 4 14,9 11 10,-1 1-1,1 6 1,6 3 5,1 3-12,1-2-5,-4 7-4,3 3 1,6 0 3,0 0-9,-19 8 2,10 7-1,4-3 3,-4 9-4,5 6 3,1 0 1,-1 11 1,1-1 2,6 1-1,4 2-2,-3-1-4,5-1 1,-4 6-5,-5 4 3,9-5 2,-4 1-3,-1 3-3,1-6 12,0 2-11,5 0-2,-5-6-26,-2 2-27,-1-10-39,2-3-40,1-1-60,-2 0-44,-2-1-54,4-9-174,-3-4-486,1-1 215</inkml:trace>
          <inkml:trace contextRef="#ctx0" brushRef="#br0" timeOffset="20981.3174">9448 3552 59,'-6'-3'225,"0"-4"-16,3-2-22,-2 2-15,4 1-11,2 1-17,4-4-14,-1 5-13,6 1-8,3-2-8,3 2-8,2-1-7,1 4-9,1 3-3,0-3-2,6-3-8,3 3-3,-3 3-3,3-3-10,2 2-5,-2 0 0,3 2-7,-1-1-16,12-3-30,-13 0-45,9-3-48,4-1-48,-2 1-194,-10-1-374,-3-6 165</inkml:trace>
        </inkml:traceGroup>
      </inkml:traceGroup>
    </inkml:traceGroup>
    <inkml:traceGroup>
      <inkml:annotationXML>
        <emma:emma xmlns:emma="http://www.w3.org/2003/04/emma" version="1.0">
          <emma:interpretation id="{563DC9A7-DDA9-4E6E-A70B-435B60B71ACB}" emma:medium="tactile" emma:mode="ink">
            <msink:context xmlns:msink="http://schemas.microsoft.com/ink/2010/main" type="paragraph" rotatedBoundingBox="3950,8240 14696,8608 14628,10582 3883,1021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B2E82ED-2F24-4CB2-83C1-6414ECC739A5}" emma:medium="tactile" emma:mode="ink">
              <msink:context xmlns:msink="http://schemas.microsoft.com/ink/2010/main" type="inkBullet" rotatedBoundingBox="3943,8445 5166,8487 5105,10256 3883,10214"/>
            </emma:interpretation>
            <emma:one-of disjunction-type="recognition" id="oneOf9">
              <emma:interpretation id="interp45" emma:lang="en-IN" emma:confidence="0">
                <emma:literal>2)</emma:literal>
              </emma:interpretation>
              <emma:interpretation id="interp46" emma:lang="en-IN" emma:confidence="0">
                <emma:literal>2</emma:literal>
              </emma:interpretation>
              <emma:interpretation id="interp47" emma:lang="en-IN" emma:confidence="0">
                <emma:literal>I)</emma:literal>
              </emma:interpretation>
              <emma:interpretation id="interp48" emma:lang="en-IN" emma:confidence="0">
                <emma:literal>A)</emma:literal>
              </emma:interpretation>
              <emma:interpretation id="interp49" emma:lang="en-IN" emma:confidence="0">
                <emma:literal>a)</emma:literal>
              </emma:interpretation>
            </emma:one-of>
          </emma:emma>
        </inkml:annotationXML>
        <inkml:trace contextRef="#ctx0" brushRef="#br0" timeOffset="22277.4803">1540 5461 191,'-9'-4'191,"3"2"-11,-3-2 0,1 1 3,-1-1-4,3 1-4,1-1-8,2-1-13,0-1-11,3 6-15,-5-8-19,2 2-8,3-1-1,0 0-8,0 7-8,0-8-7,3 1-9,2-3-9,4 3-5,-1 3-6,3 0-5,1-3-4,2 3-4,0 0-6,1 2-3,0 2-3,-1 3-2,3 4 0,-3 3-7,-4-3-2,1 8 0,-2-5-2,-2 8 1,-1-4 0,-2 4 0,-4 0-4,0 1-1,-3 5 4,0-5-2,-8 4 1,4-2 8,-7 7 2,0-2 1,-7 8 8,-4-5 14,1 1-3,-4-2 4,2 3 0,-5-2 2,0 0 5,4-3-2,1-6 0,4-2-5,1-1 4,4 0-3,2-7-1,2 2-7,6-6-7,-3 1 2,4-1-1,2 0 2,1-3 5,-2 0 2,5-3 4,-5 6 1,5-6 1,0 0-2,-4 6-1,4-6 3,0 0-6,0 0-5,0 0 3,-3 6-7,3-6 2,0 0-6,0 0-12,0 0 8,-10 1-11,10-1 6,0 0-13,0 0 9,0 0-5,0 0-8,0 0 14,0 0-6,0 0-8,0 0 11,0 0-2,0 0 0,0 0 2,0 0-6,0 0-2,0 0 2,0 0-1,0 0 2,-3 4-2,3-4 11,0 0-20,0 0 2,0 0 7,0 0-4,0 0 5,0 0-8,0 0 5,0 0 3,0 0-4,0 0 4,0 0-4,0 0 1,0 0-2,0 0 10,0 0-13,0 0 8,0 0 0,20-8-5,-9 5 1,1 2-4,5-4-2,3 3 3,6-2 18,8 4-11,6-2-8,4 2 0,1 2-2,4 2 4,2 3-6,-1-6-38,1 7-21,1-3-24,-4 3-23,1-8-31,-8 5-27,-8-3-22,-3 2-51,-4-4-34,-6 0-257,-1-4-579,-10 1 256</inkml:trace>
        <inkml:trace contextRef="#ctx0" brushRef="#br0" timeOffset="22645.6858">2008 5012 78,'0'0'140,"0"0"8,0 0 2,7 23 13,-1-5-7,1 9 1,1 7 0,6 11 8,6 4-7,6 15 3,1 1 5,7 6-8,3 0-9,-2 2 9,4 5-25,16 34-9,-15-35-5,-6 4-11,-8-5-15,-11 0-10,-6-3-9,-6 4-4,-9-8-6,-8-16-8,-19 12-14,-3-4-12,-11-5-20,-10-5-23,-4-3-42,-15-6-50,-3-1-45,-12-13-25,11-3-30,-9-4-224,8-14-463,20-6 206</inkml:trace>
      </inkml:traceGroup>
      <inkml:traceGroup>
        <inkml:annotationXML>
          <emma:emma xmlns:emma="http://www.w3.org/2003/04/emma" version="1.0">
            <emma:interpretation id="{32D4DCE1-32C8-46DF-9634-43785402907D}" emma:medium="tactile" emma:mode="ink">
              <msink:context xmlns:msink="http://schemas.microsoft.com/ink/2010/main" type="line" rotatedBoundingBox="6630,8332 14696,8608 14644,10135 6577,9859">
                <msink:destinationLink direction="with" ref="{4363FB55-51BA-4BBF-AEAD-5466CF9422B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518A588-5F94-4AA9-B118-C9A02DEC5E82}" emma:medium="tactile" emma:mode="ink">
                <msink:context xmlns:msink="http://schemas.microsoft.com/ink/2010/main" type="inkWord" rotatedBoundingBox="6630,8332 8856,8408 8812,9695 6586,9619"/>
              </emma:interpretation>
              <emma:one-of disjunction-type="recognition" id="oneOf10">
                <emma:interpretation id="interp50" emma:lang="en-IN" emma:confidence="0">
                  <emma:literal>VI</emma:literal>
                </emma:interpretation>
                <emma:interpretation id="interp51" emma:lang="en-IN" emma:confidence="0">
                  <emma:literal>VIE</emma:literal>
                </emma:interpretation>
                <emma:interpretation id="interp52" emma:lang="en-IN" emma:confidence="0">
                  <emma:literal>VIZ.</emma:literal>
                </emma:interpretation>
                <emma:interpretation id="interp53" emma:lang="en-IN" emma:confidence="0">
                  <emma:literal>vz=</emma:literal>
                </emma:interpretation>
                <emma:interpretation id="interp54" emma:lang="en-IN" emma:confidence="0">
                  <emma:literal>V.I.</emma:literal>
                </emma:interpretation>
              </emma:one-of>
            </emma:emma>
          </inkml:annotationXML>
          <inkml:trace contextRef="#ctx0" brushRef="#br0" timeOffset="23605.0935">3945 5450 18,'0'0'150,"0"0"-17,0 0 8,0 0-4,0 0 2,-11 11 1,11-3 0,0 3 10,5 7-13,-2-2-5,8 7 11,-2 0-8,6 4-9,4 6 1,1 0-6,3 5-13,0-2-10,1 0-7,-1-1-6,-3 4-11,-3-5-4,-5-3-7,2 4-9,-5-8-2,1 3-5,-1-5-6,-2 1-2,0-9-7,-3 5-1,1-8-12,-1 3-4,1-3 9,-2-3-2,-1-4 13,2 1 8,-4-4 18,5 3 4,-2-3 10,-3-4 4,6 2-4,-6-2-14,0 0 1,18-13-8,-11 6-4,0-5-8,1-1 2,4-2 0,2-10 0,-3 0-10,6-7-1,0-4 1,-1-4-8,-2-1-4,3-4-3,-3-4 3,3 1-8,-8 0 1,3 2 0,2-1-15,0-3 10,0 6-4,-2-1-9,2 5 4,-3 5-3,1 9-16,0-2-5,-6 2-14,2 8-19,-2 4-28,0 1-31,-4 5-54,2 1-66,4 0-49,-2 6-232,-6 1-558,8 0 246</inkml:trace>
          <inkml:trace contextRef="#ctx0" brushRef="#br0" timeOffset="24175.3633">4745 4966 110,'-8'-4'169,"8"-3"1,-3 0-3,3 7-10,-3-6-16,3 1-14,0 5-13,6-10-11,-1 4-14,1 4-2,1 0-8,4-2-7,-2 3-5,4-1-8,5-2-3,-1 1-2,3 6 2,-2 1-1,2 2 5,-4-3-8,2 5-3,5 6-3,-8-3-8,8 3 8,-15 1-2,4 2-4,2 2 7,-9 5 5,-2-1-3,3 0-4,-6-3 5,0 0-3,-9 4 7,4-4 2,-1 2-3,-8-1-1,6-7-3,-4 1 0,5 1-3,-7-3-4,1-2 7,0 0-11,5 2-5,-3-6 2,4-2-7,0 1-3,6 1-2,-4-3 3,5-4 4,-3 5-6,3-5-2,0 0 4,16 2-7,-4-2-1,9-2-5,12-2-22,16 0-41,7-1-41,4-1-59,25-2-71,7 2-260,4-4-522,-5 1 231</inkml:trace>
          <inkml:trace contextRef="#ctx0" brushRef="#br0" timeOffset="24717.7482">5420 6148 207,'0'7'271,"6"-3"-7,2-1-7,2 0-9,13 0-16,5-5-16,3 1-18,19-2-19,-2 2-19,4-1-15,2 2-16,1 0-25,0-1-48,-4-2-51,-3 3-50,-1-3-59,1-2-79,-5 5-208,-2-4-421,-19 2 187</inkml:trace>
          <inkml:trace contextRef="#ctx0" brushRef="#br0" timeOffset="24508.5989">5532 5721 27,'-12'6'186,"4"-6"-1,0 3 2,8-3 4,-12 4 5,12-4-4,-6 1-10,6-1-14,0 0-15,0 0-4,26 3-13,2-4-12,16-1-7,-4 1-20,6 1-8,5 1-2,-7 1-22,7 2-34,-4-3-45,1-1-44,-1 0-61,0 0-51,-14 0-198,0 0-396,-4-4 175</inkml:trace>
        </inkml:traceGroup>
        <inkml:traceGroup>
          <inkml:annotationXML>
            <emma:emma xmlns:emma="http://www.w3.org/2003/04/emma" version="1.0">
              <emma:interpretation id="{0EE5BC74-0566-45E9-9B27-CA36E77DBEDB}" emma:medium="tactile" emma:mode="ink">
                <msink:context xmlns:msink="http://schemas.microsoft.com/ink/2010/main" type="inkWord" rotatedBoundingBox="9434,8584 14691,8764 14644,10135 9387,9955"/>
              </emma:interpretation>
              <emma:one-of disjunction-type="recognition" id="oneOf11">
                <emma:interpretation id="interp55" emma:lang="en-IN" emma:confidence="0">
                  <emma:literal>ultras</emma:literal>
                </emma:interpretation>
                <emma:interpretation id="interp56" emma:lang="en-IN" emma:confidence="0">
                  <emma:literal>tetras</emma:literal>
                </emma:interpretation>
                <emma:interpretation id="interp57" emma:lang="en-IN" emma:confidence="0">
                  <emma:literal>itfzas</emma:literal>
                </emma:interpretation>
                <emma:interpretation id="interp58" emma:lang="en-IN" emma:confidence="0">
                  <emma:literal>unthaw</emma:literal>
                </emma:interpretation>
                <emma:interpretation id="interp59" emma:lang="en-IN" emma:confidence="0">
                  <emma:literal>"Etnas</emma:literal>
                </emma:interpretation>
              </emma:one-of>
            </emma:emma>
          </inkml:annotationXML>
          <inkml:trace contextRef="#ctx0" brushRef="#br0" timeOffset="25367.3085">6752 5573 144,'-2'12'156,"-1"-6"-2,2 5-3,-1 1-7,-1 2 6,3 0 6,-1 7-13,1-4 3,4 8-7,2 0 3,2 1 4,3 0-3,3 2-10,9 7-11,-2 2 3,5-5-12,2-2-14,-4 2-7,7-4-8,-5-9-8,-7 2-5,0-4-9,-2-5-3,-6 1-7,3-5-7,4 0-3,-4-1-3,1-4-5,-2-4-1,-2-1-5,4-5-5,-3-4-3,2-1-7,6-8-4,-6-2-1,6-13-2,-7-3-1,1-1-2,0-4-1,3-1-3,-3 4 4,-7-1-3,6 7-1,-9 6 2,6 0 6,-9 3 5,4 6 9,-4 5-1,-1-3 7,3 10 1,-3-5-5,0 5 2,0 1-4,0 6-4,-9-3-6,9 3 2,0 0 0,-21 16-1,10-2-1,2 1 5,-2 6-6,-3 8 1,8-8 0,-2 5 2,8 3 5,-4 13-4,2-5 0,8 2 1,-1 3-1,4 2-3,-7-4 0,10 0 0,-6-1 1,2 0-12,-2-11-18,8 9-38,-7-8-32,-1-2-58,-1-2-45,4-9-40,-6 2-69,0-6-155,1-3-492,-3-5 218</inkml:trace>
          <inkml:trace contextRef="#ctx0" brushRef="#br0" timeOffset="25885.6769">7464 5171 113,'5'-6'162,"-5"6"-4,9-6-12,-2 4-7,4-2-4,1 2-8,-12 2-9,23 2-1,-10 2-6,4-3-1,-4 5-3,3-1-3,2 1-6,2 3-13,-6 3-5,0 0-11,-2 1-4,-1 1 3,-7 4-3,6-2 4,-9 4-5,-1-5 5,-4 0 5,-3 2-11,4-2 0,-7 0-1,2 2 0,-3-6-3,-4 3-2,7-3-5,2 0-5,-2-4-1,2 0-5,2-1-3,1 1-4,-1-3 8,4-4-8,-7 7-2,7-2 4,0-5-5,7 3 1,-7-3 7,25 0-13,4 0-4,10-1-2,11-5 0,2 5-12,8-5-10,20-5-37,6 8-23,0-1-36,-2-3-34,-5 0-51,3-4-42,-26 11-222,-4-3-484,-3-5 216</inkml:trace>
          <inkml:trace contextRef="#ctx0" brushRef="#br0" timeOffset="26205.9029">8290 5902 154,'0'0'210,"0"0"-7,0 0-5,-4-7-7,4 7-8,0 0-16,0 0-14,10-7-14,-6 5-14,-4 2-13,20 1-7,-3-1-13,3 1-4,8 0-9,-1 3-10,15-2-5,-2 7-6,12-2-6,-5 0-7,6 0-2,-1-5-4,-2 3-17,3 1-46,-6 1-37,5-5-38,-10 1-47,1-6-55,-2 1-143,-12 0-371,4-9 164</inkml:trace>
          <inkml:trace contextRef="#ctx0" brushRef="#br0" timeOffset="26487.6041">8748 5557 28,'0'0'196,"-10"5"2,4 4 1,-1 0-15,0-4-7,-4 12 9,3-3-12,-1 12-2,-2 9-1,5-6-13,2 10-13,1 3-4,-4-4-14,7 12-13,-3-4-12,-1 5-6,2-3-9,2 4-8,-4 3-9,4-3-9,0 15-26,0-18-43,-2-3-38,-1 2-60,3-9-64,0 0-47,-3-10-176,3-2-424,0-2 187</inkml:trace>
          <inkml:trace contextRef="#ctx0" brushRef="#br0" timeOffset="27105.2464">9427 5737 70,'1'-7'154,"1"-2"-21,4 2-6,5-4-9,2 0-5,3 0-15,7 0-4,0 1-10,1 2-8,9-2-14,-4 3 2,-2 4-4,6 1 5,-1 2 5,-3 0 0,0 2 10,-6 0-6,-4 3-5,-2 4 7,9 6-5,-10-1-7,-2 0 3,0 7 1,-6 4 8,-5 2-4,0 2-2,-6-2-1,-2 14-7,-4-7 0,1-3-4,-4-3-3,-5 7-6,-1-2-4,-5-1-1,0 0-1,1-10 6,1-1-13,-2-2 0,6-1-1,-5-4-2,6-1-2,0-1-2,4-2 1,0-3-3,7-2 1,-1 0 9,1-1 6,1 1 7,2-1 3,2-4-4,0 0-4,11 5-6,0-5 2,2-2-14,18 0-6,0 1-25,12-1-33,6-1-40,5-1-53,21-2-48,2-8-49,-4 5-243,2-5-509,-2-4 225</inkml:trace>
          <inkml:trace contextRef="#ctx0" brushRef="#br0" timeOffset="27951.073">11050 5678 33,'-24'-8'185,"-5"5"-4,-4 0 5,-8 3-9,1 0-11,0 2-9,6 5-1,4 0-12,-1 1-12,2 3-13,1 2-7,2-1-9,5 1-6,-1 2-6,4 0-8,2 6-4,3 1-3,2 5-10,6-7-3,5 10-5,0-4-7,5 4 0,7 4-9,7-2-2,4 3-9,4-7-5,1-2-6,4-1-7,-4-8-15,4-7-3,-1 2-1,-1-6-2,-1-1 3,1-5 0,-4-1 4,-6-6-1,-2-3-1,2-5 1,-6-7-3,0 2 2,-7-5 1,3 0-2,-4-1 5,-2-1-4,-1 2 0,0 0 3,-3 9-1,2 0 2,-2 3 0,0 0 5,0-4-2,-2 10-4,2 1 5,0-1-4,0 7-3,2-7-1,-2 7 0,0 0 3,0 0-1,0 0-1,-8 20 2,5-12-3,2 10 0,1 0 5,1 1-1,4 7 1,-4-2 1,7 2 0,-2 1-2,6 6-1,2 7-1,11-9 3,-11-6-1,16 0-1,1-6-1,-6-1 5,13 0-1,-1-8 3,-5-3-1,2-5-4,6-2 0,4-2-2,-1-5 3,-1-5-4,0-2 2,-2-6-6,2 4-7,-1-5-7,-1-7-1,0 2-1,-2-6-6,-1-3-4,-3-4-2,-3 2 1,1 1 6,-9-2 2,-3 6 1,-6 6 10,-2-3-1,-6 4 6,-3 3 6,0 7 4,-3 0-3,-3 1-1,-1 1 8,-1 1 8,0 2 0,1-1-2,-5 7 0,4-3 3,-1 0 1,-3 0 1,1 3-2,0 1-2,2-1 0,-2 0-2,-4 4-2,12 0 4,-14 0-3,14 0 1,-13 8-3,3-4 1,0 2-3,0 1 0,-2 4-1,-2 0 4,2 3-2,-2 0-3,0 1 3,-2 2-1,-1 2-2,0 5-1,1-2 5,3-4-5,0 7 1,7 1-1,0 5-6,0-4 5,6 1 1,5 1 0,4 11 0,3-1-2,6 4 3,1-4 1,5 1-8,-1 0 7,0 3-2,2-4 1,-2-2 3,0 2-3,-3-7 2,-11-3-4,3-2 2,-5-2 2,-6-5-3,-4 4 0,-5-5 6,-5 1 1,-10-2-2,-2-4 2,-4-2-1,-13 1-1,-5-1-8,-2-1-28,-5-9-49,-3-2-73,0-2-82,-18-3-137,17-4-399,7-2 176</inkml:trace>
        </inkml:traceGroup>
      </inkml:traceGroup>
    </inkml:traceGroup>
    <inkml:traceGroup>
      <inkml:annotationXML>
        <emma:emma xmlns:emma="http://www.w3.org/2003/04/emma" version="1.0">
          <emma:interpretation id="{42079DD5-69EA-4E33-BB0F-5486996EE31F}" emma:medium="tactile" emma:mode="ink">
            <msink:context xmlns:msink="http://schemas.microsoft.com/ink/2010/main" type="paragraph" rotatedBoundingBox="3974,10772 16592,10818 16586,12530 3967,1248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F99D867-3610-4EDB-A885-AA712CE5B186}" emma:medium="tactile" emma:mode="ink">
              <msink:context xmlns:msink="http://schemas.microsoft.com/ink/2010/main" type="inkBullet" rotatedBoundingBox="3974,10772 5418,10777 5412,12223 3968,12217"/>
            </emma:interpretation>
            <emma:one-of disjunction-type="recognition" id="oneOf12">
              <emma:interpretation id="interp60" emma:lang="en-IN" emma:confidence="0">
                <emma:literal>3)</emma:literal>
              </emma:interpretation>
              <emma:interpretation id="interp61" emma:lang="en-IN" emma:confidence="0">
                <emma:literal>b)</emma:literal>
              </emma:interpretation>
              <emma:interpretation id="interp62" emma:lang="en-IN" emma:confidence="0">
                <emma:literal>o)</emma:literal>
              </emma:interpretation>
              <emma:interpretation id="interp63" emma:lang="en-IN" emma:confidence="0">
                <emma:literal>1)</emma:literal>
              </emma:interpretation>
              <emma:interpretation id="interp64" emma:lang="en-IN" emma:confidence="0">
                <emma:literal>s)</emma:literal>
              </emma:interpretation>
            </emma:one-of>
          </emma:emma>
        </inkml:annotationXML>
        <inkml:trace contextRef="#ctx0" brushRef="#br0" timeOffset="29139.7165">1502 7711 113,'0'0'191,"0"0"-4,-6-5-5,6 5-2,0 0-3,-8-2 0,8 2-7,0-7-10,0 7-19,0-9-9,0 9-12,3-7-12,2 0-15,-2 3-14,8-4-9,-2 2-6,8-1-2,1 0-9,8-4-6,0 7-8,3 1-3,2 1-4,-14 2-3,3 1-2,0 0-4,-2 5-2,-4 1-3,-2 3-3,-4-1 4,-2 5-8,-4 2 1,-4 2-3,2-1 1,-6 11 1,-2-8-2,2-3 1,-3 3-4,-2 2 2,-1 0-2,6-4-4,-2-4 4,1 1-8,2 2 9,2-5-7,3-2 2,0 4 0,0-3-1,1 0 0,4-1-3,3 4-1,-1-6 3,1 7-3,-2-6 1,2-2 1,1 9 0,-3-9-3,-1 4 2,1 3 4,0-7-2,-3 2 1,0 5 2,-3-3-2,-3-2-1,0 2 1,-3 3 10,0-2 3,1-2 0,-5-2 2,-3 2-2,-1-3-3,1 0 2,-6-4-1,4 5 0,-5-5 0,-8 1-4,2-3-20,-3-1-23,-2 0-22,2-5-33,-3 3-42,-6-6-14,4 0-39,6 1-47,-4-5-121,4 3-381,4-4 168</inkml:trace>
        <inkml:trace contextRef="#ctx0" brushRef="#br0" timeOffset="29427.0381">1714 7315 197,'0'0'190,"27"0"-9,1 3-3,20 3-4,5 3-1,-1 0 4,27 8-8,-1 5-5,0 5-8,5 5-5,-2 5-7,-8 8-11,-9-4-7,-1 13-11,-9-1-3,-8 6-11,-9 8 0,-4-5-4,-7 5-11,-12 4-4,-6-2-9,-8 4-3,-8-2-7,-9 0-5,-7-3-4,-10-1-9,-6-9-1,6-17-6,-13 13-18,-10-7-18,16-16-24,-7-2-38,0-4-49,7 0-60,-2-13-64,5 4-248,7-9-519,9-5 230</inkml:trace>
      </inkml:traceGroup>
      <inkml:traceGroup>
        <inkml:annotationXML>
          <emma:emma xmlns:emma="http://www.w3.org/2003/04/emma" version="1.0">
            <emma:interpretation id="{A3A76F36-CA5D-4A11-9944-A5297D38E5E8}" emma:medium="tactile" emma:mode="ink">
              <msink:context xmlns:msink="http://schemas.microsoft.com/ink/2010/main" type="line" rotatedBoundingBox="6421,10913 16591,10950 16586,12530 6415,12492">
                <msink:destinationLink direction="with" ref="{4363FB55-51BA-4BBF-AEAD-5466CF9422B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EA9C2EA-A3FE-4ED5-A90C-354BC9D6F4C3}" emma:medium="tactile" emma:mode="ink">
                <msink:context xmlns:msink="http://schemas.microsoft.com/ink/2010/main" type="inkWord" rotatedBoundingBox="6421,10913 16591,10950 16586,12530 6415,12492"/>
              </emma:interpretation>
              <emma:one-of disjunction-type="recognition" id="oneOf13">
                <emma:interpretation id="interp65" emma:lang="en-IN" emma:confidence="0">
                  <emma:literal>Is-vitiate</emma:literal>
                </emma:interpretation>
                <emma:interpretation id="interp66" emma:lang="en-IN" emma:confidence="0">
                  <emma:literal>Is-litigate</emma:literal>
                </emma:interpretation>
                <emma:interpretation id="interp67" emma:lang="en-IN" emma:confidence="0">
                  <emma:literal>Is-retreat</emma:literal>
                </emma:interpretation>
                <emma:interpretation id="interp68" emma:lang="en-IN" emma:confidence="0">
                  <emma:literal>Is-nitrate</emma:literal>
                </emma:interpretation>
                <emma:interpretation id="interp69" emma:lang="en-IN" emma:confidence="0">
                  <emma:literal>is=uttiat2</emma:literal>
                </emma:interpretation>
              </emma:one-of>
            </emma:emma>
          </inkml:annotationXML>
          <inkml:trace contextRef="#ctx0" brushRef="#br0" timeOffset="34635.691">10228 7551 64,'0'0'159,"0"0"-19,0 0 21,0 18-1,0-11-12,0 4 1,-3 0-5,3 6 15,-6-2-9,3 4-13,3 4 11,-2 2-14,-4-1-13,3 4 4,3-6-12,0 4-8,-3 2-9,0 0-9,1 8-7,2-6-10,-6 8-7,0-8-1,-2 7-9,-1-3-21,6 6-37,-2-11-49,-1 0-82,3-2-55,2-1-222,1-5-446,4-2 197</inkml:trace>
          <inkml:trace contextRef="#ctx0" brushRef="#br0" timeOffset="34943.097">9709 8298 62,'0'0'191,"0"0"11,0 0-1,0 0-5,0 0-15,18 8 0,-8-8-10,7-1-9,-1 1-13,3 0-13,7-4-3,3 1-9,14 0-6,3 0-7,3 2-5,0-5-8,8 2-5,-2 3-14,24 2-7,-24 1-6,6-2-8,-1 7-3,-3-2-7,-3 1-22,-7-2-30,-7 4-38,-12-5-53,-8 2-54,-5-2-52,-3 7-221,-6-2-456,-6-1 202</inkml:trace>
          <inkml:trace contextRef="#ctx0" brushRef="#br0" timeOffset="35321.6346">9942 8530 60,'-7'0'230,"7"0"-11,-3-2-16,3 2-16,0 0-17,0 0-12,9-11-10,-2 8-9,1 3-8,6 0-15,3 0-8,3 3-12,-3-1-6,3 2-13,-2 2-2,-3 0 1,4 3-5,-4 4 0,-1-1-1,1 5-4,-5 2 2,-3 6 0,-7 0 9,0 3-3,-3 14-2,-1-14-7,-10 11 5,3-3 6,2-8-4,-5-3-6,2 3-4,-1-5 5,4 2 18,-3-5-8,4-3-11,2-4-3,0-6-6,4 3-7,-4-2-3,6 1 6,-1-4-3,4 1-9,4-5 6,6 3-7,5-8-5,11 2-4,14-4-32,-1-1-36,10-4-42,0 1-48,20-11-61,8-1-66,4-2-68,2 1-200,6-2-566,4-3 250</inkml:trace>
          <inkml:trace contextRef="#ctx0" brushRef="#br0" timeOffset="36087.9992">11808 8226 1,'-13'-3'198,"-7"-4"-2,-3 6-7,-7 6-2,-2-1-15,-9-2 5,-1 6-6,2 9-18,-1-3-11,3 2-15,-2 1-8,18 0-14,-5 1-4,4-2-9,3 2-4,9 5-9,-3 1-6,6-3-10,2 1-5,8 3-4,-2 0-7,9 0-7,5-2-3,4-2-20,1-3-15,2-1-11,1-6-1,2-1-1,4-3-6,-4-3 1,-4-7-6,2 0-2,-4-2 6,-2-2 0,7-7 4,-8-4 1,-6 1 4,2-4-1,-3-4 9,-2 0 13,-3 0-3,1 0 1,-4 2 9,0 6 5,2-1 3,-2 2 5,0 7 5,0-3 0,3 5-8,-3 0-2,0 1 1,0 6-9,0-6 1,0 6-5,0 0-1,0 0-3,5 24-1,-2-15 0,4 8 1,0 2-3,3 2-7,6 3 0,-3 0 1,6 0-2,1-3 4,3 1-5,9 4 3,6-1 1,2-4-1,-3 0 0,5-7-1,-1-7-1,2-3 1,-14-6 3,14-7-3,-12 0-2,-2-3 5,5-12-1,-2-1 2,-8-7 4,1-5-7,-3 1-2,-4-12 1,-3 3 3,-2-9-2,0 4-3,1-26 3,-3 1 1,-5 1 0,-1 1 0,-5 18 2,0 3 16,-5 2 9,2 5 10,-5 2 12,5 16 6,-3 2 1,2 1-6,-3 7 4,1 3-9,5 5-3,-5 0-5,1 5-4,-3 1-11,8 3-5,-18 7 2,7 6 1,2-1-2,-6 11-1,1 2-2,0 13 2,2-1-3,2 5-1,3 4 0,1-3-1,-5 7 0,11-2 1,0 1-4,-2 2 2,-1 3-3,5-4 3,-4-3-5,2 2-9,2-2-22,-1-5-32,-1 0-28,2-7-44,-2 1-41,6-6-52,-1-15-43,-2 5-223,3-10-523,5 1 232</inkml:trace>
          <inkml:trace contextRef="#ctx0" brushRef="#br0" timeOffset="36296.8668">12022 8123 30,'0'0'243,"0"0"-16,34 3-20,-18-3-13,14-3-23,-9 4-16,10-5-18,-4-1-10,7 5-28,11-2-59,-1-1-71,2-2-65,0 1-155,5-3-271,-5 3 120</inkml:trace>
          <inkml:trace contextRef="#ctx0" brushRef="#br0" timeOffset="33874.3756">8523 8220 72,'0'0'245,"0"0"0,-5-5-5,5 5-15,0 0-14,0 0-24,0 0-18,29 0-13,-10 0-16,5-3-15,7 3-13,3 0-9,10 0-10,5 0-3,2 3-12,-2 5-5,3-7-8,1 2-7,-3-3-13,-1 3-29,-1-2-38,-1-1-38,-7 0-55,2-4-52,-8 3-42,-10 1-154,4 0-392,-10-3 173</inkml:trace>
          <inkml:trace contextRef="#ctx0" brushRef="#br0" timeOffset="34115.8888">9003 7814 137,'-12'11'209,"7"-1"-4,-1-2 4,5 2-11,-7 12-6,2 0-16,3 6 3,3 0-15,-3 13-20,6 0-6,1 7-18,6-4-10,-9 5-10,7-2-9,1 0-8,0-2-24,-4 4-56,-1-3-57,-2 1-67,3 0-65,-10-8-174,-4 0-389,-2-2 172</inkml:trace>
          <inkml:trace contextRef="#ctx0" brushRef="#br0" timeOffset="37328.2315">11792 7926 33,'0'0'152,"0"0"2,0 0-15,27 3 1,-13-3-3,4 4-5,10-2-13,1 7-11,16-6-13,-4 4-6,5 3-12,-3 2 0,6-5-9,-4 4-24,-1-2-49,4 2-51,-4-5-57,-2-2-119,-4 0-251,5-6 111</inkml:trace>
          <inkml:trace contextRef="#ctx0" brushRef="#br0" timeOffset="36808.864">12803 7558 56,'0'0'154,"0"-10"-4,0 10-4,-2-10-18,2 10-5,6-7-18,-4 3-7,1-1-6,6-2-4,-3 4-19,2-3-5,3 2-1,-2 3 2,0-5 4,4 5-4,-1-3-8,3 4-3,2-2 6,-2 4 9,-1-2-4,5 4 1,-1 3 2,0 0-11,9 4-1,-4 3 0,4 4-5,-1 0-3,-4 1 8,1-1-3,-5 5-1,1-3-6,-10 5 2,-3-2 3,0-2-2,-3-2-5,-6 0-2,-3 6 1,-2-10 3,-12 6-2,0-2-3,-4-1-1,-1 3-2,-1-6-6,-1-2-2,7 3-1,3-7-3,0-1-4,3 2 2,9-5-3,-5 1 2,7-2 5,0 2 7,1 3 5,7-6 3,4 3-8,14-1-4,8 2-1,19-1-2,25 1-9,4 0-24,2-5-29,5-2-42,3 0-40,-2 1-55,5-2-61,-6 1-235,-4-5-505,-7 3 224</inkml:trace>
          <inkml:trace contextRef="#ctx0" brushRef="#br0" timeOffset="30923.8014">4099 7806 81,'6'-3'187,"-6"3"-8,0 0-10,0 0-9,4-6-15,-4 6-8,0 0-13,0 0-11,0 0-12,0 0-8,0 0-5,0 0 4,9 13 4,-4-9-6,-2 1-3,0 5 13,6 3-4,-2-1-11,-1 3-7,-3 1-5,3 0 3,2 2 2,-2 3 4,1 8-12,3-1 5,-3 1 1,1 8 1,0 1-4,-2-2 2,3 0-9,-1-8-1,1 1-6,5 7-5,-8-7 2,1-3-5,3 2-3,0 1-1,4-8 1,-5 3 2,2 1-2,-3-11-8,0 2 2,1-2-4,-5-3-4,2-2 4,-2-2 4,-1 2 12,0-7 6,-2 3 15,2 0 12,3-1 3,-6-4 2,4 4-3,-4-4-8,0 0 0,0 0-10,0 0 0,0 0-9,13-9-3,-13 9-8,3-9-4,2 7-4,-2-4 5,-3-1-9,3-1-6,0 5-2,2-3-5,-2 0-1,-2-1-8,1 2 2,-2 5-4,3-5 0,-3 5-1,3-3 0,-3 3-3,0 0-4,2-8 0,-2 8 1,0 0-1,4-4-1,-4 4-3,0 0 0,0 0 1,0 0-1,0 0 1,0 0 0,0 0 0,0 0-3,0 0 2,0 0-3,-4-7-2,4 7 4,0 0-2,0 0 6,0 0-7,0 0 11,0 0-8,0 0-1,0 0 0,0 0 0,0 0 2,0 0-3,0 0 3,0 0-1,0 0 1,0 0 1,0 0-2,0 0 1,0 0 8,0 0-13,0 0-2,0 0 7,0 0-3,0 0 2,0 0-1,0 0-1,0 0 3,0 0-3,0 0 0,0 0 0,0 0 2,0 0 0,0 0-2,0 0-3,0 0 4,0 0-6,0 0 3,0 0 4,0 0-1,4-5-1,-4 5-1,0 0 2,0 0 1,0 0-2,0 0 3,0 0-1,0 0-3,0 0 9,0 0-7,0 0-3,0 0-1,0 0 4,0 0-3,0 0-3,0 0 3,0 0 9,0 0-8,0 0-2,0 0 2,0 0-3,0 0 3,0 0-1,0 0 1,0 0-2,0 0 3,0 0-1,0 0-3,0 0 4,0 0-1,0 0 0,0 0 2,0 0-1,0 0-2,0 0 1,0 0 4,0 0-4,0 0 0,0 0 1,0 0 0,0 0-3,0 0 3,0 0 0,0 0-5,0 0 8,0 0-4,0 0 1,0 0-5,0 0 5,0 0 1,0 0 0,0 0 1,0 0-1,0 0 0,0 0-5,0 0 4,0 0 5,0 0-4,0 0 2,0 0 1,0 0-1,0 0-5,0 0 3,-4-8 3,4 8-5,0 0 0,0 0 3,0 0 1,0 0-2,0 0-1,0 0 0,-5-5-3,5 5 2,0 0-1,0 0-1,0 0 1,0 0-2,0 0 2,0 0-8,0 0 6,0 0 16,0 0-16,0 0-1,0 0 2,0 0 0,0 0-2,0 0 5,0 0 1,0 0-5,0 0 1,0 0 1,0 0 4,0 0-7,0 0-15,-3-7-15,3 7-23,0 0-19,0 0-31,0 0-26,0 0-34,0 0-41,0 0-58,0 0-65,-17 0-63,12-4-199,5 4-644,-9-7 285</inkml:trace>
          <inkml:trace contextRef="#ctx0" brushRef="#br0" timeOffset="31746.8719">4697 7861 67,'-6'-3'141,"6"3"-1,-5-5-7,5 5-6,-6-3-3,2-1-6,4 4 5,0 0-9,-10-4-2,7-1 1,3 5 1,-6-8-3,5 4-4,1 4-11,-7-8-5,6 2-6,1 6-6,-5-10 3,4 6-5,-5-6-1,3 4-4,-2 1 0,0-2 2,-1-1-10,3 1-16,-3 2-2,-2-2-6,-2-4-4,0 4-8,0 2 1,-3-2-3,0 0-1,-3-1-4,-1 3-3,-3-1 5,-4-2-7,-2 2-4,-2 1-2,-3 0 5,4 4-5,-7-4 1,0 11-3,1-6-3,0 5 6,-7 2-5,10 4-1,-9 3-1,12-3 4,-2 3-4,-7 5 2,12-1 1,2 2 2,2-4-4,5 4 2,1-8 0,2 10 0,0-1 9,2-4 0,6 4 1,1-3 0,4 0 7,2 0-2,3 3 1,1-3-1,5 7-4,3-2 3,4-2-2,1-1-4,0 1 1,-1-1-4,3 2 2,1-3-6,-3-1-2,1-2 2,2 2 0,2-2 1,0 1-6,-4 1 1,2-3 3,2 3-4,-5 0 3,-1-4-1,1 2-2,-4 0-4,-2 0 4,-2-3 0,2 1-1,-7 1 3,3 1-1,-4-2 0,-2 3 7,2 0-2,-6-6 5,4 7 5,-1 0 2,-6-1-5,-1 2-2,4-2-1,-6 1 10,3 1 6,2-2-7,-2 1 1,-4-3-4,4 3-1,-1-1 6,-2-5-2,3 4 6,-8-2 3,3-3 2,-3 1-3,2-3 10,-3 2-1,0-2 8,-2-3-3,-1 2 6,-5-4-7,4-3 4,-4 2-1,-3-3 4,-4-3-4,2 0 1,-3-1-6,1-3 2,-5-1-3,2-2-9,1 2 0,0-5-7,2-3 2,-3 4 2,4-8-15,-3-2 3,6 3-1,5-1-6,-2-5-10,6 6-33,5-5-18,4 6-56,-1 0-47,6-1-56,6 3-64,11-6-68,-2 6-232,11 2-620,2-4 274</inkml:trace>
          <inkml:trace contextRef="#ctx0" brushRef="#br0" timeOffset="32213.1988">5490 8155 75,'-9'-4'215,"-8"2"-5,7 1-3,-9-2-7,4 2-7,-4 2-10,4-4-7,1 5-19,7-4-13,7 2-11,-20 2-11,20-2-9,-13 0-11,13 0-5,0 0-3,0 0-1,0 0-6,0 0-6,40 8-6,-12-4-13,6-2 7,7-2-8,2 4-11,3 0-18,-1-7-37,2 3-45,-4-1-54,2-3-53,-4-3-69,-1 0-190,-8 1-448,-4 1 198</inkml:trace>
          <inkml:trace contextRef="#ctx0" brushRef="#br0" timeOffset="32411.3387">5409 8372 99,'0'0'221,"6"6"2,0-3-4,7 0-10,7 2-9,4-3-17,10 3-18,-2-4-15,10 1-17,1 2-12,-2-2-30,-9-2-47,-3 0-45,8 0-63,2-7-70,-10 7-177,-2-2-334,1-3 147</inkml:trace>
          <inkml:trace contextRef="#ctx0" brushRef="#br0" timeOffset="33246.9304">6546 7947 13,'0'0'177,"0"0"-11,0 0-15,0 0-21,0 0-1,0 0 10,0 0-9,-6 18-1,5-7 2,1 2-5,-3 2 5,-1 3-5,4 7-8,-4-2-10,2 2-5,-2 4 7,5-4 3,4 3-12,-1 1-6,6 7-4,-4-7-4,8 8-7,4-3-3,2-3-7,-2-6-18,10 5-4,4-10-1,-7 3-7,2-14-3,-2 1-2,0-2-6,2-2 0,-1-7-2,2-4-4,-2-3-1,-3-4-4,2-4 3,-1 1-4,-4-9 0,5-3-4,-12-2 6,9-8-8,-5-1-2,-2 1-1,-6 2 0,-3 7-3,-3 3 5,1 7-2,-3 0-2,-6 2 5,5 2-7,-1 3 6,-1 4-9,1 0 1,-4 3-1,5 4 3,-12-2-4,12 2 2,-17 10 0,6 0 0,4 1 2,1 3 0,-1 2 1,0 8-1,4-2-1,-3 0-1,6 5 1,0-4 5,9 4 2,2 0-8,2 5-2,6 4 12,10-4-10,2-3 1,1-1 0,3-6-11,3 0-8,-10-11-5,0 2 0,-1-9-4,9 3 3,-9-9-5,5-3 4,-2 1 1,-4-10 2,-3 0 4,-3-6-2,-2 0-1,-3-5 6,4-11-1,-2 1 3,-6-8 0,1-4-5,2-4 1,-7-2 1,2 2 0,2 2-3,-6 3 6,4 0 2,-6 4 6,0 6 6,-3 8 9,0 6 7,0 4 9,0 0 6,0 4-2,-6 1 4,6 7 6,-3-4-5,-3 0 0,6 3-4,0 2-5,0 5-5,-5-3-3,5 3-2,0 0-3,0 0 1,-14 8 3,11-2-5,0 8 12,0-2 0,0 5 0,2 5 5,1 0-11,-7 7 2,7-1 7,4 12-2,-4-6 1,0 7-2,3-2-7,1 1-2,-4-5 3,6 6-6,0-2 1,-4-10 4,4 0-25,0 1-28,-4-3-45,7-2-37,-3-4-49,2 3-60,-5-7-69,0-4-206,2-1-542,-5-4 239</inkml:trace>
          <inkml:trace contextRef="#ctx0" brushRef="#br0" timeOffset="33504.1136">7327 8133 99,'0'0'228,"-6"-2"-4,6 2-7,0 0-15,0 0-12,0 0-14,0 0-9,0 0-10,26-4-14,-12 3-12,5 2-9,0-1-11,9-1-4,1 2-7,3 2-9,10 0-11,-11 1-7,13-8-5,2 8-12,-7-4-16,-9-4-27,1 4-41,-3 0-46,2 0-56,-2-6-54,-8-1-213,0 6-430,-5-3 191</inkml:trace>
        </inkml:traceGroup>
      </inkml:traceGroup>
    </inkml:traceGroup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44:12.8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363FB55-51BA-4BBF-AEAD-5466CF9422B5}" emma:medium="tactile" emma:mode="ink">
          <msink:context xmlns:msink="http://schemas.microsoft.com/ink/2010/main" type="inkDrawing" rotatedBoundingBox="16475,14434 17871,5811 18343,5888 16947,14510" semanticType="verticalRange" shapeName="Other">
            <msink:sourceLink direction="with" ref="{2C542E21-D785-4E39-BF5A-1DC1F1094768}"/>
            <msink:sourceLink direction="with" ref="{32D4DCE1-32C8-46DF-9634-43785402907D}"/>
            <msink:sourceLink direction="with" ref="{A3A76F36-CA5D-4A11-9944-A5297D38E5E8}"/>
          </msink:context>
        </emma:interpretation>
      </emma:emma>
    </inkml:annotationXML>
    <inkml:trace contextRef="#ctx0" brushRef="#br0">1570-6 110,'0'0'147,"0"0"-6,-5-4-11,5 4-6,0 0-5,0 0-14,0 0-2,0 0-11,0 0-5,0 0-7,0 0-7,0 0-12,0 0-3,0 0-7,0 0-15,5-8 4,-5 8-5,0 0 0,0 0-16,0 0 7,0 0-2,-5 18-2,5-14-3,-3 6 0,0-2 0,0 3-4,0-1-3,0 4 2,-5-2 0,2 4-6,1 0-7,-4-2 3,5 4 1,-1 0-4,0-1 2,1 7-2,-2-6-2,-4 4 8,6 1-5,-2 2 1,3-4 0,-5 4 0,2 0-1,3 1 0,-2 2 2,5-3-1,-3 1 2,-3 1 1,4 0-6,-2 4 3,4 5-1,-2-1 3,-2-1-2,2-7 2,-1 11 3,-2-3-3,-1 2 3,0 2-2,-2 1 8,4-9-1,-5 10 1,1-2 1,-1 6 6,1-1-3,-1 1-2,-2 4-1,8-2 0,-8-2-5,5 5 4,2-2-1,1 3-3,1-4 1,-3 3-4,5 3 6,0-2-5,7-1-2,-1 0-2,-5 4 3,5-4-2,7 1 2,-7-1-1,-3 1-3,1-1 2,-4 3-1,5 13 0,-5-17 3,-3-2-5,0 6 4,3 0 0,-5-6-4,-2 5 0,0 1 2,1 1-2,0 14-2,3-17 2,-8-4-1,7 3-1,-5 4 3,1-3 2,2-1 1,0-3-4,1 2 0,2-2-1,-5 0 0,5 1-2,-6-2 2,7 1-1,-1-1 0,3 6 2,0-4-1,-3 2-1,6-1 2,-3 0 1,0 0-3,0-2 1,0 3 1,0 1-2,0-2 2,0-3-4,-6 2 5,3 0-6,-3 1 0,1-2 3,-4 2 3,2-8-4,0 7-1,-6-6 0,2 6 2,2 0-1,-8-4-2,5 6 1,-2-1 1,0 1 0,5-2 3,-4 0-2,7 2 1,-1 0-5,-1-5 5,0 0 4,2 5-4,0 0 1,0 0-2,1-2-2,4 1 2,-4-2 0,5 3-1,-8-1-1,5-5 4,-3 3-5,0 1 3,0-3-1,-6 6 0,2-2 0,-3-2 1,-3 4 0,-1 3-2,-6 10 5,-4 1-1,7-15-2,-8 15 1,-4 0-1,6-20 1,-2 17-2,5-12 0,5-3-1,-2 4 4,-2-2 0,5 1-3,-2 0 3,2-4-1,6 4 1,-3 0-5,5-3 4,-5 2-2,3-2-1,2 2 3,0 1 0,4 3 1,1-1-5,-5 20 6,2-21-3,-6 15 1,5-16-1,-1 2 0,1-2-1,-10 20 4,5-17 2,-4 15-5,-3-1 3,2-16-2,-2-1 0,6-2-2,-6 4 7,5-2-9,-5-2 4,3 4 2,3-5 0,-6 8 4,4-8 0,-1 3-3,-3-6-2,3 5 2,0-2 0,3 0-1,0 0-1,1-7-1,0 7 0,-1-6 2,5-4 0,-2 1 2,-4-6-2,4-6-3,5-1-17,-1 0-32,-3-7-42,4 1-56,2-6-57,-1-1-103,0-3-331,1 1 147</inkml:trace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45:12.96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E15E959-7174-4D03-B10B-281771326AAD}" emma:medium="tactile" emma:mode="ink">
          <msink:context xmlns:msink="http://schemas.microsoft.com/ink/2010/main" type="writingRegion" rotatedBoundingBox="21826,6730 32336,7280 32006,13576 21496,13026"/>
        </emma:interpretation>
      </emma:emma>
    </inkml:annotationXML>
    <inkml:traceGroup>
      <inkml:annotationXML>
        <emma:emma xmlns:emma="http://www.w3.org/2003/04/emma" version="1.0">
          <emma:interpretation id="{933431A8-1C36-402C-ABF4-221B144BFD9E}" emma:medium="tactile" emma:mode="ink">
            <msink:context xmlns:msink="http://schemas.microsoft.com/ink/2010/main" type="paragraph" rotatedBoundingBox="21990,6264 26543,7225 26155,9064 21601,81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84E2F3-7572-4097-8481-C990F4124577}" emma:medium="tactile" emma:mode="ink">
              <msink:context xmlns:msink="http://schemas.microsoft.com/ink/2010/main" type="inkBullet" rotatedBoundingBox="21909,6647 22820,6839 22686,7469 21776,7277"/>
            </emma:interpretation>
            <emma:one-of disjunction-type="recognition" id="oneOf0">
              <emma:interpretation id="interp0" emma:lang="en-IN" emma:confidence="0">
                <emma:literal>↳</emma:literal>
              </emma:interpretation>
            </emma:one-of>
          </emma:emma>
        </inkml:annotationXML>
        <inkml:trace contextRef="#ctx0" brushRef="#br0">771 89 10,'0'0'97,"4"-6"-7,-4 6 3,0 0 7,3-6-6,-3 6-1,0 0 2,0 0-13,0-7-4,0 7-10,1-6-7,-1 6 5,0-6 7,0 6 4,0 0-11,0 0-1,0-8-1,0 8-3,0 0-1,0 0-8,-4-5-1,4 5-9,-5-5-4,5 5-5,-15-7-5,7 6 1,2 0 0,-5-5-10,5 4 2,-3-1-1,1-1-2,0 2-2,8 2-3,-13-5 5,3 4-7,3 0-2,-1 0-2,8 1-3,-14-4 1,14 4 0,-18 0 1,7-1-2,-7 2 1,-1-1 0,-2 6-6,-7-5 6,-1 3-2,-11 1-1,-6 4-2,5 3-1,4 1 2,-3 5-2,1-4 2,3 9 2,2-3-3,-5 3 1,7 4-4,5 3 5,7-6 5,-3 5-5,9-3-2,0-1 3,5 0 6,1 0-5,4-1-1,5 2 4,4-1-4,1-10 3,9 7 1,4-1-6,4-4 1,1-1 0,13 2 2,-5-8 1,-3-3 4,5 1-1,-2-1-3,10-7 1,-13 0-5,2-1 1,-1-3 1,-2-6 0,0 2-1,-2-2 0,0-5 4,0-3 0,-3-2-1,9-6-3,-6-3-1,-4 6 0,-5 2-1,1-3 5,-3 5-2,-1-2 3,-5 3-6,2-3 8,-3 7-4,-2-1 7,0-2 10,-4 5 0,1 2 1,0 2-1,-3-3-3,3 6 2,0-2 0,-3 2-9,0 5-1,3-11 0,-3 11-4,0-3-1,0 3-2,0 0 2,0 0-5,0 0 3,11 14-3,-11-7 2,6 3 2,-5 9-5,5-1 2,-6-1 3,8 6 0,-2 2-3,0 2 3,2-1 0,-2 5-4,0-3 1,0-1-29,2 9-21,0 1-41,3-9-43,-2-6-44,-2 4-140,13 9-344,-6-10 153</inkml:trace>
      </inkml:traceGroup>
      <inkml:traceGroup>
        <inkml:annotationXML>
          <emma:emma xmlns:emma="http://www.w3.org/2003/04/emma" version="1.0">
            <emma:interpretation id="{B13E36C8-BFF1-4A78-9DF7-BD2298D9F1C2}" emma:medium="tactile" emma:mode="ink">
              <msink:context xmlns:msink="http://schemas.microsoft.com/ink/2010/main" type="line" rotatedBoundingBox="23751,6635 26543,7225 26155,9064 23363,8474">
                <msink:destinationLink direction="with" ref="{E8F25630-CACB-46F9-A3F9-97B21548E086}"/>
                <msink:destinationLink direction="with" ref="{8964FBA2-C4A1-49B9-B0A3-9A94ED1C575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F44272E-65CE-495A-9768-F81B15A99EBD}" emma:medium="tactile" emma:mode="ink">
                <msink:context xmlns:msink="http://schemas.microsoft.com/ink/2010/main" type="inkWord" rotatedBoundingBox="23677,6985 24232,7102 24140,7539 23585,7422"/>
              </emma:interpretation>
              <emma:one-of disjunction-type="recognition" id="oneOf1">
                <emma:interpretation id="interp1" emma:lang="en-IN" emma:confidence="0">
                  <emma:literal>#</emma:literal>
                </emma:interpretation>
                <emma:interpretation id="interp2" emma:lang="en-IN" emma:confidence="0">
                  <emma:literal>=</emma:literal>
                </emma:interpretation>
                <emma:interpretation id="interp3" emma:lang="en-IN" emma:confidence="0">
                  <emma:literal>¥</emma:literal>
                </emma:interpretation>
                <emma:interpretation id="interp4" emma:lang="en-IN" emma:confidence="0">
                  <emma:literal>t</emma:literal>
                </emma:interpretation>
                <emma:interpretation id="interp5" emma:lang="en-IN" emma:confidence="0">
                  <emma:literal>€</emma:literal>
                </emma:interpretation>
              </emma:one-of>
            </emma:emma>
          </inkml:annotationXML>
          <inkml:trace contextRef="#ctx0" brushRef="#br0" timeOffset="231.1648">1827 440 6,'2'-4'159,"10"-3"-11,3 1-22,2 3-11,5-2-13,5-2-6,1 3-11,3-3-7,12 3-15,0-6-19,0 2-15,3 0-33,1-2-37,2 3-27,0 0-89,-1 0-169,0 6 75</inkml:trace>
          <inkml:trace contextRef="#ctx0" brushRef="#br0" timeOffset="430.305">1964 688 22,'9'7'138,"-3"-3"-2,5-1-12,6 4-18,3-4-10,4-2-1,5 5-19,-1-5-34,20-1-46,-2 4-47,-5-8-79,8 4-142,8-7 63</inkml:trace>
        </inkml:traceGroup>
        <inkml:traceGroup>
          <inkml:annotationXML>
            <emma:emma xmlns:emma="http://www.w3.org/2003/04/emma" version="1.0">
              <emma:interpretation id="{09E23054-7D10-4824-90A6-530B953EA43E}" emma:medium="tactile" emma:mode="ink">
                <msink:context xmlns:msink="http://schemas.microsoft.com/ink/2010/main" type="inkWord" rotatedBoundingBox="25402,6984 26543,7225 26155,9064 25014,8823"/>
              </emma:interpretation>
              <emma:one-of disjunction-type="recognition" id="oneOf2">
                <emma:interpretation id="interp6" emma:lang="en-IN" emma:confidence="0">
                  <emma:literal>g</emma:literal>
                </emma:interpretation>
                <emma:interpretation id="interp7" emma:lang="en-IN" emma:confidence="0">
                  <emma:literal>8</emma:literal>
                </emma:interpretation>
                <emma:interpretation id="interp8" emma:lang="en-IN" emma:confidence="0">
                  <emma:literal>G</emma:literal>
                </emma:interpretation>
                <emma:interpretation id="interp9" emma:lang="en-IN" emma:confidence="0">
                  <emma:literal>f</emma:literal>
                </emma:interpretation>
                <emma:interpretation id="interp10" emma:lang="en-IN" emma:confidence="0">
                  <emma:literal>9</emma:literal>
                </emma:interpretation>
              </emma:one-of>
            </emma:emma>
          </inkml:annotationXML>
          <inkml:trace contextRef="#ctx0" brushRef="#br0" timeOffset="1059.6806">4075 324 111,'-15'-2'132,"-5"2"-17,0 0-10,-14 0-2,4 3-2,-1 4-11,2 3-3,0-2-6,-10 9-9,10-3-4,-9 5-8,16-1 0,-11 4-12,11-8 3,2 4-11,0 0-1,11-4-2,-2-2-1,5 5-9,3-3-1,3 0-6,3-3-1,0-3 1,8 2 0,3 1-4,4-4-1,7 0-8,-1-6-12,9-1-3,-1-7 0,-2 0-5,3-3-6,-4 1 6,2-4 2,4-6 2,2-3-10,-4 2 2,-7 2-7,4-7 2,-6 6 10,-2-1-5,-2 6 2,-7 1 9,-3 6 11,-1-1 8,-5 2-12,0 2 2,-3 1-5,-1 3 2,0 0 5,0 0-2,-23 23 0,6-12 2,0 12 1,-9 9 0,0 5 2,0 6 8,-9 18 9,1 6 19,2 2 12,10 6 6,-1 5-4,6 1 3,4-1-4,-1 10 0,9 31 20,-1-37-8,1 4-7,2 1-3,-7 0-3,3-8-4,4-2-1,-3-6-8,-5-21 1,2-4-2,-9-7 2,4-3 7,-6-6 6,-1-10 16,-13-1-2,3-9-8,-12-9-2,-4 3-3,1-9-5,-5-3-14,8-9-4,-3-1-1,6-9 0,12-7-6,4-6 0,10-6-5,8-8-18,15-28-17,20-3-26,37-35-22,23 11-21,28 13-27,13 8-15,16 15-21,5 12-24,8 5-29,-12 18-13,-10 6-133,-43 20-369,-7 2 164</inkml:trace>
        </inkml:traceGroup>
      </inkml:traceGroup>
    </inkml:traceGroup>
    <inkml:traceGroup>
      <inkml:annotationXML>
        <emma:emma xmlns:emma="http://www.w3.org/2003/04/emma" version="1.0">
          <emma:interpretation id="{F9C09CEA-DAA1-4DB8-AEC8-289C2E3F3647}" emma:medium="tactile" emma:mode="ink">
            <msink:context xmlns:msink="http://schemas.microsoft.com/ink/2010/main" type="paragraph" rotatedBoundingBox="22248,8913 28507,9117 28445,11003 22187,107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2B622ED-FCF9-45E3-9FEE-D186DCCBAB3D}" emma:medium="tactile" emma:mode="ink">
              <msink:context xmlns:msink="http://schemas.microsoft.com/ink/2010/main" type="inkBullet" rotatedBoundingBox="22211,10064 22263,10066 22262,10071 22211,10070"/>
            </emma:interpretation>
            <emma:one-of disjunction-type="recognition" id="oneOf3">
              <emma:interpretation id="interp11" emma:lang="en-IN" emma:confidence="0">
                <emma:literal>-</emma:literal>
              </emma:interpretation>
            </emma:one-of>
          </emma:emma>
        </inkml:annotationXML>
        <inkml:trace contextRef="#ctx0" brushRef="#br0" timeOffset="-1.11336E6">458 3309 37,'0'0'64,"0"0"-3,0 0-3,0 0-7,0 0-4,0 0-3,0 0-2,0 0 3,0 0-3,0 0-6,0 0-14,0 0 11,0 0 1,0 0-6,0 0-2,0 0-2,0 0-3,0 0-1,0 0 0,0 0-3,0 0 1,0 0-8,0 0-5,0 0 3,-9-4 3,9 4-3,0 0-7,0 0 6,0 0 4,0 0-11,-15 0-2,15 0-28,-11 4-38,11-4-58,-17 0-135,17 0 60</inkml:trace>
      </inkml:traceGroup>
      <inkml:traceGroup>
        <inkml:annotationXML>
          <emma:emma xmlns:emma="http://www.w3.org/2003/04/emma" version="1.0">
            <emma:interpretation id="{B529883F-0921-4806-9674-2637312DC5A3}" emma:medium="tactile" emma:mode="ink">
              <msink:context xmlns:msink="http://schemas.microsoft.com/ink/2010/main" type="line" rotatedBoundingBox="22403,8918 28507,9117 28445,11003 22341,10803"/>
            </emma:interpretation>
          </emma:emma>
        </inkml:annotationXML>
        <inkml:traceGroup>
          <inkml:annotationXML>
            <emma:emma xmlns:emma="http://www.w3.org/2003/04/emma" version="1.0">
              <emma:interpretation id="{024AAC25-FBCA-4F17-84E9-3E956EA53B90}" emma:medium="tactile" emma:mode="ink">
                <msink:context xmlns:msink="http://schemas.microsoft.com/ink/2010/main" type="inkWord" rotatedBoundingBox="22403,8918 24345,8981 24283,10867 22341,10803"/>
              </emma:interpretation>
              <emma:one-of disjunction-type="recognition" id="oneOf4">
                <emma:interpretation id="interp12" emma:lang="en-IN" emma:confidence="0">
                  <emma:literal>for</emma:literal>
                </emma:interpretation>
                <emma:interpretation id="interp13" emma:lang="en-IN" emma:confidence="0">
                  <emma:literal>far</emma:literal>
                </emma:interpretation>
                <emma:interpretation id="interp14" emma:lang="en-IN" emma:confidence="0">
                  <emma:literal>fur</emma:literal>
                </emma:interpretation>
                <emma:interpretation id="interp15" emma:lang="en-IN" emma:confidence="0">
                  <emma:literal>For</emma:literal>
                </emma:interpretation>
                <emma:interpretation id="interp16" emma:lang="en-IN" emma:confidence="0">
                  <emma:literal>fir</emma:literal>
                </emma:interpretation>
              </emma:one-of>
            </emma:emma>
          </inkml:annotationXML>
          <inkml:trace contextRef="#ctx0" brushRef="#br0" timeOffset="6917.9367">1399 2443 28,'3'-28'104,"0"2"-16,-1-1 3,-2 5-4,0 1-12,0 5 1,0-4 3,-2 1 2,-4 5-5,0 1-6,0-1-5,4 3-2,-1 1-6,-6 4-8,4-3-7,-4 4 0,2 5-8,-9 2-2,1 3 1,-2 5-8,-5 12 2,4 1 6,-7 16 6,-2 4 3,-13 18 9,6 10 3,8 1-2,-1 3-11,0-3 6,7 7-9,4-1 7,-1-1-3,3 3 8,0-1-4,3-5-5,-1-2-4,3 0-1,-2 3-2,5-6-5,-2 2-2,1 1-1,-6-6-4,4-14 1,-3-4-2,0 2-2,-2-8-2,0-2-4,-1-4-10,-10 0-28,4-5-15,-2-10-13,-2-5-18,-1-3-38,-8-5-29,3 0-28,-8-5-109,5-6-299,5-5 133</inkml:trace>
          <inkml:trace contextRef="#ctx0" brushRef="#br0" timeOffset="7501.3486">839 3255 30,'69'-26'51,"-17"1"5,-4 3 7,-1 1 1,-2 0 2,-7 0-8,2 2 13,-17 5 0,5-3-2,-11 9 2,-7-3-6,1 0 2,-5 8 3,2-4-2,-5 3-8,0-2-7,-3 6 3,0 0-2,0 0 0,-20 13-4,6-6-4,-6 11-11,5 4 0,-2-1-3,3-1-4,7 6-3,-6-1-1,10-2-4,-3 2-1,6 1-2,-4-5-6,8-3-1,2 1 0,-3-6-1,14 1-1,-6-3-7,3 0-8,4-7-2,1-1 6,-2-3-14,4 0 0,4-5 2,-5-1 1,3-6 1,-2-1 2,2-1 0,-3-5 1,-2 2 7,2-1-3,0 0 11,-6 3-5,5 2 8,-4 2 1,2 2-5,-2-1 1,0 2-2,4 3 4,-2 1 0,1 3-1,2 1-7,-1 3 9,-1-1-2,8 5-4,-6 3 3,-5-3 1,4 5-3,-4 1 6,-1 1 2,6-2 0,-8 2-4,-4 3 3,6-3 5,-7 4-7,2-4-2,-5-2 5,-3-1 3,2 1-1,-1-4 3,-2 1 7,-2-1 11,2-2 14,2 1 24,-2-7 13,-2 9 13,2-9 0,0 0-1,0 0-5,0 0-9,0 0-10,0 0-4,14-23-8,-5 7-6,7-5-10,8-10-5,4-1-12,5-5-16,3-1-19,5 1-30,14-10-23,7 5-19,-15 10-34,18-5-25,5 3-43,-22 11-182,6 1-392,-5 8 174</inkml:trace>
        </inkml:traceGroup>
        <inkml:traceGroup>
          <inkml:annotationXML>
            <emma:emma xmlns:emma="http://www.w3.org/2003/04/emma" version="1.0">
              <emma:interpretation id="{1016040E-CDA6-48AF-8FA6-44AE23025748}" emma:medium="tactile" emma:mode="ink">
                <msink:context xmlns:msink="http://schemas.microsoft.com/ink/2010/main" type="inkWord" rotatedBoundingBox="24778,9531 28489,9653 28458,10614 24747,10492"/>
              </emma:interpretation>
              <emma:one-of disjunction-type="recognition" id="oneOf5">
                <emma:interpretation id="interp17" emma:lang="en-IN" emma:confidence="0">
                  <emma:literal>motion</emma:literal>
                </emma:interpretation>
                <emma:interpretation id="interp18" emma:lang="en-IN" emma:confidence="0">
                  <emma:literal>motions</emma:literal>
                </emma:interpretation>
                <emma:interpretation id="interp19" emma:lang="en-IN" emma:confidence="0">
                  <emma:literal>muting</emma:literal>
                </emma:interpretation>
                <emma:interpretation id="interp20" emma:lang="en-IN" emma:confidence="0">
                  <emma:literal>mutiny</emma:literal>
                </emma:interpretation>
                <emma:interpretation id="interp21" emma:lang="en-IN" emma:confidence="0">
                  <emma:literal>motors</emma:literal>
                </emma:interpretation>
              </emma:one-of>
            </emma:emma>
          </inkml:annotationXML>
          <inkml:trace contextRef="#ctx0" brushRef="#br0" timeOffset="8180.8302">2960 3197 115,'0'0'115,"6"17"-10,-3-9 0,0 4-13,2 0-9,1 1 7,-3 6-10,5-7-4,1 7 6,-8-5-12,5 6 2,1-4-10,-6 3-1,5-2-10,-3-1-5,0-2 0,4-3-6,-6-1 0,4 1-9,-4-4 2,-1 0 3,3 0 21,2-4 15,-5 1-2,0-4-6,0 0 0,0 0-9,18-7-7,-12-1-8,2-1-5,0-3-2,-1-2-2,12-5-7,-1 2-5,4-1 5,1 3-10,1 2-2,-2-4 3,4 4-6,-2 3 0,3 2-4,0 0 1,1 2-2,-1 5 1,0 1 1,0 1-6,-1 5 3,-4-1-3,-2-2-3,-2 3-1,-3 1 0,1-2-1,-5 1-4,-2-1 2,-2 1-1,3 2 0,-3-2 1,-1 3 1,-4-2 4,1 2-3,0-2 5,0 0-7,-3 0 5,3-1-3,0 1 1,-3-2 4,0 1-1,0-6 0,5 4 3,-5-4 0,3 7 3,-3-7-1,0 0 1,0 0 0,0 0 4,17-8-7,-14 1 7,3 1-1,5-2-1,0-5-2,2 4-1,0-9 0,0 6 2,1-1-4,0 1 5,4-1-5,-4 2-2,0 8-1,-2-9 2,-2 6 2,-3 6-3,1-5 0,1 4 0,0 1-1,-9 0-4,16 2 4,-6 2 0,0 2 5,0 7-2,1-5 0,0 8 0,-2-3 1,5 1-3,-6 3 0,1 0-5,0 1-21,5 4-27,-8 0-25,-5-2-30,3-2-31,-4 1-34,-5-2-108,-1-6-303,0 8 135</inkml:trace>
          <inkml:trace contextRef="#ctx0" brushRef="#br0" timeOffset="8486.047">4327 3252 120,'-8'3'142,"2"1"-13,-3 2-15,5 2-8,-3 3-11,7-4-9,-3 7-3,3 2-10,0-1-8,3 2-7,-3-2-7,7 3-1,-3-4 2,5 0-11,-1 0-10,6-3 4,-5-1-8,0-3 1,-1-6-2,4 3 0,-3-5 10,2-3-1,-3-3 2,4-4-4,-4-2 2,-2-2 1,-3-2 3,0 1 6,-1-8-6,-2 0-3,-5 6 12,2-2 6,-2 7-6,4-6-5,-4 12-5,5-6-3,-1 3-9,-4 2-17,3 1-25,1-2-37,1 6-30,0 3-45,0-11-47,0 11-102,0 0-298,9-4 132</inkml:trace>
          <inkml:trace contextRef="#ctx0" brushRef="#br0" timeOffset="8745.2292">4941 2835 94,'0'0'185,"-12"0"-17,12 0-16,-8 6-14,2 1-9,3 2 1,-3 5 3,6 0-15,1 12-11,-2-1-5,1 2-12,-2 3-7,-1 9-9,0 2-7,0 0-8,1 3-3,-4-6-5,-9 5-5,-3-9-4,1 4-13,0-4-35,0 0-28,-5 0-47,6-11-37,-6 8-32,-4 2-128,12-9-300,5-9 133</inkml:trace>
          <inkml:trace contextRef="#ctx0" brushRef="#br0" timeOffset="9061.4548">4772 3240 25,'0'0'207,"-3"-6"-23,3 6-15,0 0-22,-4-5-9,4 5-20,0 0-9,0 0-11,21 1-11,-4 3-10,3-4-3,7 5-10,4-4-5,9 0-10,-6 4-5,-5-5-8,15 1-4,-16 4-5,1-3 0,2-2-4,-11 0-4,-2 1 1,-4-1-1,-2 0-4,1 0 1,-6 0-2,1 0 2,-8 0-8,14 4 3,-14-4-7,7 0 3,-7 0-4,7 3-3,-4 1 6,-3 7-4,-3-4-2,0-1 5,-1 8 4,0 3-5,-2-2 2,-2 8-2,2-5-2,-5 1-1,2 3-6,1-1-16,-2 3-28,2-9-26,2 0-19,3-1-41,-2 0-133,4-4-290,2-7 129</inkml:trace>
          <inkml:trace contextRef="#ctx0" brushRef="#br0" timeOffset="9795.9758">5782 3152 66,'-9'-1'148,"9"1"-16,-26 1-14,9 2-8,-2 3-17,-7-1-6,11 2-10,-5 3-7,2 1-3,4 0-5,0 3-8,0-3-9,2 5 2,4-1-7,0 3-3,2-1-4,3-4 0,3 5-7,0-5-5,3-1 2,-3-3 1,6 0-1,-4 0-4,4-4 4,-3-1 8,6-1 0,-1-1-1,3-2 7,-2-4-6,6 1-2,-1-2-5,5-5 0,-1 0 2,5-6-5,-3 1-6,6-4 1,0 4-1,-1-3-5,1-1 2,0 0-1,0 6 2,-3-2-5,2 1-1,-9 7-1,-2 2-4,0-2-4,-2 5-1,-4 2 6,-8 0-3,20 5-2,-12 2 0,-2 0 0,6 5 0,-10 2 3,4 1-1,1 2 2,0-1 0,-3-2 0,-2 6-2,2-2 6,-2 0-6,-1-2 3,1-6-6,3 2 8,-4-2-7,2 1 5,-3-4-1,2 0 5,-1-4 1,-1-3 0,8 5-5,-8-5 1,0 0 3,0 0 1,17-11 0,-10 4 10,3-7-3,2 3 1,0-6-5,2-3 3,3 0-5,9-11 2,2 0-6,-1 1 2,9-2-3,2 4 1,2 2-4,1 3 0,2 7-1,-1 6 2,-12 2-1,-1 4-3,-1 2 1,-8 4-7,-6 3 3,1 5-2,-3 5 5,1 2 7,-6 5-4,0 4-4,-7 12 4,-5 1 3,-9 4-1,-1 0 0,-10 3-1,-10 14-6,-2 1-21,-4 0-42,-7 0-37,1-4-72,-13 4-104,6-7-302,14-15 133</inkml:trace>
        </inkml:traceGroup>
      </inkml:traceGroup>
    </inkml:traceGroup>
    <inkml:traceGroup>
      <inkml:annotationXML>
        <emma:emma xmlns:emma="http://www.w3.org/2003/04/emma" version="1.0">
          <emma:interpretation id="{DA19970A-9EF1-4C5B-AFFB-DC94C054D2CB}" emma:medium="tactile" emma:mode="ink">
            <msink:context xmlns:msink="http://schemas.microsoft.com/ink/2010/main" type="paragraph" rotatedBoundingBox="24841,10274 32159,10658 32006,13576 24688,131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EDADEC4-B4DC-433B-A3F6-31B77F270DA6}" emma:medium="tactile" emma:mode="ink">
              <msink:context xmlns:msink="http://schemas.microsoft.com/ink/2010/main" type="line" rotatedBoundingBox="24841,10274 32159,10658 32006,13576 24688,13193"/>
            </emma:interpretation>
          </emma:emma>
        </inkml:annotationXML>
        <inkml:traceGroup>
          <inkml:annotationXML>
            <emma:emma xmlns:emma="http://www.w3.org/2003/04/emma" version="1.0">
              <emma:interpretation id="{946DE16C-0609-4DDD-BD3D-6DC2A8DCC938}" emma:medium="tactile" emma:mode="ink">
                <msink:context xmlns:msink="http://schemas.microsoft.com/ink/2010/main" type="inkWord" rotatedBoundingBox="24783,10728 28157,10578 28199,11503 24824,11652"/>
              </emma:interpretation>
              <emma:one-of disjunction-type="recognition" id="oneOf6">
                <emma:interpretation id="interp22" emma:lang="en-IN" emma:confidence="0">
                  <emma:literal>under</emma:literal>
                </emma:interpretation>
                <emma:interpretation id="interp23" emma:lang="en-IN" emma:confidence="0">
                  <emma:literal>minder</emma:literal>
                </emma:interpretation>
                <emma:interpretation id="interp24" emma:lang="en-IN" emma:confidence="0">
                  <emma:literal>cinder</emma:literal>
                </emma:interpretation>
                <emma:interpretation id="interp25" emma:lang="en-IN" emma:confidence="0">
                  <emma:literal>undue</emma:literal>
                </emma:interpretation>
                <emma:interpretation id="interp26" emma:lang="en-IN" emma:confidence="0">
                  <emma:literal>mender</emma:literal>
                </emma:interpretation>
              </emma:one-of>
            </emma:emma>
          </inkml:annotationXML>
          <inkml:trace contextRef="#ctx0" brushRef="#br0" timeOffset="10743.6465">2994 4321 109,'0'0'126,"9"19"0,-8-9 15,5 0-14,1 6-6,-6-1-11,8 9-7,-4 1 7,7-4-9,-6 9-6,2-2-10,4-3-12,2 11-7,-2-11-3,2 0-7,2-4-2,2 2-6,-1-5-5,1-5-4,5-1 3,-4-3-7,8-5-5,2-4 1,2 0 0,-2-6-10,2-3 3,6-7-4,-2-7-2,-15 6 1,14-8-3,-7-4-5,-5-2 2,-5 6-5,-2 0 1,1 0 2,-3 5 4,1-1 8,-8 7 0,2-1 0,-8 5 2,6 0-2,-6 3-5,3 2-5,-3 5 0,0 0 4,0 0-6,-17 13-2,11-1-1,-2 2 1,2 4-4,-1 7 4,5-3-2,-2 3-3,4 0 6,3 0-6,0-6-1,1 5 3,2-6-3,5 1 3,6-1-3,-6-5 1,3-1 1,4-6-1,-3-3 0,-1-1 1,5 0 0,-4-6 1,3-3-1,-2 1-2,1-8-1,-4 3 1,9-10-3,-2 2 2,-3 1-2,3-7 2,0 4-4,1-3 2,-7 2-3,6 6 2,-6 3-3,-2 1 3,-3 5-3,-3-4-1,7 9-1,-7 2 3,-6 0-2,13 6-4,-6 1 5,-4 0 0,3 6 1,0 3 0,0 0 0,-4 2 3,4 0 1,-6 5-2,4 0 1,-2-6 0,-1-2 0,3 3 1,-1 0-2,4-4 1,-1-1 0,1-4 3,-1 1 0,-2-4-2,4 1 4,0-2-1,1-5 0,2 0 0,-2-5 1,2 2 7,-2-5 2,3-4-3,0 1-1,-1-5-1,7-2-2,1-3 0,-2 0-1,0 0 1,0 0-1,-2 3 0,5 0 2,-6 6 1,-2-2-3,2 3 1,4 1-1,-3 2-2,-1 1-1,5 1-1,-2 6 2,3 0-2,-4 2 2,1 3 2,-1 3 3,-1-1-4,-1 3 6,0 4-4,-4 0-1,7 5 2,-6 1-2,1-5-2,-1 6-1,-2 1 2,-1 0 0,0 2-11,-4-5-33,-2 0-32,-2-4-36,1 3-42,-1-4-52,0 2-149,5-4-378,-4-1 167</inkml:trace>
          <inkml:trace contextRef="#ctx0" brushRef="#br0" timeOffset="11544.5628">4996 4479 123,'-26'-7'257,"11"2"-21,-5 3-17,0-2-19,3 4-23,-1 0-18,2 4-16,-1 0-15,8-1-11,-5 4-15,5-1-6,5 4-10,-1 4-11,0 1-9,7 2-13,-1-2-27,6 3-20,5 3-23,2-3-22,-1 2-10,4-2-18,3-2-5,0-6-2,8 0-2,-8-9 10,1-2 16,5-6-1,0-3 15,-10-9 9,4-2 19,0-4 26,1-6 13,-2-2 9,-4-4 12,-4 0 5,-2-2 5,-3 1 9,-3-5 2,3 0-4,-3 4-6,0-1 29,5-3 1,-5 6-5,-1 9-2,2-3 4,5-3-8,1 6-2,0 3-2,0-2-8,3 3-12,0 9 1,1-5-11,-4 7 0,1 1-7,-3 1-6,2 6-4,-7-2-6,4 5-5,3 2-1,-10 0-4,8 17-1,-6-3-3,-10 11-8,0 4-1,-6 11 0,-10 4-3,-1 3 6,-8 13-5,6-11 0,6-1-3,1 2-6,0-3 2,11-3-2,3 1-2,1-6-5,5 8-1,11-10-3,3-2-4,-1-9-8,12 2 4,6-4-2,3-5-4,2-2-1,6-6-2,-1-4 1,4-9 2,-15 2 3,12-4 3,-2-7 6,-5-4-1,-6 0 6,8-8 2,-15 4 0,-3-3 0,8 1 3,-12 0 1,9-1 5,-10 0 4,-3 1 15,-2 6 9,-1-3-3,-2 8 1,0-7 1,-4 5 5,-1-1 1,-1 5-4,0 0-1,0 0-6,-1 1-1,-5 5-3,-1-2-2,7 4 2,-20 4-4,5-1 1,0 3-1,-10 6 4,5 0-7,0 7-2,5 0-3,-3 1 3,4 4 0,3-6-7,0 8-2,8-2-4,0 0-5,6 1 0,2-2-15,7 2 3,2-5-4,7 5-12,5-8-4,-4-4-1,9 1 2,-4-10 5,2 0-1,1-2 2,-3-8 6,5-3 4,-2-5 2,-4-2 10,-5-2 7,10-12-2,-8-1 5,1-5 16,-8 4 13,5 2 14,-8 5 1,-6-4 6,1 4 17,-4 7-4,0 4-4,-1-4 2,-2 5-2,-1 5-2,2-3-8,-4 7-8,2 4-2,0 0-5,-6-3-1,6 3-3,-9 13-1,3-1-1,1 1-1,2 6-4,-2 0 2,5 5-6,5 3 0,1 1-7,-1 3-17,7-5-25,-1 2-25,4-3-19,4-3-21,14 3-29,3-1-37,7-10-38,-2 1-204,11-7-443,-3-4 196</inkml:trace>
        </inkml:traceGroup>
        <inkml:traceGroup>
          <inkml:annotationXML>
            <emma:emma xmlns:emma="http://www.w3.org/2003/04/emma" version="1.0">
              <emma:interpretation id="{CADA91E0-CD0F-4BD7-BCD2-063770825E9F}" emma:medium="tactile" emma:mode="ink">
                <msink:context xmlns:msink="http://schemas.microsoft.com/ink/2010/main" type="inkWord" rotatedBoundingBox="27997,10735 32077,10556 32206,13489 28126,13668"/>
              </emma:interpretation>
              <emma:one-of disjunction-type="recognition" id="oneOf7">
                <emma:interpretation id="interp27" emma:lang="en-IN" emma:confidence="0">
                  <emma:literal>gravity</emma:literal>
                </emma:interpretation>
                <emma:interpretation id="interp28" emma:lang="en-IN" emma:confidence="0">
                  <emma:literal>gratuity</emma:literal>
                </emma:interpretation>
                <emma:interpretation id="interp29" emma:lang="en-IN" emma:confidence="0">
                  <emma:literal>gravely</emma:literal>
                </emma:interpretation>
                <emma:interpretation id="interp30" emma:lang="en-IN" emma:confidence="0">
                  <emma:literal>granny</emma:literal>
                </emma:interpretation>
                <emma:interpretation id="interp31" emma:lang="en-IN" emma:confidence="0">
                  <emma:literal>grainy</emma:literal>
                </emma:interpretation>
              </emma:one-of>
            </emma:emma>
          </inkml:annotationXML>
          <inkml:trace contextRef="#ctx0" brushRef="#br0" timeOffset="12579.8612">7534 4416 142,'8'-1'131,"4"-3"-12,-12 4-11,16 5 4,-10 1-11,6 5-5,-4 3-7,0-1-5,-1 12-6,4-1-9,-10 4-2,4-2-2,-3 13 0,-4-10-3,-3 7-3,-1 2-5,-1-13-5,5-6-9,-4 0 4,1-2-6,-2-3-3,7 2-5,-6-7 15,4-2 14,-4 0 21,6-2 20,0-5-5,0 6-4,0-6 8,0 0-6,0 0-8,0 0-12,0-31-5,8 19-7,-2-4-11,8-7-10,-1-2-11,12-11-33,3 4-22,1-8-37,6 4-12,5 1-45,4 2-16,18-13-4,2 9-30,-16 12-14,4 5-131,-8 3-340,-2 4 150</inkml:trace>
          <inkml:trace contextRef="#ctx0" brushRef="#br0" timeOffset="13205.8387">8210 4461 103,'-6'-3'149,"-8"-3"-10,5 5-10,-2-3-4,-3-3-13,-3 2-5,0 5-12,2 1-4,0 3-15,1-3-3,-3 9-8,3-7-7,0 10-6,2-1-4,3 0-9,-2 1 6,2 3-8,4-1-6,2 2-3,-3-2-4,6-2 0,0 2-2,0-1-5,6-3-5,-3-4-1,2 3-1,4-5-4,2 1 6,1-5-1,3-1 2,-1-4-5,2 1 2,0-8-4,0 0 7,-2 0-8,-2 1 3,-3-1 8,-1 0 2,-2 3-8,0-2 1,-1-1 6,-2 4 8,0-1-1,0-1 1,-2 4 4,4-2 6,-4 3 5,3 0-3,-4 4-5,3-9-6,3 8 2,-6 1-6,6-3-5,-6 3-4,0 0 2,21 8-6,-8-3-2,0 6 3,1-2-1,0 4-4,0-2 3,-2 1-4,-3 2-2,4-1-5,-6 1-15,4-2 1,-3 2 6,-1 1-1,1-9 1,-3 1 6,-2 0 1,3-2 1,-5 2 13,4-7 2,-5 0 0,8 2-4,-8-2-2,0 0 0,20-9 0,-14 4-1,1-2 0,1-3-2,3 2 3,3-2-6,3 2 0,-7-3 3,1 2 1,3 2-4,4-2-3,-7 3 1,4 2 1,-5-2-2,2 5 5,2 1-11,-2 0 7,2 3-4,-2 4 4,-3-2 1,0 5-1,2 0 2,-2 5-3,1-4 2,-1 4-3,-1-1 5,-2 0-5,0-3 2,0 2 2,-3-6-3,3 0 3,-1 3 0,-2-4 3,1-3 9,1 1 22,-5-4 4,5 2 1,-5-2-3,10-7-5,-4-1-3,-4 0-3,3-1-1,-1-7-5,2 5-10,1-4-16,-1 4-13,4-4-32,1 2-17,-5 1-39,8-1-30,-3 2-27,6 3-35,-3-1-101,13-2-326,4 4 145</inkml:trace>
          <inkml:trace contextRef="#ctx0" brushRef="#br0" timeOffset="13377.9622">9175 4566 141,'-9'3'163,"-5"-2"0,-1 5-11,-2-1 1,1 5-10,1-3-3,1 0-7,0 1-15,2 3-8,1-1-9,1 4-6,2-3-11,-1 4-5,4 3-7,1-2-9,-3 3-8,1-1-44,0 0-40,5 0-46,-4-6-34,2-1-50,1-2-109,5-1-289,4-4 127</inkml:trace>
          <inkml:trace contextRef="#ctx0" brushRef="#br0" timeOffset="14085.0418">9609 3940 158,'0'-8'221,"0"-1"-23,-1 2-18,-4 4-20,4-4-16,1 7-20,0 0-7,0 0-12,-8 14-17,2 4-7,0 9-7,0 12-7,-2 6-8,2 1-7,-8 1-2,2 3-5,-2 1-6,0-2-2,-6 2-1,5-8-5,-1 4 0,-1-6 0,4-3-11,-3-2 2,7-8-3,-2-2-4,2-1-22,-3-1-17,1-1-24,3 2-14,2-12-22,3 1-8,-3-2-10,5-3-3,-4-1 13,2-2 6,3-6 14,0 0 3,-12 2 6,12-2 9,-13-12 6,6 6 12,-1-8 13,-4 5 15,4-1 6,0 3 25,2 1 24,0-6 1,0 2 13,0 3-5,6-1-8,-2-2 9,2 6 3,2-2-10,4 1 6,8-2-11,6 1 1,7-1 6,3 2-1,11 1-7,5 4-2,2 0-1,5-3-7,-4 3-6,4 4-3,0 3 3,-2-3 0,-4 3 0,-17-1-9,2 3 2,-11-3-7,-1-2 0,-1 3-2,-10 1-7,2-1 1,-8 4-4,1 5 7,-2-5-2,-8 7-2,-2-1 5,2 1 0,-8 3-3,6-4 4,1-2-5,1-2-3,-1-2-2,1 0-2,0-4 7,5-2-2,1-5 2,0 6 0,0-6 8,13 0-7,-13 0 3,25-11 2,-10 1 1,4 0 5,8-2 1,9-8-6,-10 5-2,11-8 6,-2 4 1,2-1-14,-8 9 9,0-1-4,-3 3-4,2-2 2,-2 6-3,-9 2-3,0 3 0,-8 0-2,-1 5-5,-4 4 3,-4 7 0,-6 7 2,-8 18-1,-4 6 2,-13 17 3,-7 11-6,1 5 5,-23 49-1,-4-11 2,2 4-5,4 1 3,3-4 2,1 12-1,6 3 5,-2-6-1,2 3 3,2-4-5,5-13-2,7-37 3,2-6-2,3-8-1,9-17 4,3-9 3,0-12 4,0-4 10,3-10 25,-4-5 2,-2-8 1,-14-16-3,-7-11-8,-1-7-4,-5-31-5,-6-6-9,1-42-30,11-7-30,9-6-47,10-7-60,16-1-45,12-3-47,17-5-132,25-2-399,33-3 177</inkml:trace>
          <inkml:trace contextRef="#ctx0" brushRef="#br0" timeOffset="14728.0067">9273 3848 47,'-4'-5'176,"1"2"-12,3 3-14,0 0-19,-17 3-21,9 2-48,6 3-51,-2 2-71,-2 7-73,4 0-142,4-4 63</inkml:trace>
          <inkml:trace contextRef="#ctx0" brushRef="#br0" timeOffset="12215.0242">7151 4509 90,'1'-5'171,"4"0"-8,-5 0-17,-5-4-7,5 9-7,-6-8-4,3 3-2,-6 0-15,-2-1-8,-6 6-13,-1-1-6,-2 2-8,-8 7-5,4 0-11,-4-2-8,2 5-1,0 3-6,8-3-3,-5 5-15,7 0-14,4 0-9,4-2-11,-4 3-24,9-3-5,-2 1-15,5 0-18,6-2 4,2-5-7,6 3-5,-2-8 11,10 3 4,-2-4 5,0 0 5,6-4 11,-6-2 20,0-1-7,-5-1 19,3-2 25,-2 1 9,-4-4 4,-4 5 6,1 1 11,-3-1 6,2 2 1,-4-2-11,-1 5 0,-3 1-7,0 0-5,0 0-5,0 0 4,-18 26-10,6-3 3,-5 13 0,1 6 3,1 8 3,-6 18 3,4 6 3,3 4-2,5-2 17,-5 6 1,3 0-1,3 0 5,-4 2-3,-3-2-5,-11-5-4,1 6-1,-6-5-4,-2-5-2,-3-9-2,10-21-7,2-6 0,-7-5-1,10-14 1,-7-4-4,-4-7 1,-2-7-3,-4-10-1,-2-5-1,0-6-3,5-8-12,1-9-27,0-3-19,2-6-35,6-17-47,16-6-44,4-4-186,14-3-382,18-4 169</inkml:trace>
        </inkml:traceGroup>
      </inkml:traceGroup>
    </inkml:traceGroup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45:14.84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8F25630-CACB-46F9-A3F9-97B21548E086}" emma:medium="tactile" emma:mode="ink">
          <msink:context xmlns:msink="http://schemas.microsoft.com/ink/2010/main" type="inkDrawing" rotatedBoundingBox="21516,8223 26241,8380 26239,8430 21514,8273" semanticType="underline" shapeName="Other">
            <msink:sourceLink direction="with" ref="{B13E36C8-BFF1-4A78-9DF7-BD2298D9F1C2}"/>
          </msink:context>
        </emma:interpretation>
      </emma:emma>
    </inkml:annotationXML>
    <inkml:trace contextRef="#ctx0" brushRef="#br0">197 28 67,'-18'-4'87,"4"1"-8,-6 3 0,6-4-8,0 3 6,0 0 1,1-4-11,-4 5-8,6-1-2,-1-1-6,1 0 5,5 0-7,6 2-3,-17-1-4,12-2-8,5 3 3,0 0-15,-12 0-1,12 0-5,0 0 1,0 0 0,0 0-3,0 0-3,0 0 3,0 0 1,0 0 3,23 8 1,5-1 2,22-5 5,9 3-4,36 2 3,41-5-8,13 3 9,9 2-6,-1 4 3,12-2 1,4 4 5,14-3-1,0 3 2,5-6-3,6 0-7,-6 0 0,-2 0-6,2-7 10,-2 0-3,-4 2-5,-3-2-6,-5 5-3,-8-3-1,-19 3-2,-10 1 3,-43-5 0,3 2 4,-4 0-5,-5 1-2,-8-4 1,-2 1 2,-22 2 0,-5-3-3,2 3-1,-7-2 4,-5-2-4,-11 1 0,-7 0 3,1 0-4,-10 1 3,-2-1 0,-9 0 1,5 0-1,-4 0 5,3-1-7,-11 1-3,9-3 4,-9 3-10,0 0-5,0 0-18,0 0-11,0 0-24,0 0-27,0 0-41,-43 0-107,25 0-256,2 0 113</inkml:trace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45:15.36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964FBA2-C4A1-49B9-B0A3-9A94ED1C5754}" emma:medium="tactile" emma:mode="ink">
          <msink:context xmlns:msink="http://schemas.microsoft.com/ink/2010/main" type="inkDrawing" rotatedBoundingBox="21961,8280 25648,8424 25645,8491 21958,8347" semanticType="underline" shapeName="Other">
            <msink:sourceLink direction="with" ref="{B13E36C8-BFF1-4A78-9DF7-BD2298D9F1C2}"/>
          </msink:context>
        </emma:interpretation>
      </emma:emma>
    </inkml:annotationXML>
    <inkml:trace contextRef="#ctx0" brushRef="#br0">55 0 43,'-9'-2'54,"9"2"-2,-12 2-6,6-1-8,6-1-3,-13 0 3,13 0-1,0 0 0,-13 2 2,13-2-6,-2 5 4,2-5 8,2 11-3,-2-11-1,12 7-2,-4-2 1,11 2 0,9-4 6,18 5-1,11-2 5,29 5 2,6-6-5,51 2 1,-1 2-2,1-2 3,9-3-6,3 0-3,14 3-3,1-4 2,4 1 3,-3-3-11,-8 2 0,1 0-3,-1 2 0,-8 2 6,-3-1-2,-9-3-1,-45 1-6,2-3 1,-4 5-2,-1-2 6,-10-1-9,-4-2 3,-23 3-2,1-8 0,-5 7-3,-7-2-3,-13-1 1,-7 2 2,1-2 4,-9-2 5,-7 1 8,-3 1 3,3 0 0,-12 0-4,13 0 0,-13 0-6,13-3-3,-13 3-5,10-1-1,-10 1-12,0 0-16,10 1-23,-10-1-21,0 0-20,5 4-20,-5-4-35,5 3-31,-4 4-109,-1-7-288,6 4 127</inkml:trace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46:44.59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55A3586-283E-4435-827C-B07CBEDD7955}" emma:medium="tactile" emma:mode="ink">
          <msink:context xmlns:msink="http://schemas.microsoft.com/ink/2010/main" type="writingRegion" rotatedBoundingBox="1273,2475 33689,2869 33535,15566 1119,15173"/>
        </emma:interpretation>
      </emma:emma>
    </inkml:annotationXML>
    <inkml:traceGroup>
      <inkml:annotationXML>
        <emma:emma xmlns:emma="http://www.w3.org/2003/04/emma" version="1.0">
          <emma:interpretation id="{F5877C8E-CF68-4AA6-8408-C00AC355E783}" emma:medium="tactile" emma:mode="ink">
            <msink:context xmlns:msink="http://schemas.microsoft.com/ink/2010/main" type="paragraph" rotatedBoundingBox="1278,2300 32519,2910 32453,6298 1212,56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63D116-905C-4411-931D-A51A7DD686D3}" emma:medium="tactile" emma:mode="ink">
              <msink:context xmlns:msink="http://schemas.microsoft.com/ink/2010/main" type="line" rotatedBoundingBox="1278,2300 32519,2910 32489,4473 1248,3863"/>
            </emma:interpretation>
          </emma:emma>
        </inkml:annotationXML>
        <inkml:traceGroup>
          <inkml:annotationXML>
            <emma:emma xmlns:emma="http://www.w3.org/2003/04/emma" version="1.0">
              <emma:interpretation id="{5376B02F-949A-4522-B592-AE87AC354EBC}" emma:medium="tactile" emma:mode="ink">
                <msink:context xmlns:msink="http://schemas.microsoft.com/ink/2010/main" type="inkWord" rotatedBoundingBox="1273,2556 4742,2624 4724,3562 1255,3495">
                  <msink:destinationLink direction="with" ref="{58F73700-E3D1-4C5C-929A-1424D10D3DC0}"/>
                </msink:context>
              </emma:interpretation>
              <emma:one-of disjunction-type="recognition" id="oneOf0">
                <emma:interpretation id="interp0" emma:lang="en-IN" emma:confidence="0">
                  <emma:literal>Probes</emma:literal>
                </emma:interpretation>
                <emma:interpretation id="interp1" emma:lang="en-IN" emma:confidence="0">
                  <emma:literal>Probe</emma:literal>
                </emma:interpretation>
                <emma:interpretation id="interp2" emma:lang="en-IN" emma:confidence="0">
                  <emma:literal>Prober</emma:literal>
                </emma:interpretation>
                <emma:interpretation id="interp3" emma:lang="en-IN" emma:confidence="0">
                  <emma:literal>Probity</emma:literal>
                </emma:interpretation>
                <emma:interpretation id="interp4" emma:lang="en-IN" emma:confidence="0">
                  <emma:literal>Probts</emma:literal>
                </emma:interpretation>
              </emma:one-of>
            </emma:emma>
          </inkml:annotationXML>
          <inkml:trace contextRef="#ctx0" brushRef="#br0">0 27 87,'0'0'90,"0"0"-8,2-6-6,-2 6-5,5-5-10,-5 5 1,10-3-5,-4-1-3,4 2-2,-3-2-4,3 3 3,0 1 3,6-2-2,-1 2-6,3 2 4,-1-1 2,3 5-6,5 2-9,-5 0 2,0 2 0,3 3-1,-3-1-6,0 5 2,0 1-8,-7-6-3,0 2-1,0 0 0,-3 1 0,-1 5-5,0-8 8,-1 4-9,-2 0 1,-3-4 1,2 1-3,-5-2-7,0 1 6,-5 5-4,-3-3-1,1 0 5,-9 0-2,6-2-2,-7 3-1,-6 1-1,-2 0 3,-1-2 5,-2 1-11,1-2 7,1 4-6,4-4 5,4-1-38,2-4-51,4-3-62,0 2-101,9-1-261,3-5 117</inkml:trace>
          <inkml:trace contextRef="#ctx0" brushRef="#br0" timeOffset="-550.4208">57-123 42,'0'0'65,"0"0"-4,0 0-4,0 0-17,0 0 11,0 0-1,0 0 3,0 0-2,0 0-12,0 0-2,0 0-2,0 0-3,0 0 0,0 0-9,0 0 4,0 0-7,0 0-3,0 0-5,0 0-11,0 0 14,0 0-6,-1 25-2,2-15 3,2 5 0,-3 6 3,-3-5-6,3 11 4,0 2 9,-1 8 7,1-3-3,1 3-6,-2 5 4,1-5-7,0 4 0,-2-2 36,2 0-3,0 0 0,0 0-12,0 1 0,0-12 20,0 3-7,2-5-12,-2 4 9,1-3-5,-1 0-13,0-2 7,3-10-2,-1 9-1,-2-5-6,1-2-5,-1-2 5,2 3-4,1-5-8,0 2 4,0-5-4,-1-5-11,-2 5 16,0-7-6,0-3-3,1 9 3,-1-9-2,0 5 1,0-5 1,0 0 2,0 0-2,0 0-22,0 0-40,0 0-49,2-17-54,-5 7-99,6-4-269,0-2 119</inkml:trace>
          <inkml:trace contextRef="#ctx0" brushRef="#br0" timeOffset="995.3844">409 484 33,'0'0'97,"-3"-5"-8,3 5 3,0 0-8,0 0-11,6-7-5,-6 7-6,6-3-2,-6 3 0,8-4 1,-8 4 4,12-4-6,-5 2-6,6-3 5,-1 3-4,2-2-2,1 3-1,-3 1-7,4 0 0,4 0-3,0 5 0,-3 2-5,3-1 0,-1 1-7,-2 5 0,5 1-5,-7-1-4,4 7 2,-9-6 1,4 5-9,-3-5 3,-3 6-3,-1-4-3,-1-1 3,-1 0-6,-2-2 5,0 1-4,-1-2 1,-1-6-8,-1 6 7,-1-4 3,2-4-8,-4 7 0,0-5 7,3-5 6,-1 6 3,1-6 13,0 0 3,0 0 7,0 0-4,0 0-1,0 0-5,0 0-3,7-31-3,-1 15-5,2-2 3,7-3-8,2 0-3,6-10 3,3-1-3,2 1-3,1 2 0,-6 11-4,0-4 1,2 3-2,-1 5-3,1-4-2,-4 6 3,-5 1-3,-3 3 0,1 1-1,-3 3-1,-3 1-1,-2-1 3,1 1-2,1 3-2,-2-1-4,-6 1 6,0 0-4,14 0 4,-14 0-3,0 0 4,12 3-2,-5-2 1,-7-1 0,1 7 2,-1-7-2,6 3 2,-6-3-3,2 5-3,-2-5 4,0 0 0,4 3-2,-4-3 4,6 4 3,-6-4-3,0 0-1,0 0-1,2 4 1,-2-4 1,5 4 2,-5-4-7,0 0 7,0 0 2,0 0-9,0 0 3,1 7 5,-1-7-2,0 0-3,0 0-1,-1 9 1,1-9 0,-7 8 0,1-5-4,2 7-1,-4-2 6,-1 7-3,-3-5 0,4 7 3,-9 3-8,6-1 6,-1 1 4,1 3-2,4-6 0,4 0 2,-2 9 4,3-11-3,4 3 3,3-4 0,1 3 2,3-1 0,9-3 3,4 1 1,-1 0 5,-2-7-5,8-2 3,4-1-2,0-2 7,-4-2-3,-7 0 1,5-6-1,-5 1 1,-2-2-1,-2-2-1,-4 0-1,0-4 0,-4 2 0,-7-4-4,-2-6 1,-1 3-4,-4 0-2,-8-2-1,0-1 2,-4 3-4,0 0 2,-4 2-1,1 1-3,-5 5 2,-1-5-21,3 7-6,-2 1-28,6 1-33,5 1-21,-4 3-32,5-3-41,2 5-135,4-3-341,2 0 151</inkml:trace>
          <inkml:trace contextRef="#ctx0" brushRef="#br0" timeOffset="1449.7064">1630 32 26,'0'0'108,"0"0"-12,0 0-4,0 0-9,0 0-4,5 18 8,1-11-11,5 6 2,-4 1-14,6 0 0,-3 8-8,3 1-4,-1 2-3,-4 0 3,1 1-3,-5-1-12,-2 4 3,1-1-2,-1 1-6,-7-2-4,3 2 0,-2 0-5,1-4 2,1 1-2,-1 3-10,0-13 4,-2 1-2,4-2-6,1 2 6,0-4-6,-2-1-2,2-4 9,2 1-3,-2-2 15,1-3 30,1-1 9,-2-3-9,0 0-9,0 0-1,26-12-5,-14-1-6,4 0-1,2-6-6,2-2-1,6-1-10,-4 2 0,5-5 0,-1 6-3,-4 4-1,4-1-2,-5 4-1,5 1-4,-9 6-3,3 2 3,-1 0-6,2 6 3,-4 1-2,0 3-1,-3 3-1,0 1 1,-7 6-1,-1-8-1,1 8 0,-6-2-1,-2 2 1,-4 2 2,-3-1-1,-4-5 2,-5 6-1,-7-5 4,-3-1-3,-3 0 3,-10 2-3,-3-1 1,3-3 0,-1-5-13,-1-2-48,5-4-63,-1 3-211,12-6-356,6-1 158</inkml:trace>
          <inkml:trace contextRef="#ctx0" brushRef="#br0" timeOffset="3501.1809">2793 146 62,'0'0'87,"0"0"6,-1-7-6,1 7-8,0 0 6,0 0 6,-2-7 1,2 7-7,0 0-8,0 0-9,0 0-2,0 0-10,0 0-6,0 0-2,0 0-6,0 0-11,0 0 0,0 0-5,0 0-2,0 0 4,14 18-4,-14-7 2,0 1 4,3 4-8,2 0-4,-4 4-2,4 3-2,-5 2 0,0 0 3,0-1 2,0 2-9,0-1 5,0 0 8,0 3-7,-5-8-3,5 3-3,-1-1 1,1 3-5,0-7 4,0-4-1,0 4-1,0-4 0,0 1 2,-5 0-3,5-2 4,-1 2-4,2-3 3,-1 2-3,0-1-2,0-1-1,-1-2 0,2 0 1,-2-2 4,1 0-2,-2 1 2,-2-1-6,2-4 4,2 3-2,0-7 3,-5 6-1,5-6 10,0 5 15,0-5 17,0 0 19,5 6 4,-5-6 7,0 0-1,0 0-8,0 0-14,0 0-1,0 0-5,6-14-4,-6 14-7,8-10-2,-8 6-2,0-4-6,0-1-3,0 1-1,0 0-5,0-1-3,-5 2-1,5-4 1,-1-1-2,-1 3 0,-2-6-6,2 8 1,-3-9-2,2 4 1,0 3-1,0-7-2,3 7 2,0-7-3,-4 1-6,4-2 5,0 4-2,0-5 0,4 0 0,-4 2 1,0-1-2,2-2 15,-2 2 0,1-1-4,2-2 2,-3 4-2,0 2-2,-3 3 1,6-7-2,-6 5-3,3 5 0,0-2-1,0 0 0,0 1 2,0-1-2,0 0-3,-1 3 2,1-5 1,-2 5-1,2 0-2,0-4-1,0 7-1,0-3 7,0-4-7,0 3 0,0 2-3,0-5 1,0 4 3,0 0-3,-4 0 3,4 0 0,-2 0 4,2 2-5,-5-1 0,4-1 1,1 7-2,-2-11 3,2 6-3,0-2 3,-6 1-3,6-1-2,0 0 5,-4 0-4,1-1 1,0 1 2,-1 0-3,0 0 5,2 0-5,1 2 3,-2-2-1,3 0 0,0 0 0,-3 0-1,3 7-3,-3-7 4,1 2 1,2 5-2,0 0 2,0 0-4,-2-9 2,2 9-2,0 0 0,0-7 0,0 7-1,0 0 0,0 0 0,0 0 1,0 0-3,0 0 2,-4 22 1,2-13-3,2 2 6,-1-3-2,1 6 1,-5 1 2,4 1-2,-5 2 3,-1-2 1,3 2-1,-4 0 1,0 3-1,2-5-1,0 2 1,-1 0 3,0-6-4,0 8-2,-1-6 3,0 0 0,2-1 0,0-1 4,-2-2-3,2-2 1,0-1-3,0 0 6,1-1-3,-1-1-6,-1 1 5,0 1-1,-2-3 1,-2-1-2,4 1 0,1-3 0,-7 1-4,12 0-34,1-2-58,-14 3-73,14-3-63,-6 4-176,6-4-442,0 0 196</inkml:trace>
          <inkml:trace contextRef="#ctx0" brushRef="#br0" timeOffset="4063.0832">2712 850 38,'-6'-4'108,"6"4"-11,0 0-11,-2-5-7,2 5 2,0 0 0,-4-5-4,4 5-15,0 0 0,-3-5-6,3 5-1,0 0-9,0 0-6,-5-6-2,5 6-1,0 0-2,0 0-10,0 0-2,0 0 0,0 0-24,0 0 17,0 0-3,0 0 10,0 0 7,0 0 6,0 0 8,0 0 20,0 0 14,0 0 12,23 2 3,-12-2 2,9-2 2,0 2-2,12 4-1,13-9-10,5 2-5,2 3 5,2 0-5,1 3-9,-3-9-5,-1 9-5,0-7-7,-4 1-8,-4 0-3,-10 1-3,-6 2-7,-1 0-1,-9-2-2,2 2 1,-12-1-4,1-2 0,3 6 6,-11-3-6,9-3-7,-9 3 1,0 0-3,0 0 0,0 0-3,0 0-4,0 0-1,-42 3 3,27-2-16,-2 1-43,0-2-67,5-2-83,-3 1-254,5-2-488,6 0 215</inkml:trace>
        </inkml:traceGroup>
        <inkml:traceGroup>
          <inkml:annotationXML>
            <emma:emma xmlns:emma="http://www.w3.org/2003/04/emma" version="1.0">
              <emma:interpretation id="{EDB99F6D-674A-41B2-A833-13FAC7B93854}" emma:medium="tactile" emma:mode="ink">
                <msink:context xmlns:msink="http://schemas.microsoft.com/ink/2010/main" type="inkWord" rotatedBoundingBox="7004,2673 12837,2787 12823,3478 6991,3364"/>
              </emma:interpretation>
              <emma:one-of disjunction-type="recognition" id="oneOf1">
                <emma:interpretation id="interp5" emma:lang="en-IN" emma:confidence="0">
                  <emma:literal>CARADB</emma:literal>
                </emma:interpretation>
                <emma:interpretation id="interp6" emma:lang="en-IN" emma:confidence="0">
                  <emma:literal>CARA X B</emma:literal>
                </emma:interpretation>
                <emma:interpretation id="interp7" emma:lang="en-IN" emma:confidence="0">
                  <emma:literal>CARA x B</emma:literal>
                </emma:interpretation>
                <emma:interpretation id="interp8" emma:lang="en-IN" emma:confidence="0">
                  <emma:literal>CARA4B</emma:literal>
                </emma:interpretation>
                <emma:interpretation id="interp9" emma:lang="en-IN" emma:confidence="0">
                  <emma:literal>CARA + B</emma:literal>
                </emma:interpretation>
              </emma:one-of>
            </emma:emma>
          </inkml:annotationXML>
          <inkml:trace contextRef="#ctx0" brushRef="#br1" timeOffset="8152.1237">6151 198 57,'-1'-5'95,"1"5"-21,0 0 5,-8-11-2,8 11-6,-6-7 2,6 3-7,-3 1 0,-2-4-3,-1-1-13,3 5 2,-2-4 0,-1 2 2,3-1-10,-3-1 4,1 2-3,-1-1-8,3 2-6,-5-3 0,2 2-1,-3 2-3,1-3-9,1 2 3,-2 1-7,-1 3-5,10 0 6,-20-4-7,11 4 0,-2 4 12,-2-2-12,-1 5-3,-1 0 6,-4 2-9,4 4 2,-7 5 0,1 1-2,-2 0 1,-2 12 3,8-6-1,0 0 4,4 0-10,-1 0 0,0-2 11,5 2-4,4-3 2,-1 3-8,6-1 17,0-3-3,0 4 0,11 0 3,-2-1 1,6-2-2,5 1 15,14 2-18,-11-6-12,12 2-10,2-6-17,5 3-29,1-11-9,3 4-20,1-7-15,-2 2-15,-2-9-71,0 2-199,-3-5 88</inkml:trace>
          <inkml:trace contextRef="#ctx0" brushRef="#br1" timeOffset="8646.1231">6575 452 100,'4'-13'99,"-1"-3"2,2 4-4,-3-1-2,-1 5-4,2-2 0,-3 2-8,0 0-1,0 2 0,0-4-10,0 6-1,0-1-15,0 5 11,-3-7-17,3 7-1,0 0-9,0-7-2,0 7-7,0 0-5,0 0-3,0 0 1,0 0-11,0 0 3,0 0-1,-5 21-4,1-12 3,-1 5-5,1 3-9,-1-5 19,-1 9-8,-2-4-5,1-1 5,-1 5 3,2 3-8,-2-1 1,3-8 0,-4 9-2,3-10-1,-3 4 4,7-3-3,-1-3 5,0-2 0,2 1-1,-4-5-3,5 1 7,0 4 0,0-7-2,0-4 19,0 7 23,0-7 21,0 0 2,0 0-6,0 0-8,0 0-3,0 0-5,14-21-9,-9 11-2,-1-4-5,2-5-3,3-3-4,-2-3-6,0-2-3,6 0-2,-3-9 0,6 0-3,-6 10-1,3-1-3,-1-2 12,-1 4-2,-1 3-2,3 0 1,-7 8 6,1-1 4,0 2 1,-4 5-7,1-2-4,2 5-4,-4 0-5,1 1-5,-3 4 1,0 0-2,0 0 0,17 4-1,-9 3-1,4 3 0,2 3-1,10 5 3,8 7-3,-2 0 3,8 1 2,-4 3-7,1-1 3,-1 3-3,0 0-2,-2-6-17,-2 7-2,-5-5-16,-2-4-9,-6-1-18,1-4-6,1-1-2,-8 1-15,-4-6-9,-5 5-11,-2-9-19,-5 3-28,1-4-29,-12 3-122,-2-7-329,1-3 145</inkml:trace>
          <inkml:trace contextRef="#ctx0" brushRef="#br1" timeOffset="8825.249">6811 602 104,'0'0'220,"0"0"-7,0 0-10,0 0-11,0 0-13,0 0-15,0 0-16,0 0-16,0 0-15,28-7-29,-19 5-27,9 0-35,2-4-55,5 0-38,7-1-53,0 1-153,7-1-294,4-4 131</inkml:trace>
          <inkml:trace contextRef="#ctx0" brushRef="#br1" timeOffset="9506.7592">7698 325 135,'0'0'126,"0"0"-7,-20 15-15,14-4-11,3-1 13,-6 1-12,4 7-1,0-4-10,1 4-3,-2 1 1,3-1-12,3 2-2,0-2-7,-5 1-7,10-1 2,-5 0-6,0-4 2,0 4 3,0-7-5,0 4-6,3-5-4,-3-1-2,4 0 1,-8-4-1,4 2-5,0-1 6,4 1 0,-4-7 12,0 7 0,0-7 7,0 0-6,0 0-3,0 0-3,0 0-4,0 0-3,0-21-4,0 11-3,0-4-2,0-2-2,0-2-5,0-7-5,0-5 0,0 3-3,-6-10-4,6 1-1,0-4-2,0 5-8,-1 7-18,2 0-4,-1 5 6,2-1-7,2 9 7,-2-3-3,2 5-11,4-1 5,-2 5-3,5-4 0,0 7-3,1 2 2,3-5-2,2 5 9,-1 4-6,-3 2 4,1 0 4,5 5-5,-7-1 5,2 0 2,-7 9 2,3-6-2,-3 5 6,2-3-2,-4 3-3,-2-2 3,-4 1 2,-1 2-3,-3-7 2,2 3 5,-3-2 0,-4 2 2,0-3-3,-2-2 1,-2 1 2,2 0 7,1-5-4,0 1 4,2 1-1,-5-2 1,1-1-1,3-1-2,10 0 7,-13 3 1,13-3 6,0 0 1,-11 1 5,11-1-6,0 0 2,-8 0-2,8 0-3,0 0 2,11 11-2,-6 0 6,11-1 4,4 7-2,3 0 0,-4 1 1,15 5 1,-2-2-4,0 5 3,3-1-3,-2 0 0,2-3 2,-1 0-6,-10-7-2,4 3-8,-5 0-24,-3-4-31,-2 3-37,-1-10-37,-3 3-46,-8-5-101,3-2-298,2-2 131</inkml:trace>
          <inkml:trace contextRef="#ctx0" brushRef="#br1" timeOffset="10106.1486">8574 166 90,'0'0'100,"0"0"6,0 0 2,-6 23-8,5-14-8,-4 7 0,3-1-1,1 10 3,-2 0-7,-2 0 28,2 3-2,0-2-15,0 2-12,0 2-1,1 0-14,-4-4-6,0 0-3,2 12-3,-4-13-6,0-1-3,2 0-6,1-12-5,4 5-2,-2-9-7,0 7 1,1-6-5,1-5-1,-2 7-2,1-7 12,1 2 20,-1-5 19,2-1 12,0 0-14,0 0-6,0 0-4,0 0-9,-3-19-4,3 10-4,3-6-5,0 1-5,2-5-3,2-5-3,0-2-2,-1 2-4,-2-2-2,6-3-1,-3 2-2,1 2-7,0-5 2,-1 7-3,1-1 1,-2 6-2,0 0-3,0 4-1,0-2 6,2 3-7,0 2 3,-4 3-5,3-1-1,-6 2-1,5 2-1,2-2-2,-2 0 2,2 3 0,-2 0 2,3 2-3,-9 2-3,17 0 1,-9 0 0,4 4 4,2 2-5,3 1 4,-1 3-2,1 2 1,5 6 2,2 0-3,-2 2 0,-4 3 2,-1-2 0,2 5-1,-4-5 1,-1 2 0,1 2-1,0-1-1,-7-3-3,-2-3-5,-1 2-11,4 3 2,-7-4-27,-2-4-19,3 2-33,-6-4-12,-4 3-22,3-9-25,-1 3-21,-1-2-172,-2-2-380,-2-5 168</inkml:trace>
          <inkml:trace contextRef="#ctx0" brushRef="#br1" timeOffset="10299.8905">8634 538 37,'0'0'226,"0"0"-8,0 0-15,0 0-19,0 0-19,0 0-16,0 0-16,31-9-10,-14 8-13,0 0-19,3 2-35,7-1-37,1 0-42,4-5-55,0 4-53,-4 0-116,6 2-269,7-2 119</inkml:trace>
          <inkml:trace contextRef="#ctx0" brushRef="#br1" timeOffset="11060.02">9989 155 4,'0'0'145,"0"0"-26,0 0-10,0 0-13,0 0-9,0 0-7,9 18 8,-6-2 10,2-5 0,1 7-6,-1 0 4,7 4 1,-1 2-6,0 1 14,2-3-7,1 4-5,5-4-1,1 2-7,0-2-4,1 2-9,8 2-5,-10-4-7,1-5-5,-2 5-7,-4-10-4,-7 2-3,4-2-5,3 1-7,-2-3 2,-4-2-9,-5-1-8,3-1-22,-1-2-15,-5 1-16,6-1-26,-6-4-13,0 6-30,0-6-6,0 0-36,0 0-148,0 0-324,-25-12 144</inkml:trace>
          <inkml:trace contextRef="#ctx0" brushRef="#br1" timeOffset="11495.0718">10021 103 22,'8'-3'99,"3"-2"-6,0 2 1,-1 0-14,3 2 3,-4-2-22,0 3 13,-9 0-8,18 0-8,-7 6-1,-2 1-10,4 2-11,-6 4 4,-1 1-4,-2 7 2,-6 2-3,-3 2 2,-4 4-12,3-6-3,-2 2 4,-1-1-1,0-2 0,-2-1 7,5-4-3,-2 1-7,2-3-5,-1 3 19,-3-5 2,3 3-6,1-1 8,-2-2 13,-3-1 0,2 1-2,-2 1-6,2 2 1,-2-7-6,4 3-4,-6 1-6,6-4 2,-3-1-5,7 0 4,2-1-1,-2-2 3,0 3-5,3-3 4,3 0 2,4-1 0,6-1 0,1-3-5,5-2-14,9 1-29,0-3-52,12-8-33,1-1-68,-1-8-132,6 3-324,-8-4 144</inkml:trace>
          <inkml:trace contextRef="#ctx0" brushRef="#br1" timeOffset="11892.3124">11007 182 1,'0'0'124,"-14"12"-13,12-8-15,-1 9 36,3-1-5,-4 4 8,-1 2-4,5 5-17,-5 2 13,5 2-6,0 2-10,0-3-8,0 2 0,0 1-8,0-1-7,0 2-6,0-3-10,0-2-8,4 1-5,-3 0-3,4-3-5,-5-6-7,1 4-1,-1-10-6,3 4 0,-6-6-9,6 2 1,-3-4-3,0 0 0,0 0-3,0-2-9,0-5-6,0 7-11,0-7-30,0 0-31,0 0-18,0 0-20,0 0-24,0-25-27,0 17-5,0-5-126,0-1-305,-3-5 135</inkml:trace>
          <inkml:trace contextRef="#ctx0" brushRef="#br1" timeOffset="12281.5888">10941 226 22,'10'-12'89,"10"-6"2,0 0 6,0 6-8,0-4-5,-4 5-2,0-1-6,1 3 1,0 1-7,-1 1-11,-3 4 0,0 1-5,-4 2-2,-1 4-14,2 1 3,-4 2-1,2 4-3,-2 3-9,-4 4 3,1 7-1,-6-2-6,-3 1 4,-2 2-3,0-1-7,-2-1 3,-1-2-7,-5-1 1,6 1-7,-1-5 9,3-2 0,1 0-5,-3-2-5,1 2 6,3-11-6,3 7-10,1-4 9,2-1 5,2-1-2,1-2-1,6 1-1,0-2-1,7 2-7,2 1 17,4-4-4,8 5 4,0 1 1,2 0-3,9 0 2,-2 6-1,4-1 2,-8 6-4,-8-5 1,10 4 9,-9-2-5,-5-1 2,-5 2 0,-1-7-1,-11 4-5,1-5 1,-12 3 9,-3 2-5,-9-8 1,-10 6-2,-12-1 1,-8-3-5,-8-7-2,-2 0 0,-32 0-2,6-8-5,2-5-24,5 1-40,23-5-62,2 9-171,10-10-315,21 5 139</inkml:trace>
        </inkml:traceGroup>
        <inkml:traceGroup>
          <inkml:annotationXML>
            <emma:emma xmlns:emma="http://www.w3.org/2003/04/emma" version="1.0">
              <emma:interpretation id="{5976270D-1A94-46EB-BDD3-7B85799AB8F2}" emma:medium="tactile" emma:mode="ink">
                <msink:context xmlns:msink="http://schemas.microsoft.com/ink/2010/main" type="inkWord" rotatedBoundingBox="14283,3082 14862,3094 14856,3425 14276,3413"/>
              </emma:interpretation>
              <emma:one-of disjunction-type="recognition" id="oneOf2">
                <emma:interpretation id="interp10" emma:lang="en-IN" emma:confidence="0">
                  <emma:literal>=</emma:literal>
                </emma:interpretation>
                <emma:interpretation id="interp11" emma:lang="en-IN" emma:confidence="0">
                  <emma:literal>#</emma:literal>
                </emma:interpretation>
                <emma:interpretation id="interp12" emma:lang="en-IN" emma:confidence="0">
                  <emma:literal>z</emma:literal>
                </emma:interpretation>
                <emma:interpretation id="interp13" emma:lang="en-IN" emma:confidence="0">
                  <emma:literal>E</emma:literal>
                </emma:interpretation>
                <emma:interpretation id="interp14" emma:lang="en-IN" emma:confidence="0">
                  <emma:literal>Z</emma:literal>
                </emma:interpretation>
              </emma:one-of>
            </emma:emma>
          </inkml:annotationXML>
          <inkml:trace contextRef="#ctx0" brushRef="#br1" timeOffset="12818.9167">13025 402 83,'0'0'130,"0"0"6,0 0-2,-13 0 4,13 0 3,0 0 5,0 0-1,0 0-1,0 0-4,0 0-1,0 0-10,0 0 5,46 7-15,-19-5-10,2-2-12,0 4-16,0-4-23,3 1-40,0-1-44,10 3-55,4-3-54,-5 0-196,2 0-356,2 0 158</inkml:trace>
          <inkml:trace contextRef="#ctx0" brushRef="#br1" timeOffset="13011.5507">13045 728 3,'0'0'239,"0"0"-1,0 0-9,15 6-13,-4-6-15,4-2-21,7 2-16,8-4-14,4 4-16,10-1-20,1-2-31,6 3-32,-2-3-40,-2 2-46,-1-1-46,-3-2-42,-1 1-173,-10 1-321,-17 0 143</inkml:trace>
        </inkml:traceGroup>
        <inkml:traceGroup>
          <inkml:annotationXML>
            <emma:emma xmlns:emma="http://www.w3.org/2003/04/emma" version="1.0">
              <emma:interpretation id="{57B61F98-2381-4C44-AAC3-6089CA62010C}" emma:medium="tactile" emma:mode="ink">
                <msink:context xmlns:msink="http://schemas.microsoft.com/ink/2010/main" type="inkWord" rotatedBoundingBox="15895,2850 17627,2884 17615,3496 15884,3462"/>
              </emma:interpretation>
              <emma:one-of disjunction-type="recognition" id="oneOf3">
                <emma:interpretation id="interp15" emma:lang="en-IN" emma:confidence="0">
                  <emma:literal>170</emma:literal>
                </emma:interpretation>
                <emma:interpretation id="interp16" emma:lang="en-IN" emma:confidence="0">
                  <emma:literal>Ito</emma:literal>
                </emma:interpretation>
                <emma:interpretation id="interp17" emma:lang="en-IN" emma:confidence="0">
                  <emma:literal>Ho</emma:literal>
                </emma:interpretation>
                <emma:interpretation id="interp18" emma:lang="en-IN" emma:confidence="0">
                  <emma:literal>to</emma:literal>
                </emma:interpretation>
                <emma:interpretation id="interp19" emma:lang="en-IN" emma:confidence="0">
                  <emma:literal>100</emma:literal>
                </emma:interpretation>
              </emma:one-of>
            </emma:emma>
          </inkml:annotationXML>
          <inkml:trace contextRef="#ctx0" brushRef="#br1" timeOffset="16089.0657">14624 219 66,'3'-7'111,"-2"2"4,-1 5-14,2-7-10,-2 7-3,-2-6 3,2 6-11,2-5 6,2-2 5,-4 7-3,0 0-1,0-7 2,0 7-1,0 0-3,0 0-2,0 0-1,0-5-11,0 5-6,0 0-6,0 0-4,0 0-6,0 0-6,0 0 10,0 0 0,4 19-5,-6-10-3,4 9 6,-2-1-4,0 7-1,0 5 7,-2-3 1,4 5-5,-2-3 3,0 2 3,3-3-12,-3 4 3,0-3 0,0 1-6,1-4 0,1 2-4,-2-2-7,3-2-3,-3-4 0,1-4-1,-1 5-4,3-4-1,-3-3-2,5-1-2,-3 1-2,1 1-11,-2-7-38,-1 0-44,0 0-54,2 1-41,5-7-66,-7-1-137,10 3-407,-10-3 180</inkml:trace>
          <inkml:trace contextRef="#ctx0" brushRef="#br1" timeOffset="16624.9722">15175 189 33,'0'0'103,"0"0"1,-13-7-9,13 7-14,0 0 4,0 0-17,0 0 7,0 0 5,0 0 21,0 0 6,0 0-6,26 14-3,-12-12-5,8 0-4,5 1-10,6 1-3,-1 1-10,11 2-4,0-3-6,1-2-4,1 2-3,1 0-6,-14-1-6,-1-2-4,-4 1 11,4-2-2,-5 0-8,-7 0 1,-1 0-3,-6 4-5,-4-3-2,1-2-5,-9 1-3,14 5-1,-11-3-3,0 3 0,-3 2-2,-6 0-2,1 6 2,-4-1-2,-2 1-1,4 1-2,-6 2 1,-3 5 3,0 1-2,2-1 1,1 0 4,0 4 3,0-6-1,-1 6 3,3 0-4,0-3 8,-1-1 1,6-2-3,3-2-5,-5 6-1,2-3 3,1-5-4,-1 3 1,5 3-3,-2-6-2,0 2 0,-4-3-4,6-3-29,-2-1-32,3-1-40,-3-2-34,-3-1-45,-1-1-166,0-2-367,7-3 163</inkml:trace>
          <inkml:trace contextRef="#ctx0" brushRef="#br1" timeOffset="17239.2792">15307 502 46,'0'0'122,"0"0"-3,0 0-2,24 0-12,-12 1-5,5-1-9,5 1-1,7-1-10,3 1-6,11-1-3,5 0 0,1 4-3,2-1-8,2-3-1,1 4-4,3-8-3,-1 4-6,-3 0-3,2-3-9,-8 3 0,1 0 1,-6-6-8,0 5 0,-12-4-3,-7 3-1,-3-2 4,-2 3 6,-9-3-8,2 2 0,-2-2-1,-1 1 2,-2-1-1,-1 3-3,-5 1 3,7-3-3,-2-1-4,-5 4 3,3-6-7,-2 0-1,-1 6-2,0 0-1,-3-7-4,3 7 4,0 0-2,0-7 1,0 7-6,0 0 2,-6-9-2,6 9 2,0 0-5,-6-1 6,6 1-3,0 0 0,-17 8-5,11-4 4,-2 2-1,-4 6 1,-2-2-1,-6 5-3,2 3 3,-2 1-3,0 1 1,-1 2 0,1 0 2,0-1 3,6 1 0,0-1 5,5-2 5,1-1 5,5-2 6,-1 2 1,4 1 14,4-1 13,5-4 4,2-3 7,3 0 4,0-2-2,6-4-3,7-1 3,-7-4-5,2 0-7,4-5-4,1-2-1,-2-3 0,-2-2-6,-6-1-4,0-2-1,-3-6-5,-4 6-2,-2-3-6,-2-7 0,-9 0-3,2 1-5,-1 7-5,-4-2-1,-2 0 1,0 7-4,-5-1-3,-4 2-7,0 4-31,-3 4-57,-6-5-75,-6 7-78,2 1-208,-2 1-488,-1 3 215</inkml:trace>
        </inkml:traceGroup>
        <inkml:traceGroup>
          <inkml:annotationXML>
            <emma:emma xmlns:emma="http://www.w3.org/2003/04/emma" version="1.0">
              <emma:interpretation id="{C551EBD4-2F5C-4706-ACCE-289CC7C53576}" emma:medium="tactile" emma:mode="ink">
                <msink:context xmlns:msink="http://schemas.microsoft.com/ink/2010/main" type="inkWord" rotatedBoundingBox="18372,2868 21080,2921 21061,3921 18353,3868"/>
              </emma:interpretation>
              <emma:one-of disjunction-type="recognition" id="oneOf4">
                <emma:interpretation id="interp20" emma:lang="en-IN" emma:confidence="0">
                  <emma:literal>kmph</emma:literal>
                </emma:interpretation>
                <emma:interpretation id="interp21" emma:lang="en-IN" emma:confidence="0">
                  <emma:literal>Kmph</emma:literal>
                </emma:interpretation>
                <emma:interpretation id="interp22" emma:lang="en-IN" emma:confidence="0">
                  <emma:literal>kinph</emma:literal>
                </emma:interpretation>
                <emma:interpretation id="interp23" emma:lang="en-IN" emma:confidence="0">
                  <emma:literal>Kempt</emma:literal>
                </emma:interpretation>
                <emma:interpretation id="interp24" emma:lang="en-IN" emma:confidence="0">
                  <emma:literal>krnph</emma:literal>
                </emma:interpretation>
              </emma:one-of>
            </emma:emma>
          </inkml:annotationXML>
          <inkml:trace contextRef="#ctx0" brushRef="#br1" timeOffset="20226.4559">17150 193 76,'0'0'115,"0"0"0,0 0-13,4-4-1,-4 4-16,0 0-10,0 0-10,0 0-5,0 0-6,0 0-5,0 0 2,0 0-6,-4 18-1,4-6 0,0 2 6,-2 3-2,1 2-3,-4 5-8,-1 1 0,1 0 2,2 0 15,-3 1 2,1 2-8,2-3 0,-3 5-4,2-3-2,4 3-10,-6-1 4,2-1-5,4-3-5,-1 0 6,1 2 8,0-3-2,0-7-4,0 2 4,0 5-11,1-1 0,-1-3-7,0 3 2,0 0 1,0-5-2,0 0-5,0 2 3,0-2-3,-1-3 2,1-2 1,-5-2-7,5-3 3,0 2-1,0-3-4,-1-3 2,2 3 6,-1-7 9,0 8 17,0-6 15,0-2 15,0 0 0,0 0-4,5 6-8,-5-6-6,0 0-2,11-13-9,-8 7 0,1-2-9,2-5-3,-1-3-1,4 2-4,1-4 0,-1-9-7,3 0 2,6-6-5,-2-2-5,-4 10 2,3 0 0,4 0-3,-2-7-5,9-1-1,-6 11-5,1-1 1,11 0-5,-9 7-8,4-2-6,-6 2-5,7 5-5,-4-4-5,-8 7 1,3 1-8,0 0-14,-5 1-13,-2 1-19,-1 3-17,1-2-20,-3 4-15,2 0-12,-11 0-23,14 0-27,-14 0-114,1 6-340,-1-6 151</inkml:trace>
          <inkml:trace contextRef="#ctx0" brushRef="#br1" timeOffset="20411.5871">17243 753 129,'13'11'169,"2"0"0,3-2-11,5 2-9,5 1-8,9 5-19,-6-7-6,8 5-14,3 0-9,-13-6-8,9 4-13,-8-6-27,-3 4-32,4 0-25,-7-3-24,2 1-54,-4-1-48,-2-5-77,0 4-232,-3-1 103</inkml:trace>
          <inkml:trace contextRef="#ctx0" brushRef="#br1" timeOffset="21025.7496">17869 639 67,'0'0'144,"0"0"-15,0 0-1,0 0-13,0 0-20,0 0-5,16 13 0,-15-2-7,4-4-15,0 1-3,-4 6-2,1-6-10,-1 9-3,4-3-9,-4 0 3,-1 0-9,5 1-2,-4-1-5,4-2-1,-3-1-6,-1-4-2,2 4 2,0-6-4,-1 4 4,1-6 1,-2 3 11,-1-6 11,7 4 7,-7-4-10,0 0-3,15-7-1,-4 1-3,-4-1-5,6 2 0,-3-8-1,4 2-6,-3-1 2,1 1-7,-1-3 0,0 3-4,-1 1 0,3-4 0,-7 6-2,1-1 1,1 2 3,-2-2-2,0 3-1,2 2-7,-2 0 9,2 1-8,1-4-1,-4 4-7,5 3 4,-10 0-6,17 0 4,-7 3-2,-7 4 0,1-3-4,2 3 3,-1 3 0,1-2-5,0 2 2,-1-2 0,1-1 1,0 10-1,-1-5 1,-1-2 1,2 0-1,-3-2-6,4 2 7,-3-2 0,-2-4-2,2 5 0,-1-7 4,2 1 4,-5-3-2,0 0-3,0 0 0,0 0 9,18-11-6,-13 6-1,0-4-1,1 1 3,-3-2 4,3-4 1,2 2 4,2-1 16,0 1-1,-1-1 3,2 2-1,2-1 2,0 5 6,0-3-4,1 0-3,-6 6-3,0 1 0,4-2-4,-4 3-4,2 2-1,-10 0-5,17 6-2,-6-3-2,3 4 3,-2 5-2,-3-1 3,-1 3-5,3 0 1,-1 3-24,0-1-15,-6-2-24,2 2-38,2 2-37,-3-3-55,-1 0-140,2 0-353,-3-3 156</inkml:trace>
          <inkml:trace contextRef="#ctx0" brushRef="#br1" timeOffset="21279.1388">18876 534 67,'-1'-5'156,"-6"3"-16,7 2-12,-9-4-6,9 4-3,-10 11 5,6-4-9,0 6-4,1 3-14,0 2-5,1 7-3,2 3-2,2 1-11,1 8-12,-3 2-1,0 3-10,0-1-1,3-6-7,-3 5-5,-2-1-2,1-3-4,1-7 0,-3 0-4,0 7-10,-2-9 0,-1-2-6,-2-3-38,1-3-30,2-3-32,-3-3-31,1-6-33,-6 5-117,4-6-288,-3-6 127</inkml:trace>
          <inkml:trace contextRef="#ctx0" brushRef="#br1" timeOffset="21521.1554">18821 561 8,'11'-13'220,"-1"6"-18,4-4-7,5 3-12,-1 2-12,-1-1-16,-3 7-13,4-4-13,2 8-13,0-2-11,-3 3-10,3 2-5,-6 5-9,-1 1-10,1 2-6,-4 1-6,-6 1-4,7 8-4,-10-1-5,-7 1-2,0-2-5,-8-2-4,0 0-1,1 1-5,-7-4-1,3-2-2,0 0-3,0-5-3,2 0-19,1-4-40,3 0-42,2-4-45,3-3-58,6 0-164,0 0-377,0 0 166</inkml:trace>
          <inkml:trace contextRef="#ctx0" brushRef="#br1" timeOffset="21984.9699">19455 307 140,'0'0'216,"0"0"-18,1-6-12,-1 6-25,3-3-11,-3 3-5,0 0-15,0 0-12,0 0-14,0 0-8,2 21-11,-1-10-7,-1 5-9,5 0-4,-3 8-7,-4-6-8,-3 7-2,5 0-6,0 5-6,0-5-1,0 1-4,0 11-6,0-6 8,-1 7-11,1-9-1,1 8-1,-2-10 0,1-4-3,-2-3-1,2-4-4,2 0 0,-1-4 1,-2-2-1,2-2 10,-1-1 23,0-1 22,0-6-1,5 2-10,-5-2-9,0 0 2,9-13-3,-3 4-5,2-2-3,0-4-2,2-2-7,3 3 0,0-8-7,1 3 2,-3 5-4,1 0 0,-1-3-3,0 2-5,-2 4 4,-1-2 8,-2 4 7,2 6-7,-2-6 2,-2 5-11,2 2 1,-6 2-2,17 5-4,-8 1 1,2 1 5,-2 5-2,1 3-3,2-1 2,0 0-3,-3 10-2,5 1 6,-2-3-5,-4-1 0,6 0-22,-8-3-34,-1-2-30,-2 0-49,0 0-76,0 0-86,-3-8-160,-2 2-486,2-10 215</inkml:trace>
        </inkml:traceGroup>
        <inkml:traceGroup>
          <inkml:annotationXML>
            <emma:emma xmlns:emma="http://www.w3.org/2003/04/emma" version="1.0">
              <emma:interpretation id="{206AF4C8-5E9E-4EC4-9997-2BBDB01B50F3}" emma:medium="tactile" emma:mode="ink">
                <msink:context xmlns:msink="http://schemas.microsoft.com/ink/2010/main" type="inkWord" rotatedBoundingBox="24336,2751 28005,2822 27981,4084 24312,4013"/>
              </emma:interpretation>
              <emma:one-of disjunction-type="recognition" id="oneOf5">
                <emma:interpretation id="interp25" emma:lang="en-IN" emma:confidence="0">
                  <emma:literal>(court</emma:literal>
                </emma:interpretation>
                <emma:interpretation id="interp26" emma:lang="en-IN" emma:confidence="0">
                  <emma:literal>(Court</emma:literal>
                </emma:interpretation>
                <emma:interpretation id="interp27" emma:lang="en-IN" emma:confidence="0">
                  <emma:literal>(const</emma:literal>
                </emma:interpretation>
                <emma:interpretation id="interp28" emma:lang="en-IN" emma:confidence="0">
                  <emma:literal>(count</emma:literal>
                </emma:interpretation>
                <emma:interpretation id="interp29" emma:lang="en-IN" emma:confidence="0">
                  <emma:literal>(Const</emma:literal>
                </emma:interpretation>
              </emma:one-of>
            </emma:emma>
          </inkml:annotationXML>
          <inkml:trace contextRef="#ctx0" brushRef="#br1" timeOffset="33626.4055">23686 84 82,'-7'-2'81,"7"2"-6,-19 0-3,5 0-2,-6 6-11,4 1 3,-10 7-12,-1 2 15,-10 10 26,0 5-2,2 3-1,-5 4 4,3 2 4,-15 12-10,17-12-6,1 3-5,2 1-6,-10 18-4,15-18-3,-7 18-5,12-11-6,5-4-7,4 0-4,2 1-2,9 4-4,5-2 1,7-5-4,6 0-1,4 1-1,8-5-4,7-2-3,2 4-12,8-9-34,2-4-46,25 1-49,-21-8-172,23-4-315,-18-9 141</inkml:trace>
          <inkml:trace contextRef="#ctx0" brushRef="#br1" timeOffset="33993.6652">24655 465 78,'-7'-1'119,"-5"-4"-10,2 0-4,-3 4-7,-4 1-3,-3 0-1,4 6-5,-4-4 1,4 6-14,-7 2 18,-2 2-4,0 6-10,4 2-6,-1 3-11,4 2 15,-2 7-5,-1 0-4,1 1-12,12-7-3,-6 12-2,6-12-10,2 10 0,8-7 0,-2-2-8,6-1 4,2 1-8,-2-2-4,8-3 1,7 1-5,-1-2-32,2-5-43,7-2-40,0-6-48,0-2-150,5-6-314,7-1 138</inkml:trace>
          <inkml:trace contextRef="#ctx0" brushRef="#br1" timeOffset="35298.7635">24930 613 85,'0'0'90,"0"0"1,-3-4-10,3 4-7,0 0-8,-11-3-10,11 3 0,0 0-5,0 0 0,0 0-6,0 0-1,0 0-13,-7-3 0,7 3-6,0 0 0,0 0-10,0 0 2,0 0 1,0 0 4,0 0-8,0 0 0,-13-1-2,13 1-14,0 0 16,0 0-7,0 0 6,0 0 1,-13 0-23,13 0 18,0 0-4,-8 2-1,2 4 8,6-6-12,-8 8 9,0-1 2,-1 6-11,-1-2 2,-3 7 1,6-3 2,-10 5-1,0 3-2,-3 2 3,6 0 2,0-1-10,3-5 9,1 4-9,2-5 16,2-2 0,6 0 0,0 4 28,1-8-3,9 5 7,-3-9-3,3 5-2,5-2-2,2-8-6,-2 3 0,4-4-5,-3 1-4,4-3 0,0-3 2,0-5-4,-4 5 0,-3-4 4,4-3-7,-7 2-2,2-3-7,-5-7 4,1 0 2,-2 5-4,0-8-2,-1 4-6,-5 0 6,0 2-8,-3 0 0,0 1 4,-2 1 0,-1 2-3,5 3 2,-4-3-4,2 4 2,-2-3-3,-1 3 0,3 3 5,-1-2-8,4 6-3,-7-11-3,4 7-33,3 4-14,-10-4-9,10 4-4,0 0-3,-8 0-15,8 0-6,-8-3 0,8 3 3,0 0 4,0 0 5,0 0 14,0 0 1,0 0 10,0 0 11,0 0 2,36-1 17,-29-5 17,4 1 11,-2 2 10,2-1 18,-3 1 23,-1-3-3,1-2 3,0 4-2,-1-2 18,4 2 10,-5 0 4,0 0 6,0 2-5,-1-2-4,-5 4-8,6-4-11,-6 4-10,8-1-4,-8 1-2,0 0-1,14 8-8,-8-2 0,5-1-2,-4 1-2,9 5-2,-6 1-5,7-2 4,3 8-10,-3 3-5,0-4 2,-2 2-3,4 2 5,-7-6-3,-3 2 2,-3-5-7,2 6-2,4-4 2,-7-5-8,-2 0 2,1-2 5,-2 4-4,3-6-3,-4 1 6,1-4-2,1 4-1,0 0-3,-3-6 2,0 0 8,4 4-1,-4-4 0,0 0 1,10-15 0,-4 8 2,1-4-6,1-3-1,1 2 5,-1-8-6,1 5 4,2 0-5,-3-3 3,-1 4 1,3-1 7,0 2-1,-1 1-5,5-1 7,-3 5-2,3-5 0,-5 9 0,-1-3-3,1 3 1,-4-3-4,4 3 1,-5 1-4,2 2-2,-6 1-1,14 4 1,-8-1-2,2 2-1,-2 2 2,-3 3 1,8 2 2,-5 1-4,-4-3 3,4 5 1,0-3-3,-1 4-3,-4-2 3,5 1 1,0 0 2,1-5-2,-4 0 2,-3-2 1,6-1-5,-2 1 3,-4-4-1,3 3 3,2-3-3,-3-1 2,-2-3 3,0 0-2,0 0 1,21-7-7,-13-2 0,2 0 7,0-5-5,2 3 2,2-4-2,1-2 2,5-1-1,-3-1-3,3 1 5,-2 1-3,5 2-1,-6 1 3,-3 7-4,4-3 1,-2-1-3,-9 8 5,6-2-9,-6 1 6,4 1-3,-11 3 5,15 7-6,-7-3 3,3 0 6,-2 10-2,3-3-2,-2 2 5,0-1-2,3 5-4,0 2 4,-3-1-1,3 0-1,1 3 1,-1 1-3,-6-6 3,1-2 1,0 1-1,-2-3-6,-2-1 3,2 0-2,-3-8 4,-3 9-5,-3-6 4,-6-2 0,2-1-12,-4-3-3,-6 0-1,3-3-12,-1-3 4,1-4-5,0 4-3,2-13 0,4 6-17,1-7 0,0-3 0,7-3-19,2-2 20,4-9 5,6 2 5,4-7 8,2 8-5,2-3 3,3 3 6,-1 0 8,-3 10 3,1-1 12,-4 7 21,4-4 10,-2 3 18,-9 7 15,4 0 11,0 4-3,-6 2-5,-1 0-6,0-1-7,2 6-6,-8 1 2,12 0-9,-5 6-7,1 2 1,0 4-4,3 5-4,2 4 2,-2 4-6,0 1 4,6 12-4,-6-8-5,1 7 1,-3 5-2,3-2 1,-9 6-3,2-7-2,-4-2-2,-4-1-3,0-8-33,0 1-25,-3-4-37,-2 5-33,1-10-27,-4-2-34,-1-4-160,-4 1-371,4-7 164</inkml:trace>
          <inkml:trace contextRef="#ctx0" brushRef="#br1" timeOffset="35452.8723">26224 774 5,'9'-4'185,"5"-2"-9,6 1-17,-2 5-14,10-3-13,0 0-12,-2 3-13,4 0-10,-2-1-13,6 2-19,-2-1-41,11-1-56,3 1-61,-5 1-103,12-2-212,-4-2 94</inkml:trace>
        </inkml:traceGroup>
        <inkml:traceGroup>
          <inkml:annotationXML>
            <emma:emma xmlns:emma="http://www.w3.org/2003/04/emma" version="1.0">
              <emma:interpretation id="{AB663362-F76A-49C3-A0B1-681E74D36267}" emma:medium="tactile" emma:mode="ink">
                <msink:context xmlns:msink="http://schemas.microsoft.com/ink/2010/main" type="inkWord" rotatedBoundingBox="28768,3029 32516,3102 32489,4473 28742,4399"/>
              </emma:interpretation>
              <emma:one-of disjunction-type="recognition" id="oneOf6">
                <emma:interpretation id="interp30" emma:lang="en-IN" emma:confidence="0">
                  <emma:literal>speed)</emma:literal>
                </emma:interpretation>
                <emma:interpretation id="interp31" emma:lang="en-IN" emma:confidence="0">
                  <emma:literal>spewed)</emma:literal>
                </emma:interpretation>
                <emma:interpretation id="interp32" emma:lang="en-IN" emma:confidence="0">
                  <emma:literal>sped)</emma:literal>
                </emma:interpretation>
                <emma:interpretation id="interp33" emma:lang="en-IN" emma:confidence="0">
                  <emma:literal>speedy</emma:literal>
                </emma:interpretation>
                <emma:interpretation id="interp34" emma:lang="en-IN" emma:confidence="0">
                  <emma:literal>speeds</emma:literal>
                </emma:interpretation>
              </emma:one-of>
            </emma:emma>
          </inkml:annotationXML>
          <inkml:trace contextRef="#ctx0" brushRef="#br1" timeOffset="35780.1036">27768 671 64,'-19'4'113,"2"3"-15,-1-1-7,-2 1-1,-1 0-16,-1 8-13,4-5 2,-4 2 16,8 2-7,-1 4-5,-3 2-10,10-5-18,0 3 12,2 1 2,1 6-2,5-4-2,4 2-5,3 2-2,6-1 5,0 2-6,3-1-2,1 0-4,1 0-6,-3 0-6,2 0-6,-6 1 2,1-5 3,-4-3-3,-2 0 1,-3-4-4,-6-1 3,0-2-6,-3 1 8,-2-6-6,-6-1-2,-3-2-1,-2 1-3,2-8 0,-2 3-2,-1-5 1,3 1-24,-7-9-41,10 1-44,5 0-156,-8-11-277,9-2 123</inkml:trace>
          <inkml:trace contextRef="#ctx0" brushRef="#br1" timeOffset="36027.2798">27981 749 115,'5'3'130,"-4"4"-15,1 2-4,1 4 3,0 2-15,-3 2-1,3 6-14,1 7-2,3-5-11,-7 6-8,0-3-2,0 13-2,-2-1-5,2 2-9,0-2-1,-1 6-11,1-4 2,1 2-6,4-5 1,-2 2-5,1-3-1,-1-8 0,4-3-4,-3-1-2,-1-2 2,3-8 4,-6-2-4,3-3-6,-3-4-11,4-5-29,-4-2-25,0 0 1,0 0-25,10-20 9,-5 6-10,4-9-6,-4-2-23,1-3-85,3-15-204,-6-3 91</inkml:trace>
          <inkml:trace contextRef="#ctx0" brushRef="#br1" timeOffset="36218.4148">28157 922 31,'8'-25'111,"-2"7"7,0 3-1,1 1-5,-1 0-19,1 9 6,1-5-9,4 5 1,2 0 1,1 1-9,1 4-12,1-1-2,0 6-2,3 0-2,-8 6 2,3-4-15,5 2-1,-9 5 0,4-3-8,-7 14-9,0-7-2,-2-5 4,0 11-13,-6-4 7,0-5-4,-6 2-4,-2 2 4,-4-2-10,1-3 1,-9 5-4,3-6 3,-4-1-5,-2 1-22,-2-4-38,5-3-39,0-1-60,2-5-116,-2-1-285,0-3 127</inkml:trace>
          <inkml:trace contextRef="#ctx0" brushRef="#br1" timeOffset="37461.6671">28690 930 120,'0'0'124,"25"2"-7,-9-4-21,1 2-8,0-5-8,5 5-11,-2 5-3,0-10-1,0 5-13,-1 0-9,3 0 8,-7-1-6,2 2 6,-5-1 8,-2 0 0,-3-1 10,-7 1 6,14-1-4,-8-4-2,-6 5-3,6-3-2,-2-1-1,-1-3 8,-3-4-2,0 7-7,0-3-1,-5-2 0,3 0 8,-2 1-10,4-2-4,-6 0-6,4 3-6,-4 2-2,3-3-6,-2 3-2,2 0-7,-1 1-3,4 4-1,-10-2-5,10 2 2,-15 7-2,7 0-1,-2 3-4,0-2-2,3 6 1,-1 4-1,2-1-4,4 0 4,-4 7 0,6 1 2,11-4-3,-2 5-2,4-4 1,3 3 0,4-4-1,13 5 1,-10-7-10,4-6 2,10 7-9,-6-12-9,7 3-4,-9-4-11,4-3 5,-3-4-2,2 0 6,-5-4 1,-4-3-2,-3-1 5,1-3 3,2-3 1,0-4 1,-3 0 1,-5 1 0,5-5 3,-6 2 2,-2 0-2,4 0 6,-6 4-1,1-5 5,3-3 9,-5 9 5,-1-3 19,-2 3 9,2 1-2,-2 3-4,-3 0-2,2 4 3,-2-1-2,0 1 0,-2 0-2,1 4-3,1-2-6,-3 5-4,0-7 2,0 7-4,0 0-3,0 0-3,0 0 1,0 0-3,0 0-5,0 0 2,-12 19 2,7-11 0,2-1-1,-2 0 0,4 4 0,-4-4-7,5 4 5,-1-1-4,1 1-2,0 0-13,0 0-3,0-4-2,1 1-13,2-2 2,0 1 2,-3-7-8,6 5-2,1-5 2,0 6-6,2-6 7,4 0 2,0 0 1,4-4 2,-1 2 4,2-3-1,-1 2 4,-3-3 6,1-4 3,4 8 3,-7-4-1,-3 1 4,-1-6 8,2 8 7,-3-3 0,-6 1-4,5-4 5,-4 0-1,2 5 8,-2-6-7,-2 2 2,0 1-2,0 2-5,-2-2 5,-2-2-2,2 5 4,2 4-4,-6-7-2,6 2 4,0 5-5,-6-6-3,6 6 7,-2-7-5,2 7 3,-6-3-2,6 3-3,0 0 3,-7-4-6,7 4 5,0 0-1,-20 7 4,7-3-5,0-1-2,-1 4 2,-6 6-1,-3 2-1,-2-3 2,4 2 1,-5 4 1,3 0-3,1 0 1,4 1 6,2-1-4,-2 2 7,3-2 7,2 1 1,7-5-1,-3 3 3,4-2 2,5 0-2,5 1 4,-2 2-1,8-5-6,3 1 6,6 3-1,3-2-3,15-2 3,-1-1-3,4-5-14,4-1-6,5 1-23,4-4-23,1-6-9,-1 0-10,1-3-6,1-1-1,-9-8-4,1 1-4,-1-4 2,-1 2 13,-6-7 8,-4 3 2,-10 1 7,-3 3 4,-2-2 5,-9 4 10,4-7-2,-4 8 21,-4-2 21,-2 3 4,-5-2 1,4 4-5,-3-4 13,-2 7 4,0-4 2,0 4 0,-8-3-6,2 1 1,-2 1-1,-1 3 1,-2 3 10,-3-1-2,0-1-1,-1 3-5,-2-2-2,2 6-3,0-2-1,1 5-3,0-1-5,2 2 1,-1 4 2,0 1-2,-1 1-1,5 1 0,-4 8-1,4-7-3,4 2 1,-1 4-2,3 2 3,3-3-2,3-2 1,3 0-1,2-3-2,11 5 1,-6-8-2,3 2 3,-1-6 2,2-2-6,0-1 3,1 0 2,-2-10-5,0 0 5,-5-1 0,1-5 1,2-3 24,0-5-7,-6-5 5,4-5 2,-4-9 5,-1 0 2,0-7-6,-3 1-1,-4 1-3,-4 2 8,4-2-2,-7 0-3,1 4 15,3 3-4,-9 6-4,6 4-6,-2 1-3,-4 2-2,4 9-7,-3-4-2,-5 0-3,2 9-15,0-1-55,-1 8-66,-2-3-58,7 10-71,-2-5-162,6 6-445,6-6 197</inkml:trace>
          <inkml:trace contextRef="#ctx0" brushRef="#br1" timeOffset="37769.8857">30874 414 105,'29'12'188,"8"14"-11,0 2-16,-4 12-1,1-1-11,8 20-17,-10 5 5,-3-1-8,-3 8-3,-3 4-13,-9-1-8,0-1-2,-8 9-8,-6 0-5,-3-3-8,-5-4-6,-4-21-5,-7 14-7,-2-18 1,-8-3-6,-4-7 0,0-1-8,-3-9-7,-2-3-2,3-2-5,-2-7-8,9-5 2,-2-4-33,0-4-49,-2-2-79,5-10-88,-1 0-163,14-2-411,0-8 183</inkml:trace>
        </inkml:traceGroup>
      </inkml:traceGroup>
      <inkml:traceGroup>
        <inkml:annotationXML>
          <emma:emma xmlns:emma="http://www.w3.org/2003/04/emma" version="1.0">
            <emma:interpretation id="{277D1123-11C0-4BA0-9646-C4F20AEE1924}" emma:medium="tactile" emma:mode="ink">
              <msink:context xmlns:msink="http://schemas.microsoft.com/ink/2010/main" type="line" rotatedBoundingBox="6812,4013 25404,4427 25365,6173 6773,5760"/>
            </emma:interpretation>
          </emma:emma>
        </inkml:annotationXML>
        <inkml:traceGroup>
          <inkml:annotationXML>
            <emma:emma xmlns:emma="http://www.w3.org/2003/04/emma" version="1.0">
              <emma:interpretation id="{DA6D8570-7DD7-44B1-A486-A13B657CD03A}" emma:medium="tactile" emma:mode="ink">
                <msink:context xmlns:msink="http://schemas.microsoft.com/ink/2010/main" type="inkWord" rotatedBoundingBox="6805,4319 10251,4396 10234,5169 6788,5092"/>
              </emma:interpretation>
              <emma:one-of disjunction-type="recognition" id="oneOf7">
                <emma:interpretation id="interp35" emma:lang="en-IN" emma:confidence="0">
                  <emma:literal>CARA</emma:literal>
                </emma:interpretation>
                <emma:interpretation id="interp36" emma:lang="en-IN" emma:confidence="0">
                  <emma:literal>CAR A</emma:literal>
                </emma:interpretation>
                <emma:interpretation id="interp37" emma:lang="en-IN" emma:confidence="0">
                  <emma:literal>EAR A</emma:literal>
                </emma:interpretation>
                <emma:interpretation id="interp38" emma:lang="en-IN" emma:confidence="0">
                  <emma:literal>AAR A</emma:literal>
                </emma:interpretation>
                <emma:interpretation id="interp39" emma:lang="en-IN" emma:confidence="0">
                  <emma:literal>SAR A</emma:literal>
                </emma:interpretation>
              </emma:one-of>
            </emma:emma>
          </inkml:annotationXML>
          <inkml:trace contextRef="#ctx0" brushRef="#br1" timeOffset="80464.1202">5985 1781 39,'-4'-5'86,"4"5"-10,-3-7 0,0 3-2,3 4 2,-6-7-3,2 1-5,4 6 0,-6-7-8,6 7 15,-7-3-9,2 1-9,5 2 2,-9-4 2,9 4-8,-11-3-4,3-1-18,1 4 12,7 0-1,-20-3-6,11 3-3,-10 3 0,1 2-10,-2 1-1,-8-1 1,4 8-6,-4-1-1,0 5 7,4-3-7,-2 4-1,-3 7-7,7-4 7,2 2-2,-4 8-1,8-3-1,4-3 2,1 13-7,7-12-1,-1 1 1,8 9 2,3-6 5,8 5-4,4-4 4,7 0-4,4-3-1,3-4 2,8 0 3,-4-4-5,3-2-10,4 0-27,-13-11-22,13 0-36,-13-2-31,3-4-113,-1-7-250,-2-1 112</inkml:trace>
          <inkml:trace contextRef="#ctx0" brushRef="#br1" timeOffset="80936.4097">6440 1862 56,'0'0'103,"-11"-4"1,11 4-8,-9-3-22,9 3 0,-5-4-6,5 4-7,0 0 2,-12 12-12,6-5-5,-2 4-4,0 0-9,1 5-1,-4 7 1,2 2-5,-2 2-7,2 0 0,-4-4-1,0 12-16,-1-7 7,2-2 6,2 1-1,-3-2 1,0-2-2,1-2-5,4-6 0,1 3-3,1-5 0,-2-1-1,3-5 2,2 0-5,0-1 7,2 0 20,-1 0 20,2-6 20,-1 5-1,1-5-3,0 0-6,0 0-10,4-18-4,-1 6-4,3-1-8,2-1 2,0-11-6,1 1 1,3-2-2,3-12-10,-2 5-2,-1-6 6,2 4-3,-5-1-5,3 8-2,2 1 0,0 1-2,-2 2-5,2 6 1,-2 4 3,-1 0-6,-6 2 0,4 2-1,-3 3-5,-1 0 0,1 3 5,3 1-2,-4 2-11,-5 1 11,15 3 3,-10 2-5,4 1-3,1 6 6,1-2-2,-3 5 1,7-2 1,-1 10 0,-3-7 0,3 7 3,2 2-6,-5 0 2,3 2 3,4 8 1,-5-7-3,1-2 1,-2-1-4,2 2-2,-1-2-12,-5-4-22,3-1-22,-2-3-16,-1-2-22,-2-1-22,-5-4-13,4-3-111,-5 1-262,-6-4 115</inkml:trace>
          <inkml:trace contextRef="#ctx0" brushRef="#br1" timeOffset="81108.5272">6363 2171 103,'12'-8'111,"-4"5"-9,4-1-7,5 2 0,3 1-15,5-2 0,5 0-20,2-2 2,10 1-10,-1 2-4,-8 1-8,11-3-12,-1-2-21,-5-2-19,-5 1-36,-1 0-103,-3-8-163,-1 8 72</inkml:trace>
          <inkml:trace contextRef="#ctx0" brushRef="#br1" timeOffset="81711.8137">7098 1942 98,'6'-2'110,"-6"2"-15,0 0-4,0 0-12,-3 12-9,0-4-4,0 6-8,-2 2-7,2 2 21,-3 3-6,0 4-7,-2-1-1,2-5-12,-2 5-7,-1 4 2,3-2-11,2-1 6,-1-3-3,5 2-8,-6-6-5,6-4-1,0 3 5,0-4-4,0-1 0,0-3-2,0 0 1,0-1 2,1-1 10,-1 0 18,0-7 13,5 4 1,-5-4-4,0 0-6,0 0-7,14-12-1,-10 0-4,2 1-5,-1-4 0,1-2-4,-3-2-5,0-5-5,-3-2 1,0-3-3,5-10-5,-2-3-1,-3 5 3,6-2-2,0-3-5,5 5-7,0 9 6,3-6-4,-4 7-8,9 2 6,-4 3 3,2 3-8,-2 6 1,1 4 1,2-3-3,2 7 7,8-2-6,-2 4 5,-2 3-5,-1 2 2,-6-1-9,3 3 9,-4-1-7,-1 4 8,-1 1-2,-1 0-3,-8-1 7,4 3-7,-6 0-1,-1 8-1,-4-6 1,-1 2-1,-6 0 2,0-1 5,-6 2-5,1-5 4,0 1 1,-3-2-3,0-2 2,3 2 1,-6 0-5,7-2-1,-1-4 3,3 1 0,2 3 1,1-5-3,4 2-1,-3-1-4,7-3 5,-3 9-2,0-2 5,3-3-2,3 3 3,0 0 0,4 4-5,0 0 6,6 4 1,-1-1-3,8 7 7,1-2-3,5 1 0,-7-1-1,4 1-1,7 3 0,-8-5 0,9 7 0,-10-2-2,-1-3-10,0 5-35,3 4-26,-6-8-33,-2 1-23,-2-1-22,-6 4-105,-1-9-276,0 1 124</inkml:trace>
          <inkml:trace contextRef="#ctx0" brushRef="#br1" timeOffset="82344.7018">8498 1773 77,'0'0'106,"0"0"-14,0 0-4,0 0-4,0 0-19,0 0 0,-11 21-3,5-10-11,3 1-7,-4 8-1,0 1 6,1-5-13,-5 12 23,3 8-15,-2 0 12,3-7-7,-3 6-7,2-6 0,-1 10-9,-2-3 9,5-10-8,0-4 0,1 2 1,2-6-8,0 3-7,-3-9-3,4 1 6,2-1-15,-3-1 4,0-4 5,3-1-9,0 0 2,0-6 28,0 9 21,0-9 17,-3 8 0,3-8-10,0 0-3,0 0-10,0 0-1,-4-25-7,4 10-6,1 1-2,2-4-7,0-7 1,3-2-2,-1-4-4,7-8-4,-1 2-2,0-4 3,6 1-2,-2 3-8,0-2 3,4 5-6,-6 7 0,3 2 1,1 3-5,-2 1-4,0 3 9,-2 3-3,0 2 1,1 4-7,-1-5-1,2 5 7,-3 0 0,2 0-1,-2 2-3,-1 6 5,-2-4 0,5 4-2,-6 0 0,2 1-1,3 1-5,-3 4-1,4 4 4,2 3 1,-7 0 1,3 6-1,2 3 0,4 4-3,-5 1-4,2 10 10,-1 3-4,1 0 1,-1-3-5,3 4 3,0-3 0,-3 2 1,-4-4-1,-1 1 4,2-7-3,-6-2-10,-2-2-18,3 0-13,-4 2-14,1-14-23,-3 4-9,0-2-20,0-5-23,0-3-20,-5 1-155,0-6-326,-4-2 145</inkml:trace>
          <inkml:trace contextRef="#ctx0" brushRef="#br1" timeOffset="82563.5081">8514 2097 4,'0'0'164,"0"0"-21,0 0-13,13-9-6,-7 7-19,3 2-9,3-1-11,4-3-7,2-2-20,1 3 5,5-1-4,7 4-11,-2-1-20,0-5-24,9-1-29,5 2-53,-10 3-103,8-5-197,-1 0 87</inkml:trace>
        </inkml:traceGroup>
        <inkml:traceGroup>
          <inkml:annotationXML>
            <emma:emma xmlns:emma="http://www.w3.org/2003/04/emma" version="1.0">
              <emma:interpretation id="{DF2B6C84-911B-4A80-A480-583B6826A48B}" emma:medium="tactile" emma:mode="ink">
                <msink:context xmlns:msink="http://schemas.microsoft.com/ink/2010/main" type="inkWord" rotatedBoundingBox="11409,4215 15198,4300 15179,5184 11389,5100"/>
              </emma:interpretation>
              <emma:one-of disjunction-type="recognition" id="oneOf8">
                <emma:interpretation id="interp40" emma:lang="en-IN" emma:confidence="0">
                  <emma:literal>ahead</emma:literal>
                </emma:interpretation>
                <emma:interpretation id="interp41" emma:lang="en-IN" emma:confidence="0">
                  <emma:literal>Ahead</emma:literal>
                </emma:interpretation>
                <emma:interpretation id="interp42" emma:lang="en-IN" emma:confidence="0">
                  <emma:literal>alread</emma:literal>
                </emma:interpretation>
                <emma:interpretation id="interp43" emma:lang="en-IN" emma:confidence="0">
                  <emma:literal>ahod</emma:literal>
                </emma:interpretation>
                <emma:interpretation id="interp44" emma:lang="en-IN" emma:confidence="0">
                  <emma:literal>aheael</emma:literal>
                </emma:interpretation>
              </emma:one-of>
            </emma:emma>
          </inkml:annotationXML>
          <inkml:trace contextRef="#ctx0" brushRef="#br1" timeOffset="83882.5567">10626 1993 72,'-12'-1'130,"1"-3"-10,-3 3-13,-6 1-7,0 3-4,-7 2-5,-2-1-9,1 5-10,-9 5 0,0 2-12,10 0-3,-7 5-4,0 0-5,0 0-6,4 4-1,10-3-9,-5 0-4,8-1-1,3 1 2,1 2-6,0-6-3,6 0 1,5-3 2,4 2-3,4-1-3,2-2 0,8-7-3,11 0 2,3 0-5,12-2-8,-1-6-3,2-6-3,2-2-1,-9 0-2,3-5 0,-10-2-2,-1 3 4,-2 0 3,-6-6-3,-7 7 0,-2-5 7,-2 6 1,-1-3 4,-2 5 4,-6 0 16,2 0 6,1 2-5,-3 4-3,0 3-2,0-7-4,0 7-5,0 0 0,0 0-1,0 0-1,-28 11-1,19-3-4,1-1-4,1 3 4,0 5-4,4-4 0,-1 5 4,-1-2-5,5 4 5,6-2-4,7 2 0,2 0 1,8 0 3,3 0 1,9-4-7,11-2 7,0-4-3,-1-3-3,6-1-6,-7-4 2,7 0-1,-4-9-1,-8 1-2,2-7 2,-12 4 7,-4-7-4,1-1 0,-2-1 2,-5-4-2,-1-13-3,-2 1 0,-3 0-2,-3-3 4,-3 2 4,-1-1 0,-3 12-6,-1-5 12,-2 4-12,0 2 5,-5-1-5,-4 1 5,6 1 21,-8-1-4,1 6-4,2 6 3,2 2-1,0 3-6,0-2 0,4 3-3,-3 3-3,5 4 1,-9-4-2,9 4-1,0 0 2,-24 7 1,16 0-6,0 1 3,1 6 1,-3 1-4,1 3 4,-5 3-1,5 7-2,-3-2 2,4 8-1,-2-6-1,0-3 2,3 13 0,-3-9-10,9-1 10,-2-2-1,3 2 0,0-5-7,0 2 10,3-1-1,-2-5-12,6-5 9,-1 3 3,1-4 1,0-3-7,3-1 12,-4-1-3,4 0-4,-3-8 3,4 2-4,-2-3 3,3 0 1,1-3-3,2-3 2,0-5-1,1 2-2,-2 1 1,1-3 0,-1 0 0,-3 4-2,-1-2 0,1 0-2,1 3-1,-6 2 0,2 2 2,-5-3-3,-3 6 2,17 0-3,-9 0 3,-1 6-1,3-1 1,-4 2-1,4 4 2,-2-4 1,4 5 0,2 1 1,-1 1-3,2 1 4,-3-1-6,-3-1 11,1 2-11,0 0-4,-4-1-14,5-7-32,-9 5-38,4-6-46,-3-1-37,0 2-93,-3-4-288,0-3 128</inkml:trace>
          <inkml:trace contextRef="#ctx0" brushRef="#br1" timeOffset="84946.6725">11940 2278 81,'10'-2'106,"0"-2"-7,-3 3-14,4-5 5,0 4-17,0-3-6,2-2 4,1-1 3,-5 1-23,-1-1 6,4-2 7,-4-1 12,-2 4 12,-1-3-5,-2 2-4,0 0-7,-2-2-8,-2 3-7,-2-1-6,0 1 2,-3 0-4,-4 1-3,-2 2-8,-2-3-6,-4 7 2,-2 0-6,0 0-3,0 4 0,-1 2-3,-6 2-6,6 5 0,-2-1-5,6-1 3,0 5-2,5-1-2,-2 0-3,5 0 2,3 5 3,0-4-2,6 1 4,3 5-8,7 3 4,9 0 2,-1-3-7,21 1 2,7 0-2,-2-9-26,11-3-18,21 0-17,-1-8-18,3-3-7,-1-5-4,0-3 10,-19-4 0,20-2 5,-7-11 0,-19 4 16,-6-5 8,-5 5 12,-2-4 21,-10-2 10,-9 7 19,-6-2 12,-2-3 17,-9 8-3,-3-1-8,-6-5 1,1 6 5,-7 3-1,0 0-3,-7-5 16,1 2-1,1 9-3,0-3-4,-1 5-1,-1-1 0,-1 4-7,-7 3-8,-1-2-5,4 4 5,5 4-7,-5 1 5,5 1-5,-1 6-2,3-3-5,0 9 1,4-1-6,-1-1 7,6 0-5,2 0 0,-2-2-9,5 0 6,2-1 2,1-2-1,6 1-1,-3-4-4,6-3 6,-4-1 1,4-4-9,5 3 5,-7-5-3,7-2-1,-1-1 4,0-3-4,1-2-3,0 0 3,-5-2-2,2 2 3,-6 1-3,1-2 6,0 2-5,-5 2 2,5 1 2,1-2-3,-6 1-2,5-1-1,-1 3 6,-5 3-6,9-5-1,2 2 1,1-3-3,7 6 3,-1 2 5,10-2-8,-1 4-5,18 0-3,-7 0-7,7 3-12,-1 3-9,4 0-12,4-3-25,-3 4 2,0-4-3,5-2 2,-5-1 10,-2 2-6,7-6 5,-8-2 9,0-2 12,-3 0 1,-11-1 2,7-5 5,-5 0 6,-7 2 1,2-3 21,-4-2 6,1-5-12,-5 3 17,-2-2 19,-4-4-3,-4 5 17,-2 3-7,2-5 20,-10 4 4,1 2-8,-2-2 7,-2 3 2,1 0-3,-4 2-4,-1 2-1,-2 2-10,-2 1-3,1 4-3,-7 6-4,-8 4-5,2 5 5,1 4-8,-4 3 2,10 0-4,-8 10-5,3 4 2,6 3-2,5 0 1,4 1-2,8-4-3,-1 4 0,12-13 3,1-4-2,3-2 0,8-3-6,-4-7-2,9-3 6,-2-2 0,0-9 3,-1-5-4,1 1 1,-8-6 4,1-6 8,-2-4 6,-3-1-1,-4-2 10,6-19 1,-9 7-4,0-7 3,-6-1-8,-7-4-1,-3-1-10,1-2 9,-4 0-5,-1 1 4,-4 6 7,0 5 3,0 2 10,-4 3-2,4 11 16,0 0-7,0 3-4,2 8-5,4 2-3,-2-1-6,6 7-6,-2 5 0,6 1-7,0 0 0,-21 14-1,13-2-4,-3 14 1,5 1-4,0 12 5,9 2-2,0 9-1,3 18 1,2-15-2,4-1 0,4 18-4,-2-20-1,4 18 1,-6-22-28,1-1-35,-6-1-51,4-1-41,-2-4-55,-7-11-205,7-2-444,0-2 197</inkml:trace>
        </inkml:traceGroup>
        <inkml:traceGroup>
          <inkml:annotationXML>
            <emma:emma xmlns:emma="http://www.w3.org/2003/04/emma" version="1.0">
              <emma:interpretation id="{4DCEC92F-BB1E-4443-B43E-610A144A35C5}" emma:medium="tactile" emma:mode="ink">
                <msink:context xmlns:msink="http://schemas.microsoft.com/ink/2010/main" type="inkWord" rotatedBoundingBox="16369,4226 17393,4248 17360,5770 16335,5747"/>
              </emma:interpretation>
              <emma:one-of disjunction-type="recognition" id="oneOf9">
                <emma:interpretation id="interp45" emma:lang="en-IN" emma:confidence="0">
                  <emma:literal>of</emma:literal>
                </emma:interpretation>
                <emma:interpretation id="interp46" emma:lang="en-IN" emma:confidence="0">
                  <emma:literal>af</emma:literal>
                </emma:interpretation>
                <emma:interpretation id="interp47" emma:lang="en-IN" emma:confidence="0">
                  <emma:literal>oy</emma:literal>
                </emma:interpretation>
                <emma:interpretation id="interp48" emma:lang="en-IN" emma:confidence="0">
                  <emma:literal>oaf</emma:literal>
                </emma:interpretation>
                <emma:interpretation id="interp49" emma:lang="en-IN" emma:confidence="0">
                  <emma:literal>Of</emma:literal>
                </emma:interpretation>
              </emma:one-of>
            </emma:emma>
          </inkml:annotationXML>
          <inkml:trace contextRef="#ctx0" brushRef="#br1" timeOffset="86024.4367">15231 2056 98,'-7'4'128,"-7"-1"-15,3 1-15,-9 1-3,6 4-13,1 0-7,-1 5-17,-2-3-8,3 2-5,5-2-1,-1 3-4,3 0-11,4 0 1,2 2 7,2 0-12,4-1 7,3-4-2,-1 3-1,5-4-8,3-3-2,-2-1-1,-4-1 1,4-5-4,-6-3 6,7-3-7,-10-2 2,4 2-2,-4-7-4,-5-1 0,0-2 1,-5 4-7,0-2 6,-1-1-2,-6 1-1,6-4-4,-2 7-1,-3-2 4,1 5-1,-3-5 3,3 2-7,0 3 1,3 1 5,1-1-3,3 1 0,-2 5-5,5 2 0,0 0-1,8-5-1,2 3-5,9 4-6,8 3-6,7-5-8,5 2-15,7 5-10,6-3-6,-2 1 7,7-2 7,5-3 2,-4 3 7,-1-6 7,-2 0 5,2-2 6,-8-6 18,0 4-1,-9-7 10,-3-4 8,0-4 7,-8-5 3,-6-3 6,-5 7 1,-3-11 7,2-2 4,-6 10 10,-2-2-3,-7 3 10,1-1-8,-6 1 12,1-4-10,-7 4 21,-2 4-9,2-3-2,-6 5-10,6 7 2,1-1-11,-1 8-13,1 3 1,-1 4-6,-5 3 1,2 8-3,-7 6-5,-1 6 0,-1 12-5,1 5 1,1 2-2,-10 23 0,11 8-5,-5 1 4,3 4-3,6 5 3,0-7-2,1 6 3,6 2-7,3-6 2,-1 1 0,1-5-5,-1-4 3,0-4 1,4-17-3,-5 2 1,4-9 0,-1-1 1,3-13-7,0-4 3,0-7 3,-1-1-3,1-4-1,-2-6 18,-3 1 19,4-4 0,1-5-3,0 0-4,0 0-3,-25-23-6,15-1-3,-7 3-4,-3-17-4,-2-3-5,1-3 1,1-6-11,-6-18 0,12 18-4,8-18-3,10 20-1,1 3-6,13 2-2,9 10 2,5 2-12,9 8-18,5 1-9,2 4-10,4 11-33,8 2-16,15-1-28,-21 4-32,-2 2-135,0 2-332,-4 2 147</inkml:trace>
        </inkml:traceGroup>
        <inkml:traceGroup>
          <inkml:annotationXML>
            <emma:emma xmlns:emma="http://www.w3.org/2003/04/emma" version="1.0">
              <emma:interpretation id="{F2472C73-A597-41AD-A5C4-D965EA1AFB80}" emma:medium="tactile" emma:mode="ink">
                <msink:context xmlns:msink="http://schemas.microsoft.com/ink/2010/main" type="inkWord" rotatedBoundingBox="18444,4552 18900,4562 18885,5221 18430,5211"/>
              </emma:interpretation>
              <emma:one-of disjunction-type="recognition" id="oneOf10">
                <emma:interpretation id="interp50" emma:lang="en-IN" emma:confidence="0">
                  <emma:literal>B</emma:literal>
                </emma:interpretation>
                <emma:interpretation id="interp51" emma:lang="en-IN" emma:confidence="0">
                  <emma:literal>b</emma:literal>
                </emma:interpretation>
                <emma:interpretation id="interp52" emma:lang="en-IN" emma:confidence="0">
                  <emma:literal>A</emma:literal>
                </emma:interpretation>
                <emma:interpretation id="interp53" emma:lang="en-IN" emma:confidence="0">
                  <emma:literal>D</emma:literal>
                </emma:interpretation>
                <emma:interpretation id="interp54" emma:lang="en-IN" emma:confidence="0">
                  <emma:literal>H</emma:literal>
                </emma:interpretation>
              </emma:one-of>
            </emma:emma>
          </inkml:annotationXML>
          <inkml:trace contextRef="#ctx0" brushRef="#br1" timeOffset="86899.0572">17251 2038 105,'6'-9'97,"6"-3"-9,-4 1-3,6-3-14,0 3-2,6-5 0,-5 7 0,10-7-2,-2 3-4,1 1-3,-1 2-12,3 0-7,-3 3-2,-4 2-1,-1 3-12,-3 2-2,-1-1 9,-1 2-6,-1 2-3,-5 1 1,0 2-5,-3 5-1,-1 3-16,-1 2 10,-4 0 9,-2 7-6,-4 0-8,-1-2 4,-2 3-3,-1-1 4,1 0-7,0-5 0,2-2 3,-2 1-3,8-2-2,-1-1 1,2 0-7,-2-3 8,4-1-7,4-2 4,2 1 5,3 3-4,-1-4-7,3 3 9,-2-1-7,2 5 2,-2-5 6,2 5-4,0-2 1,-4 1-4,2-2 0,-1 6 2,-5-6 10,0 5 7,-1-2 6,-4 2 10,-2-2-2,-4 2 4,0-6-4,-9 3 0,2-5 7,-11 4 3,-2-2-1,1-4-5,-4 0-3,-3-4-1,4 2-7,-13-2 2,10-3-5,-7-3-12,10 2-14,2-3-31,4-3-58,10-2-72,3 1-108,6-2-294,12-5 131</inkml:trace>
          <inkml:trace contextRef="#ctx0" brushRef="#br1" timeOffset="86503.7764">17354 1905 100,'0'0'105,"0"0"-15,0 0 0,0 0-12,0 22 7,-3-9 0,6 3 16,-9 2-13,3 7-7,1 0 2,-3 4 2,1-1-13,-1 1-5,1-1-2,-2 9 15,-1-8-5,4 0-3,-3-1-8,5 0-7,-10 2-4,2-4-9,3 1 2,-1-3-12,1-5 1,2-1-3,1-6-5,-2-2-3,3-2-2,1 2-1,1-2-2,-3-1-3,3-1 1,0-6-7,0 8-22,0-8-17,9 1-16,-9-1-15,0 0-37,17-15-3,-9 7-13,-1-5-10,-2-1-118,-1-4-261,-2 2 116</inkml:trace>
        </inkml:traceGroup>
        <inkml:traceGroup>
          <inkml:annotationXML>
            <emma:emma xmlns:emma="http://www.w3.org/2003/04/emma" version="1.0">
              <emma:interpretation id="{000223AF-61E4-4BE8-A17F-A2515B95EE29}" emma:medium="tactile" emma:mode="ink">
                <msink:context xmlns:msink="http://schemas.microsoft.com/ink/2010/main" type="inkWord" rotatedBoundingBox="20245,4428 21193,4449 21157,6079 20209,6058"/>
              </emma:interpretation>
              <emma:one-of disjunction-type="recognition" id="oneOf11">
                <emma:interpretation id="interp55" emma:lang="en-IN" emma:confidence="0">
                  <emma:literal>by</emma:literal>
                </emma:interpretation>
                <emma:interpretation id="interp56" emma:lang="en-IN" emma:confidence="0">
                  <emma:literal>b,</emma:literal>
                </emma:interpretation>
                <emma:interpretation id="interp57" emma:lang="en-IN" emma:confidence="0">
                  <emma:literal>bi</emma:literal>
                </emma:interpretation>
                <emma:interpretation id="interp58" emma:lang="en-IN" emma:confidence="0">
                  <emma:literal>bf</emma:literal>
                </emma:interpretation>
                <emma:interpretation id="interp59" emma:lang="en-IN" emma:confidence="0">
                  <emma:literal>bl</emma:literal>
                </emma:interpretation>
              </emma:one-of>
            </emma:emma>
          </inkml:annotationXML>
          <inkml:trace contextRef="#ctx0" brushRef="#br1" timeOffset="87682.6115">18999 1762 71,'0'0'133,"0"-10"-10,0 10-12,3-4-12,-3 4-9,0 0-10,0 0-13,0 0 0,0 0-13,0 0-5,-6 29-7,4-11 7,-4 7-9,3 6-5,0 12 1,0-2-6,0-1 0,1 5 24,-1-2-4,0 1-6,3-1-1,-3 0-5,6-4 0,-3 1-7,-3 0-3,3-14-1,0-1-6,0-5-1,0-1 3,-3-6-6,3 2-3,3-5 1,-3 1 2,0-7 11,0 3 16,6-4 0,-6-3-2,0 0-3,0 0-8,0 0-3,14-12-2,-3 1 2,1-1-4,-1 1-3,10-6-3,-1 2 0,5 0-8,-2 1 3,1 1-2,-1 5 2,-4 4-3,-4-3 0,2 3-8,-3 4 4,-3 4 1,1 3-4,-1-2 0,-4 2-3,1 11 0,0-5 0,-2 1 0,-3 4-5,3 1 3,2-1 0,-8-1-1,3-2 1,-3 0 2,0-1-1,-3-3 5,3 0-1,-5-2 2,-1-2-1,-2 1-2,-1-4 2,-5-1 3,-6 0-1,3-5-4,-9 1-6,-1-3-3,-1-6-13,4 0-19,-4 1-30,13-1-20,-5-7-26,7 3-13,3-1-35,5-2-97,-1-3-279,6-1 123</inkml:trace>
          <inkml:trace contextRef="#ctx0" brushRef="#br1" timeOffset="88009.8434">19593 2214 67,'0'0'73,"4"7"24,-2-2-12,1 0 0,2 0 4,-5-1 21,9 2-3,-5 1 3,6-6-10,0 1-9,1 0-7,6-2-9,-3 0-4,6-4 0,0-3-15,0 3-7,1-7 3,5 5-8,-1-6-3,-7-2-8,1 7 3,-4-4-7,-4 3 13,-2 1 18,2 0 0,-4 1 0,-1 2-5,-2-3-3,-4 7-6,0 0-5,0 0-8,0 0 1,-11 18-1,-6 2 14,-3 2-2,-3 11 3,-5 7 6,-4 4 8,-8 19-3,5 2 11,4 3 1,1 3-7,-1 8-2,0-6-7,4-2-3,-1 8-7,5-4-2,-5-6-2,4 4-7,-4-10-3,10-20-3,-1 0-1,4-6 3,7-9-56,2-3-44,-2-8-51,5-5-39,6-4-46,4-3-220,0-5-462,21-10 204</inkml:trace>
        </inkml:traceGroup>
        <inkml:traceGroup>
          <inkml:annotationXML>
            <emma:emma xmlns:emma="http://www.w3.org/2003/04/emma" version="1.0">
              <emma:interpretation id="{CB526583-C8F1-44C2-B7B2-BDA17E8E6447}" emma:medium="tactile" emma:mode="ink">
                <msink:context xmlns:msink="http://schemas.microsoft.com/ink/2010/main" type="inkWord" rotatedBoundingBox="22441,4633 23661,4660 23647,5309 22426,5282"/>
              </emma:interpretation>
              <emma:one-of disjunction-type="recognition" id="oneOf12">
                <emma:interpretation id="interp60" emma:lang="en-IN" emma:confidence="0">
                  <emma:literal>36</emma:literal>
                </emma:interpretation>
                <emma:interpretation id="interp61" emma:lang="en-IN" emma:confidence="0">
                  <emma:literal>3°</emma:literal>
                </emma:interpretation>
                <emma:interpretation id="interp62" emma:lang="en-IN" emma:confidence="0">
                  <emma:literal>3b</emma:literal>
                </emma:interpretation>
                <emma:interpretation id="interp63" emma:lang="en-IN" emma:confidence="0">
                  <emma:literal>35</emma:literal>
                </emma:interpretation>
              </emma:one-of>
            </emma:emma>
          </inkml:annotationXML>
          <inkml:trace contextRef="#ctx0" brushRef="#br1" timeOffset="89241.0991">21166 2149 1,'1'-10'153,"1"2"-15,2-8-3,-2 5 11,3-5-12,-4 2-12,1-6-11,4 8 8,0-1-10,-1 2-13,2-1-11,1 1-4,1 4-6,2-6-9,-2 8-7,5 0-4,-3 2-8,5-3-6,3 6-2,-4 0-6,5 0-5,0 6-2,-5 0-2,-2 3-2,1 2-2,-2 0-2,0 2-5,-6 3 2,2-1-4,-7 5-1,1 3 2,1-3 2,-3 3-4,-3-5 0,0-1-1,0 1-4,1-1 3,2-2-2,-1 2 4,-1-3-6,2-3-3,0-3 3,2 0-1,-1 3-6,4 0 4,1 3 0,2-3 0,-1-1-2,6 1 2,-3 3 2,3 1-3,5 1 0,-4 0-1,3 2-3,-3-3 3,-8-3 0,1 2 5,6 2-7,-9-4 3,-1-1 0,-3 0 0,-3 3 3,-1-4-1,-2 0 2,-5 2 0,-6-6 0,2 5 2,-5-4-2,-8 0 3,0-3-3,-1-3-2,-4 1-7,0 2 7,1-4-2,3-4-2,0 1-7,9 0-33,0 2-25,6-6-49,6 0-49,5-3-129,3 3-318,6-8 141</inkml:trace>
          <inkml:trace contextRef="#ctx0" brushRef="#br1" timeOffset="89730.565">22390 2022 62,'0'0'138,"0"0"-17,-15 2-13,3-1-9,6 2 1,-14 2 4,0 4 6,-8 2-9,1 3-8,-12 5-8,12-2-7,-10-2-8,3 9-3,0-2-2,13-1-3,1-2-5,3 5 2,3-1-3,-3 2-2,9 1-11,2 0-4,6 4-1,0-3 5,6 1-6,7 10-2,2-5-3,-1-8-2,6-3 3,1-1-12,2-4 5,-4-1 0,-2-7-7,-2 3-7,-3-5 19,-3-3 3,2 3 4,-2-7-4,-1-1 1,-2-6-1,-1 1-2,-2-1-3,-8-5-7,2-3 4,-6-1-6,-2-6-1,-3 3-3,-2-1-3,-3 1 2,-1 1-20,0 2-28,-3 4-51,2-2-48,4 2-63,2 1-151,-4 4-374,5 0 166</inkml:trace>
        </inkml:traceGroup>
        <inkml:traceGroup>
          <inkml:annotationXML>
            <emma:emma xmlns:emma="http://www.w3.org/2003/04/emma" version="1.0">
              <emma:interpretation id="{C18565AC-47ED-48C0-AEE7-74A6C657734A}" emma:medium="tactile" emma:mode="ink">
                <msink:context xmlns:msink="http://schemas.microsoft.com/ink/2010/main" type="inkWord" rotatedBoundingBox="24367,4901 25393,4924 25382,5428 24356,5405"/>
              </emma:interpretation>
              <emma:one-of disjunction-type="recognition" id="oneOf13">
                <emma:interpretation id="interp64" emma:lang="en-IN" emma:confidence="0">
                  <emma:literal>m</emma:literal>
                </emma:interpretation>
                <emma:interpretation id="interp65" emma:lang="en-IN" emma:confidence="0">
                  <emma:literal>M</emma:literal>
                </emma:interpretation>
                <emma:interpretation id="interp66" emma:lang="en-IN" emma:confidence="0">
                  <emma:literal>n</emma:literal>
                </emma:interpretation>
                <emma:interpretation id="interp67" emma:lang="en-IN" emma:confidence="0">
                  <emma:literal>H</emma:literal>
                </emma:interpretation>
                <emma:interpretation id="interp68" emma:lang="en-IN" emma:confidence="0">
                  <emma:literal>B</emma:literal>
                </emma:interpretation>
              </emma:one-of>
            </emma:emma>
          </inkml:annotationXML>
          <inkml:trace contextRef="#ctx0" brushRef="#br1" timeOffset="90458.8677">23099 2221 128,'0'0'127,"0"0"-14,0 0-10,0 0-11,-1 17-11,2-9-11,-2 4 1,-2 6-7,3-4-4,3 4 0,0 7 9,2 0-1,-1-3-9,4 1-5,-2 2-6,2-1-3,-2-7-8,-3-1-1,1-2-3,-2-3-4,0-1-2,2 0 2,-4-5-3,2 1-4,-2 1 2,4 0 14,-4-7 18,3 7 15,-3-7 19,0 4-4,0-4-10,0 0-7,0 0-5,6-17-7,2 9-5,-5-3-6,8-2-5,-2-1-3,2-1-3,3-4-5,6 2-10,0-2 4,0-1-3,1 2-2,5 0-4,-4 5-1,2 0-1,1-1-3,-2 3-1,-6 4 1,3 2-1,1 3-3,-4-2 2,0 8-7,0-2 4,-7 3-5,3-3 2,-4 10 2,6-5-1,-4 6-2,-5-1-2,2 6 2,3 1-4,-8 5 1,1-2 2,-2-5 2,-2 2 0,0-1-4,-2-1 7,-2 1-4,4 0-2,0-6 2,0-2-1,0 0 3,0 2-1,-2-5-1,2 0 4,-1-4 1,1-3-1,0 0-3,0 0 4,0 0-1,0 0-4,0 0 2,-5-22 0,10 13-3,-4-10 1,1 2 2,4 2-1,1-7 1,6-2-3,-1 3 0,2 0 0,1 1 0,7-1-3,1-1 0,1 3 0,4 8 5,-1-2-3,4 6 0,-2 0-1,5 3 0,-8 8 1,2-1 1,-7 5 2,5 1-2,-6 8 1,-3 0 1,3 6-1,-3 1 1,-3 0 0,-6 2 1,-2 0-1,0 2-3,-5 1 0,-1-2 4,-1-1-3,-4 2-36,-2-3-42,-1-2-53,2-6-58,-8 1-185,2-7-404,2 0 179</inkml:trace>
        </inkml:traceGroup>
      </inkml:traceGroup>
    </inkml:traceGroup>
    <inkml:traceGroup>
      <inkml:annotationXML>
        <emma:emma xmlns:emma="http://www.w3.org/2003/04/emma" version="1.0">
          <emma:interpretation id="{ABAAC38B-7829-4064-A4D3-F25EE1E4750A}" emma:medium="tactile" emma:mode="ink">
            <msink:context xmlns:msink="http://schemas.microsoft.com/ink/2010/main" type="paragraph" rotatedBoundingBox="4018,5856 27205,6057 27191,7663 4005,74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D6F6756-FDBD-47F2-B5A8-2FA9E9E39069}" emma:medium="tactile" emma:mode="ink">
              <msink:context xmlns:msink="http://schemas.microsoft.com/ink/2010/main" type="line" rotatedBoundingBox="4018,5856 27205,6057 27191,7663 4005,7462"/>
            </emma:interpretation>
          </emma:emma>
        </inkml:annotationXML>
        <inkml:traceGroup>
          <inkml:annotationXML>
            <emma:emma xmlns:emma="http://www.w3.org/2003/04/emma" version="1.0">
              <emma:interpretation id="{F652EEB5-66C7-4FE1-AD86-A113918B3D69}" emma:medium="tactile" emma:mode="ink">
                <msink:context xmlns:msink="http://schemas.microsoft.com/ink/2010/main" type="inkWord" rotatedBoundingBox="4018,5892 8207,5928 8199,6916 4010,6880"/>
              </emma:interpretation>
              <emma:one-of disjunction-type="recognition" id="oneOf14">
                <emma:interpretation id="interp69" emma:lang="en-IN" emma:confidence="0">
                  <emma:literal>EO,</emma:literal>
                </emma:interpretation>
                <emma:interpretation id="interp70" emma:lang="en-IN" emma:confidence="0">
                  <emma:literal>f o,</emma:literal>
                </emma:interpretation>
                <emma:interpretation id="interp71" emma:lang="en-IN" emma:confidence="0">
                  <emma:literal>t o,</emma:literal>
                </emma:interpretation>
                <emma:interpretation id="interp72" emma:lang="en-IN" emma:confidence="0">
                  <emma:literal>to,</emma:literal>
                </emma:interpretation>
                <emma:interpretation id="interp73" emma:lang="en-IN" emma:confidence="0">
                  <emma:literal>¥ o,</emma:literal>
                </emma:interpretation>
              </emma:one-of>
            </emma:emma>
          </inkml:annotationXML>
          <inkml:trace contextRef="#ctx0" brushRef="#br1" timeOffset="99797.9126">2744 3629 109,'0'0'129,"0"0"-7,0 0-6,0 0-10,0 0-7,0 0-11,0 0-6,0 0-10,0 0-3,0 0-9,0 0 6,34 4 4,-26-4-8,10-3 3,-2 3-6,3 0-3,1-1-6,0-3-6,5 2-6,1 2-3,3-4-2,2 3 1,-2-2-6,3 3-39,-3-4-37,11-3-56,-14-3-152,5 7-275,0-5 122</inkml:trace>
          <inkml:trace contextRef="#ctx0" brushRef="#br1" timeOffset="99414.5641">2991 3259 42,'0'0'88,"0"0"2,-3-6-5,3 6-13,-3-7-2,3 7-1,-1-8-7,1 8 0,-5-3 7,5 3 10,0 0-2,-1-8-2,1 8-10,0-6 1,0 6-9,0 0 0,0 0-4,-2-8-5,2 8-6,0 0-3,0 0-5,0 0-8,0 0 3,0 0-4,0 0-1,0 0 4,0 0-16,-5 17 2,4-6-3,1 4-1,-5 6 5,4 4-5,-4 0 1,4 12-3,-2-1 3,-2 3 41,-1 0-1,3 2-5,3-2-7,-5 4-4,4-7-2,1-7-8,1 6 10,-2-6-8,2-2-2,4 0 1,-2-2-4,1-2 1,4 0 17,-2-5 2,2 4-5,0-8-7,-2 0 5,1-2-7,4 2 0,-3-3 0,1-4 1,-1 0-1,5 0-2,1 0-3,3-6 2,3 1-5,2-1-4,8-2-12,4-5-31,8-1-37,4-5-41,6-5-44,-2 2-38,3-5-144,0 2-357,22-5 158</inkml:trace>
          <inkml:trace contextRef="#ctx0" brushRef="#br1" timeOffset="100200.1891">3961 3601 16,'0'0'164,"0"0"-20,0 0-7,0 0-3,0 0-14,0 0-10,17 6-1,-17-6-10,19-4-8,-3 2-13,1-1-4,3 3-7,-1 0-7,1 0-3,6-4-10,-5 4 0,5 0-8,-1-1-3,-1 1-43,7-2-49,0-3-69,-2 5-116,0 0-259,2-3 115</inkml:trace>
          <inkml:trace contextRef="#ctx0" brushRef="#br1" timeOffset="100402.3318">4047 3884 73,'0'0'152,"0"0"-19,0 0 2,20 1-19,-6-1-9,6 0-1,8-1-13,-4 1-10,7-2-5,12 2-8,-2 2-10,1-4-8,-1 4 0,4 2-5,-6-4-52,3-3-42,-1 3-47,-12-3-109,-2 3-217,0-4 96</inkml:trace>
          <inkml:trace contextRef="#ctx0" brushRef="#br1" timeOffset="100775.412">5190 3525 59,'0'0'132,"-15"3"-14,9 1-8,-3-3-6,1 7-19,-6 2 7,8-3-12,-6 7-4,4-2 0,2 2-17,5 3-3,-6 1 1,14-1-1,-7 6 11,4-5-6,5 3 4,8 1-4,0-2 0,6-1 6,2-8-10,5 3 1,1-3-8,7 0 0,-5-4-4,-1-4 9,-9-1 7,-3-4 1,0-1-2,-3-4-2,-2-4-9,-1 4-1,-6-9 2,-2 3-8,-2-6-5,-1 1 0,-3-6-9,-3 5 0,-1-2-4,-2 4-5,-2 2 0,2 1-4,-5 3-2,-1 3-8,1 2-29,-9 2-47,0 1-64,-8 3-84,-4 0-130,-2 0-377,5 4 167</inkml:trace>
          <inkml:trace contextRef="#ctx0" brushRef="#br1" timeOffset="101451.7987">6931 3938 63,'-8'-3'176,"8"3"-10,-12-3-10,9-1-12,3 4-3,-14-5 1,9 2-7,-2-1-4,2 1-17,0-1 2,5 4-1,-9-7-2,9 7-5,-3-6-9,3 6-8,0 0-9,-6-4-9,6 4-9,0 0-4,0 0-7,0 0-3,12 18-7,-9-7-1,5 6-8,-2-2-2,-1 5-5,-2-2-1,1-2-4,-4 8-2,-4-3 1,1 0-2,-5 0-4,-10-3-1,-4 2-22,-13 3-42,-7-7-69,-5 1-53,-8 2-221,-21-1-426,1-11 188</inkml:trace>
        </inkml:traceGroup>
        <inkml:traceGroup>
          <inkml:annotationXML>
            <emma:emma xmlns:emma="http://www.w3.org/2003/04/emma" version="1.0">
              <emma:interpretation id="{341E5944-BC21-40B7-927A-25E86A53B26A}" emma:medium="tactile" emma:mode="ink">
                <msink:context xmlns:msink="http://schemas.microsoft.com/ink/2010/main" type="inkWord" rotatedBoundingBox="9468,6133 12243,6157 12231,7533 9456,7509"/>
              </emma:interpretation>
              <emma:one-of disjunction-type="recognition" id="oneOf15">
                <emma:interpretation id="interp74" emma:lang="en-IN" emma:confidence="0">
                  <emma:literal>they</emma:literal>
                </emma:interpretation>
                <emma:interpretation id="interp75" emma:lang="en-IN" emma:confidence="0">
                  <emma:literal>trey</emma:literal>
                </emma:interpretation>
                <emma:interpretation id="interp76" emma:lang="en-IN" emma:confidence="0">
                  <emma:literal>try</emma:literal>
                </emma:interpretation>
                <emma:interpretation id="interp77" emma:lang="en-IN" emma:confidence="0">
                  <emma:literal>troy</emma:literal>
                </emma:interpretation>
                <emma:interpretation id="interp78" emma:lang="en-IN" emma:confidence="0">
                  <emma:literal>thy</emma:literal>
                </emma:interpretation>
              </emma:one-of>
            </emma:emma>
          </inkml:annotationXML>
          <inkml:trace contextRef="#ctx0" brushRef="#br1" timeOffset="103303.1102">8194 3809 77,'0'0'115,"0"0"-24,24 0-5,-10-2-12,6 0-6,6 2 5,2-3-12,6 1 0,10 0-4,4 2 5,-2-5-7,4-2-1,1 3-2,-4-1-2,-2-5 0,-1 2-5,-5 3-2,4-8-7,-19 4 6,2 0-5,-1-5 5,-11 3 0,0-2 14,-1-3 2,-5 1-5,0-2 3,4-4-2,-6 6-4,-1-2 15,-2 1-6,3 2 7,-4-1 17,1 4-6,-3-6-10,0 9 1,3-1-12,0 0-6,-3 2-3,3 4-6,-3 3-6,-3-10-5,3 10-5,0-6 2,0 6-8,0 0 0,0 0-1,7 24 0,-3-11-1,2 2-3,-3 6 0,1 4-2,2 0-6,1 1 5,-6 2-1,2 2 1,6-5-3,-4 2-1,1-1-2,2 3 1,-4-9 0,1 3 0,-2-7-1,0 1-1,0-4-1,-1-4 2,1 0-2,0-1 5,0-5-3,-3 2-4,0 1 2,3-1-1,-3-5 4,6 2-4,-6-2 1,0 0-1,19-11-2,-15 5-1,7-1 1,-2 0-1,0 2 0,-1-2-1,3-4 3,0 2-2,-2 2 4,-2 0-5,9-2-1,-6 2 0,4-2-3,-3 4 1,3-3 4,-2 0-4,2 2 2,0 1-2,0-1 0,-1-1 0,1 6 0,-3-1 3,-2-2 1,5 4-1,-3 0-3,1 2 2,3 0 4,-1 1-4,6-1 1,-2 7-6,1-7 5,-2 3 0,9-1 1,-6-1-1,0 8 2,0-7-3,4 3 3,-1-2-2,-4-2 3,1 3 1,3-4-1,-10 0-1,4 1-1,0-1 1,-6-2 4,1-2-3,1 2-1,-6-7 5,2 0-1,-2 0 2,-1 0 1,-2-6 1,-1 3-2,0-8-3,1 5 4,-4-1-1,1-2 2,2 2 0,-3 1 3,-3 1-4,3 1-1,-1 1 7,1 0 4,0 2 0,-2 1-4,2 0 2,0 7-4,-5-8 0,5 8-1,-6-2-4,6 2 0,0 0-2,-10 19 3,5-6 2,-1 1-3,0 4 1,4 0-3,1 7 1,1 0-2,1 2 1,5 0-1,3 1-2,10 4 0,-4-6-6,5-5-8,5 0-6,-4-5-7,7-2-8,4-1-4,-4-8 0,5-2 10,-8 1-4,3-5 5,4-3 1,-5-2 5,-5-4 1,2-1 1,-8-1 3,2-2 1,-9-3 1,4 3 3,-1-2-2,-6 0 3,2-2 3,-2 2 2,-1 0-2,-1 2 1,1 1 3,-5 6 1,0 0 2,1-4-6,-1 6 4,0 2-1,0 3-2,0 0 1,0 0 0,0 0-1,0 0-2,0 0 2,-10 15 3,10-5 1,3-2 3,3 3-1,-2 1-4,-1 1-2,5-6 3,4 2 6,2 1-5,3-6 4,0 0-1,0-2-4,0-2 0,1-2 3,1-2 3,-1 0-3,-4-3-1,0-3 3,-4 1-4,3-4 5,-3 3-6,0-4 5,-3 5-4,1-6 4,-2 7-1,2-5 0,1 4-2,-8 2 4,3 0 0,0 1-4,-4 6 2,6-3 2,-6 3-4,0 0-4,3 16 2,-3 0 3,0 5 0,3 19-3,-3-1 3,7 5 3,-1 9 0,-2 0-2,10 19-1,-5 9 0,7 1 2,2-4 4,-1-2-1,3 3-2,-5-7 0,-6-19 0,2 1 1,-5-8 0,-4-6 1,-2 0-2,0-15 0,-5-8 5,2-1 2,-3-6 1,-2 0 0,-4-4 2,-2-4 0,-4-2-5,-2-7 6,-3-5-3,-2-5 2,-2-11-4,-1-4-2,4-4 0,4-7 0,3-4-2,3-22 1,3 3-4,16-7-1,4 4-5,12-2-6,-1 23-5,14 5-8,6 8-23,20-13-7,-16 20-25,10 6-31,0-3-16,0 8-32,-7 1-164,4-4-347,-7 8 153</inkml:trace>
          <inkml:trace contextRef="#ctx0" brushRef="#br1" timeOffset="102046.22">8554 3514 105,'-3'-7'165,"0"-4"-8,2 4-9,1 0-11,-5 0-17,5 7-12,0-7-8,0 7-9,0 0-9,0 0-9,0 0-8,0 0-9,-1 28-4,2-10-8,2 8-1,-3 12-4,0 0-3,0 0-2,-3 2-10,2 0 6,2-1-5,-2-2-2,1 3-6,0-10 5,0 6-8,1-7 3,-1-1-2,3-2 2,-3 2-4,2-2-24,2-4-55,-2 3-54,-2-7-160,1-4-302,-1-3 134</inkml:trace>
        </inkml:traceGroup>
        <inkml:traceGroup>
          <inkml:annotationXML>
            <emma:emma xmlns:emma="http://www.w3.org/2003/04/emma" version="1.0">
              <emma:interpretation id="{0831B3B3-D617-4DED-B3A8-1047D4EB9ACE}" emma:medium="tactile" emma:mode="ink">
                <msink:context xmlns:msink="http://schemas.microsoft.com/ink/2010/main" type="inkWord" rotatedBoundingBox="12944,6004 17999,6048 17992,6857 12937,6813"/>
              </emma:interpretation>
              <emma:one-of disjunction-type="recognition" id="oneOf16">
                <emma:interpretation id="interp79" emma:lang="en-IN" emma:confidence="0">
                  <emma:literal>accelerate</emma:literal>
                </emma:interpretation>
                <emma:interpretation id="interp80" emma:lang="en-IN" emma:confidence="0">
                  <emma:literal>aureate</emma:literal>
                </emma:interpretation>
                <emma:interpretation id="interp81" emma:lang="en-IN" emma:confidence="0">
                  <emma:literal>aculeate</emma:literal>
                </emma:interpretation>
                <emma:interpretation id="interp82" emma:lang="en-IN" emma:confidence="0">
                  <emma:literal>acierate</emma:literal>
                </emma:interpretation>
                <emma:interpretation id="interp83" emma:lang="en-IN" emma:confidence="0">
                  <emma:literal>aestuate</emma:literal>
                </emma:interpretation>
              </emma:one-of>
            </emma:emma>
          </inkml:annotationXML>
          <inkml:trace contextRef="#ctx0" brushRef="#br1" timeOffset="104506.5625">11995 3726 154,'-12'-14'155,"12"14"-7,-10-1-24,10 1-7,-18 0-13,3 0-14,-4 6-8,1 0-3,-10 0-5,-1 6-5,5-2-7,-3 1-8,6 4-1,-1 2-2,3-2-5,5-1-4,1 0-2,-2 6-4,4-4 5,5-1-7,5 0-3,-4 3-5,10-1-1,1 0-3,1-5 3,9 9 0,-2-7-7,4-6 0,-3 2-4,4-3 2,-2-3-2,1-4-6,-3 0 1,2 0 5,-3-3-6,-3-5 0,4-5 3,-4 4-4,-3-8 1,1 0 0,-5 1-5,3-2 4,-1 1 2,-2-1-2,-1 3 4,-3-1 12,3 5 1,1-3 0,-4 5 1,0 2 6,3 0-2,-3 0-3,0 7-1,0-9-5,0 9-7,0-6 3,0 6-2,0 0-1,0 0 0,0 0-5,13 15-2,-3-4 2,-1-1-2,9-1 0,-4 2 0,8 3 4,-1 2-5,5-1-1,0 0 0,10-1 0,-4-3-3,5 0-1,-7-2 3,1-8 2,-3 2-5,4-3 4,-5-4-4,1-2 4,-3-2-1,-5-6-1,-5 1-1,0-2 0,2-6-2,-9 7 3,3-1 1,-7-4-5,1 3 3,-1 2 2,-1-2-2,-1 5-1,0-3 9,-2 6 8,3-1-3,-3-1 5,1 3 0,-1 1-4,0 3 1,0 3-3,-1-11-4,1 11-2,0 0 2,0 0-3,0 0-1,0 0 0,0 0-1,-10 29 1,6-15-2,-1 0 2,1 4-2,0 4 4,3 1-4,-5-2-1,1 3-1,2-2 2,-1 2-4,2-5 2,4-1-3,2 2 5,4-9-3,3 4 1,5-4-2,11 2-4,0-5-3,4-4-7,10-2 2,5-4-2,-3-3 6,2-2-1,-5-9-1,-2 1 6,-10 1-2,-1-4-2,2-7-2,-6 7 3,-3-3 3,-6 2 3,-5 2-2,4-2 0,-9 5 2,2-3-1,-6 9 0,0-1 3,0-2-2,-4 6 4,-4 1-2,-3-2-2,-2 3 2,-3 1 0,-2 7-1,-1 1 1,-4 1-5,-1 6 9,1-1-6,3 3 0,6-3-1,0 2 0,0 2 4,5 0 1,-1 1 1,2 5-2,8-4 0,0 0-1,6 2 3,5-8 2,3 8 1,6 0-1,1-10 2,5 5-4,12-3-3,4-3-3,2 1-6,1-9-13,-1-1 1,-2-4-6,1-1-1,-2-6-16,-9 2 10,-4-5-7,0 2-6,-7-9-4,4 4-5,-4-5-6,-1 3-8,-1-5 10,-6 2-10,-2-3 13,1 0 7,-1-2 4,-3 0 0,0 2 11,-5 2-1,1-2 14,-4 0 7,5 7 20,-5 2 29,0 0 6,-5-1 5,1 3-1,1 2 0,1 2 6,-3 3 1,1 0-4,2 2-6,1-1-7,1 6-3,-8-4-2,8 4-1,0 0 1,-12 11-7,6-4 1,1 11-1,2 1 1,1 2-3,-1 8 6,3-1 2,5 1-3,-4 2-7,6 10 2,-1-6 4,0-6-9,0 1 0,0-3 2,-6-2-4,2 1-2,-1-1-5,-1 1-33,-3-12-52,3 3-62,-9-2-70,3-6-114,-2-2-350,0-1 155</inkml:trace>
          <inkml:trace contextRef="#ctx0" brushRef="#br1" timeOffset="106143.4169">13726 3578 8,'0'0'123,"0"0"-23,0 0-11,0 0-4,-11 12-5,10-8-8,-1 5-10,-2-4 6,1 3-14,-4-1-5,3 5-7,-2-4-7,3 4-3,-2-1 2,0-4-3,1 2-5,1 0 0,0-2-9,0-1 12,1-1-10,2-5 8,0 8 4,0-8 12,-2 6 14,2-6 21,0 0 11,0 0-3,0 0 0,0 0-14,0 0-8,0 0-7,7-18-7,-7 18 2,1-11-8,1 8-4,1-2-4,-3 5-5,3-7-3,-3 7-5,0-7 2,0 7-6,0 0 1,0 0-8,1-6 2,-1 6-6,0 0 2,0 0-3,0 0 4,0 0-3,0 0-3,0 19-6,0-19 6,0 9-2,3-2-2,-1 1 0,3 0 3,-1 0-2,2 1 3,0 5-1,-1-5-1,-2 7 0,6-5-3,-6 5 1,4-2 1,-1-3-1,0-1-3,3 5 5,-1-6 0,1-1-1,5 2-1,0-3 3,-4 0 3,7-2-4,-6-3 2,6-2-1,-6 0 0,1-3 3,2-3-5,-7-1 4,7-4 0,-5-1-1,2-1-1,-3-3 1,-2 2-4,5-4 1,-4 0 2,-1 2-1,-4 2 0,3-6-2,-5 6-1,-4 2 3,3 2 0,-1 2 2,2 1 1,-4 0-3,-2 1-3,-2 2-2,-4 2 4,-7 3-5,2 0 3,-9 6 0,8-1 0,-10 5-5,2 1 4,5 2 4,-5 3 1,6 2-6,0-3 0,4 2 1,4 5 4,0-3-2,4-3 0,4 7 5,7-2 4,0 0-2,7 3 2,6 0 6,5 7-5,10-3 3,3-4-2,7 0 3,4-3 0,1-8 1,-5 0-4,2 1 2,2-8-6,-4 0 3,0-3-2,-8-8 1,-3 0 0,-2-3-1,-5 4-4,2-8 1,-7 0 1,-4 2-1,1-7-1,-1-2-1,-3 0-1,-4-5-6,1-1 5,-3 7 2,-4-8 2,4 0-3,-5 2-1,-5 5 0,4 2 1,-2 0 2,1 0 0,-3 1-5,4 3 2,-1 3-1,1 0-1,-2 2 1,1-4-2,2 6 3,-1 2-2,1 3 2,-3-6-1,3-3-1,0 9 0,0 0 0,-2-7 0,2 7-2,0 0 3,0 0-3,0 0 5,2-6-4,-2 6-1,0 0 5,0 0-3,0 0 0,0 0 0,-8-3-1,8 3-4,0 0 3,0 0-1,0 0 0,0 0 0,-2 14 0,1-3 3,1-4-5,0 0 2,1 6 5,6-3-6,-1 7 5,1-2-2,3 2 3,6 1-4,4 0 1,2 1 1,4 1 4,6 2-5,2 0-2,3 2-1,1-3-12,1-9-15,2 5-12,-12-7-12,11-1-18,5 0-4,-18-8-2,4-2-5,0-4-6,-2 1 0,-2-4 8,-2-2-1,-4 0 6,-7-3 6,2-7 12,-3-1-2,0 2 18,-6-3 2,-2 4 17,-4 2 3,1 0 23,-4 0 11,1 1-10,-4 1 11,-1 0 1,-2 2-3,-2 1 13,-1 2 2,-6 2 0,0-4-9,-3 6 5,0 1-4,-6 3-1,5 1 0,1 1-5,-9 3 9,4 1-14,5 4 0,2 2 3,-1-3-1,7 5 1,0-1 4,7 5-4,-6-2 0,8 2 2,3-3-5,0 2 0,2 1-1,1 0-3,6-5-21,-1 2-6,-1-3-13,6 0-10,1-4-2,6-3 3,-7 3 0,4-8 5,0 1 3,-3-8 2,-3 3 8,-4 1 3,3-3 9,-6-1 9,2-2 1,-1 5-6,-1-5 11,-4 2-5,0 1 2,0 0-3,0 1 3,0 6 4,0-8-5,0 8 4,0-6-12,0 6 13,0 0-9,0-7 5,0 7 12,0 0-18,0 0 12,0 0-3,0 0 0,11 16-3,-5-7 5,-4 0 0,10 3 2,-4 1-4,4-1 0,0 5 0,2-7 1,2 3 3,-4-3 5,3 3 3,2-4-4,0-2 8,1-1-6,-4-3 28,3-6 0,-3-3 3,3-2 2,0-2 0,6-9-4,-5-3 1,2-3-17,8-7 12,-2-3-4,-2-4-8,-1-1 0,2-5-10,-1 0 7,1 2 14,-2 0-3,5-3 0,-1 9 6,-7-5 4,0 5 19,-8 10 1,2 2 4,-5 2 8,-4 9 10,1-1-7,-4 8-4,1-2-7,0 0-8,-2 2-8,-2 4-3,1 3-5,0 0-6,-26 7-1,10 3 0,-4 8-7,0 5-1,-9 5-4,2 5-3,7 2-1,0 7-2,6-1 0,8 6 7,0-1-8,9 3-3,6-3 1,3 2 1,5-1-2,6-3 0,5-2-4,2-2 1,1 0-12,0-8-19,3-2-29,-2-7-31,-9-8-42,3-4-43,0-4-43,-6-5-198,-5-2-440,-1-6 196</inkml:trace>
          <inkml:trace contextRef="#ctx0" brushRef="#br1" timeOffset="106450.6348">15162 3817 158,'14'3'137,"5"0"-5,2-3-16,5 2-9,6 0-7,-1 1-8,14-3-8,2 2-9,-1-2-9,6 0-7,1-2 8,-1-1-15,6-4-7,0-3-2,-1 5-5,1-7-9,-5 1-5,-4 2-1,-8-5-3,-9 9-1,-12 1 2,-3-3-1,0 5 3,-6-5 6,-2 3-7,-1 3-1,-2-2 0,-6 3-6,3-3 1,-3 3-5,0 0-4,-17-5 3,17 5-3,-23 0 0,8 0 3,2 1-5,-2 5 1,1-2 1,-1 1-20,4-2-60,2 3-57,-5 2-125,8-4-276,1 0 122</inkml:trace>
          <inkml:trace contextRef="#ctx0" brushRef="#br1" timeOffset="107409.3127">15887 3917 16,'12'0'110,"2"0"0,3-1-15,1-1 5,2-2-8,3 1-4,-5-2-4,1-2-6,5-3-8,-5 5 7,-5-5 5,3-1-4,-1 1-4,-3-2 11,-6 0-4,1-3-8,-2 5 8,-3-3-14,0 5-5,-6-4 6,0 2-5,2 4-1,-5-4-8,-7 1-9,-4 3 3,-4 5-4,-5-1-8,-5 4 6,0 3 4,1 2-1,-1 6-2,3-2 1,2 5-3,3 0-5,0 0 0,3 5 7,7-1-4,-1 0 0,6 2 13,5-1 1,3 0-1,6 4 11,5 0 5,3-2 1,13 5-6,7 0-4,7-4-1,6-4-7,2-2-5,9-5-9,19 3-18,-1-9-33,-16-6-50,20-2-58,1-6-55,-1-9-65,-6-3-183,-5-6-461,-18 2 205</inkml:trace>
        </inkml:traceGroup>
        <inkml:traceGroup>
          <inkml:annotationXML>
            <emma:emma xmlns:emma="http://www.w3.org/2003/04/emma" version="1.0">
              <emma:interpretation id="{9FEE1A0E-0A7A-4D7B-993E-F8BDBBCEA40B}" emma:medium="tactile" emma:mode="ink">
                <msink:context xmlns:msink="http://schemas.microsoft.com/ink/2010/main" type="inkWord" rotatedBoundingBox="18513,5981 19967,5994 19959,6931 18505,6919"/>
              </emma:interpretation>
              <emma:one-of disjunction-type="recognition" id="oneOf17">
                <emma:interpretation id="interp84" emma:lang="en-IN" emma:confidence="0">
                  <emma:literal>at</emma:literal>
                </emma:interpretation>
                <emma:interpretation id="interp85" emma:lang="en-IN" emma:confidence="0">
                  <emma:literal>al.</emma:literal>
                </emma:interpretation>
                <emma:interpretation id="interp86" emma:lang="en-IN" emma:confidence="0">
                  <emma:literal>ht</emma:literal>
                </emma:interpretation>
                <emma:interpretation id="interp87" emma:lang="en-IN" emma:confidence="0">
                  <emma:literal>af</emma:literal>
                </emma:interpretation>
                <emma:interpretation id="interp88" emma:lang="en-IN" emma:confidence="0">
                  <emma:literal>ct</emma:literal>
                </emma:interpretation>
              </emma:one-of>
            </emma:emma>
          </inkml:annotationXML>
          <inkml:trace contextRef="#ctx0" brushRef="#br1" timeOffset="108186.8642">17435 3837 160,'-20'2'157,"9"0"-22,1-1-14,-7 2-2,3 1-15,-1 0-10,-2 2-9,1 1-3,3 1-10,-3 2-9,6 2 2,-3-1-10,4 2-6,3 1-3,0-2 1,1 5-6,5 0-5,0-1-7,3-6 6,2 5-9,-1-5 3,4-2-5,3 1 1,-2-4-4,5-1-4,0 1 5,-2-10-6,0 4-1,2-3-1,1-2 0,-2-5-2,1 3-1,-4-7-3,-4 8 1,5-2 0,-5-2-1,0 0 2,-1 4-3,-5 0-1,6 0 0,-3 3-4,2 0 5,-5 4-3,6-6-3,-6 6-5,3-4 4,-3 4 0,0 0 0,0 0-5,18 11 7,-11-5 2,-1 1-5,1 4-2,0 3 6,5 4 0,2 3-6,1-5 1,-1 2 4,4 5-2,4-3-1,-1-7-3,5 6 2,3-7 4,-3 1 3,2-6-2,0-2 8,-1-4-7,1-2 0,-2-5 0,-1-3 1,2-2-2,-4-7-2,-1-2 3,7-10 0,-8 1-1,1-7 0,-2 0-5,3-6 3,-3 2 1,-3-6-2,-4-2 4,3-2-2,1 0 0,-2-1 5,-4 5 1,1-2-10,-3 2 15,1 4 18,-9 14-5,1-13-1,-2 19 23,0 7 0,1-2 1,-2 3-5,1 6-8,0 0-4,-3 5-2,3 3-4,0 0-1,-24 12 1,11 4-7,-1 7-1,-6 13 4,1 1-6,6 8 7,2 3-6,-1 2 4,6 3-3,6 16 3,0-16 1,6 1-5,6 12 4,2-16-6,1 2-1,-1-8 0,0 1-4,4-7 0,-4 1-27,-2-14-37,1 0-36,-3-2-59,1-9-37,-3-3-189,-1-3-406,1-6 181</inkml:trace>
          <inkml:trace contextRef="#ctx0" brushRef="#br1" timeOffset="108394.0111">18046 3842 211,'0'0'249,"24"-5"-19,-10 2-3,6 1-20,2 0-9,8 2-14,0 0-16,2 0-17,9 0-17,2 0-13,2-3-9,-1 6-15,4-3-29,-1 0-60,1-3-63,-2 1-79,-5-3-229,-1-5-393,-9 9 174</inkml:trace>
        </inkml:traceGroup>
        <inkml:traceGroup>
          <inkml:annotationXML>
            <emma:emma xmlns:emma="http://www.w3.org/2003/04/emma" version="1.0">
              <emma:interpretation id="{66580321-6AC1-4665-B82B-C6F7BB986DD3}" emma:medium="tactile" emma:mode="ink">
                <msink:context xmlns:msink="http://schemas.microsoft.com/ink/2010/main" type="inkWord" rotatedBoundingBox="20696,6128 23897,6155 23891,6898 20690,6871"/>
              </emma:interpretation>
              <emma:one-of disjunction-type="recognition" id="oneOf18">
                <emma:interpretation id="interp89" emma:lang="en-IN" emma:confidence="0">
                  <emma:literal>const</emma:literal>
                </emma:interpretation>
                <emma:interpretation id="interp90" emma:lang="en-IN" emma:confidence="0">
                  <emma:literal>Const</emma:literal>
                </emma:interpretation>
                <emma:interpretation id="interp91" emma:lang="en-IN" emma:confidence="0">
                  <emma:literal>cant</emma:literal>
                </emma:interpretation>
                <emma:interpretation id="interp92" emma:lang="en-IN" emma:confidence="0">
                  <emma:literal>cart</emma:literal>
                </emma:interpretation>
                <emma:interpretation id="interp93" emma:lang="en-IN" emma:confidence="0">
                  <emma:literal>cast</emma:literal>
                </emma:interpretation>
              </emma:one-of>
            </emma:emma>
          </inkml:annotationXML>
          <inkml:trace contextRef="#ctx0" brushRef="#br1" timeOffset="109961.1232">19616 3655 34,'0'0'154,"-12"3"-24,4-1 10,-9 4 8,2-3-2,-7 8-11,7 3-9,-4-3 0,1 9-13,1-3-7,3 2-13,-3 2-8,10 6 3,-1-2-9,3 3-5,5 2-7,5-1-4,7 9-7,-2-1-5,8-3-2,8-1-4,2-2 0,9-6-9,4 2-3,10-4-8,1-12-9,8-2-18,-4-5-16,3-3-14,1-2-4,12-12 1,-17 1-5,-3-6 6,-9 0 0,-1-7 3,-10 0 6,-3 0-3,-9 0 8,0 3-2,-6-3 7,-1 0 9,0 4-13,-12 5 9,-1-2-1,0 2 25,-6 0-7,1 3-5,-4-1 2,2 7 11,-4-2-6,-1-1 1,1 4-7,-3 2 6,-1 3-2,-1 1 7,3 0-3,-4 5 0,3 1-3,-1-1-4,1 2 2,0 2 5,0 2-5,2-1 5,4 2-5,-4 2-1,4 0-2,-4 0 2,9 0-4,-3 1 2,1 0 2,-1-1 5,6-4-6,-3 2-1,3-5 6,1 4-4,1 2-2,3-8 3,1 8 2,3-6-1,3-2-5,2 2 2,1 4-1,4-8 3,-1-1-3,-4-2 2,1 0 5,4-5-8,-5 1 6,-5 1-4,6-8 2,-6 4-1,2-11 1,-3 7-2,4-5 8,-10 0-1,7 1-4,-6-4 1,3 2-3,-5-1-2,3 1 0,-1 3 3,0-2-4,1 2 1,-1 0-3,0 3 3,5 2-3,-3-2 3,2 4 0,1 0-6,1 1 3,2 1 3,1 3-3,-3 2-3,4 6 3,-6-1 5,6 2-8,1 2 0,-2 2 2,-3 3 3,3-1-5,-3 1 0,2 0 5,-3 1-3,3 0 6,-7 2-8,1-5 3,3 2-3,-4 0 3,4-3-2,-5 0 5,0-2-4,0-4 4,2 2-3,-1 0 0,1 1 0,-2-3 0,3-4 4,-1 5 0,1-4 2,-6-2-7,0 0 4,17-4-2,-13 0 4,5 0 2,-5-2 1,3-3-1,-1 0-4,2-3 1,1-1-2,-4 5 0,4-6-1,0 7 5,-1-4-5,0 0 0,2 4 0,4-3 1,-5-1-1,4 3 0,0-1 1,0 1-2,-1 5 1,2-2-1,-5 1 3,3 2-4,-2-1-2,0 1 4,-10 2 2,20 4-4,-11-3-2,-1 3-3,3 2 4,0-2 3,-7 4-3,8 2 0,-4 5 4,4-2-5,-4-1 2,3 1-1,1 1 2,2 0-2,0-6 2,4 7 2,-9-8-1,5 2-4,5 0 5,-7-2 1,-4-4 2,1 3-4,-3 0 1,0-6 3,-6 0-1,14-6 1,-7 1-4,0 4 2,-3-3 0,2-3 5,-3-6-3,4 9-3,-1-8 1,0-1 3,0 1-1,3-1-6,2 1 7,-2-1 0,3 1-3,-1 1 3,5 1 0,-3 0 1,3 5 1,4 2-5,3-1-2,-6 2 1,7 4 0,4 2-3,-8 3 1,4 1-2,-7 2 5,1-2-1,-2 5-3,-2-2 5,-1 1-4,-2 2 4,-5 0-4,2 1-1,-5 1 1,2 0 1,-5-5-4,-2 3 3,-1-3 0,0 0 0,1-4-2,-7 0 2,5-1-2,-6-1-4,-3 0-7,2-3-12,-6-2-5,0-2-17,-3-7-8,-4 1-3,1-2-15,4 1-3,-1-1 4,5-3 5,0 2 4,4-5-12,5 2 7,3-4-3,6 4 6,6-4-2,8-6 5,4 2 0,11-6 11,2 0-1,8 2 3,-1-8 5,5 2 6,22-10 10,-10-2 8,-17 17-2,-1 1 31,5 2 6,-13 1 11,-7 8 38,-2-4 5,1 7-1,-8-1 25,-3 4 11,-5 2 0,1-2-6,-4 3-7,4 4-10,-6-3-10,5 5-6,-8 0-9,6-2-8,-6 2-6,0 0-1,8 13-1,-8-1 22,4 2-5,-2 10-1,-2 2 0,0 2-5,6 9-3,-6 1-3,8 2-6,-2 1-2,-5 1 0,5 1-6,0-3-2,1 0-5,-6-2 0,5 1-3,2-11-4,-3 3-6,-4-6-6,4 0-41,-4-6-38,-1-3-46,2-1-51,1-8-36,-6 0-170,1 0-407,2-7 181</inkml:trace>
          <inkml:trace contextRef="#ctx0" brushRef="#br1" timeOffset="110175.274">21766 3917 104,'17'-4'236,"3"-4"-11,7 2-1,6 2-17,9-2-15,3 1-16,4 1-10,2 1-23,1-1-15,3 4-11,2-2-13,-3 1-12,5-5-32,-5 4-61,0-3-72,-2-3-83,-4 0-168,-1-3-351,-5 1 155</inkml:trace>
        </inkml:traceGroup>
        <inkml:traceGroup>
          <inkml:annotationXML>
            <emma:emma xmlns:emma="http://www.w3.org/2003/04/emma" version="1.0">
              <emma:interpretation id="{1C4C21C8-5A3A-4610-9AFB-A194AC76766B}" emma:medium="tactile" emma:mode="ink">
                <msink:context xmlns:msink="http://schemas.microsoft.com/ink/2010/main" type="inkWord" rotatedBoundingBox="24450,6044 27205,6068 27196,7109 24441,7085"/>
              </emma:interpretation>
              <emma:one-of disjunction-type="recognition" id="oneOf19">
                <emma:interpretation id="interp94" emma:lang="en-IN" emma:confidence="0">
                  <emma:literal>rate</emma:literal>
                </emma:interpretation>
                <emma:interpretation id="interp95" emma:lang="en-IN" emma:confidence="0">
                  <emma:literal>rat</emma:literal>
                </emma:interpretation>
                <emma:interpretation id="interp96" emma:lang="en-IN" emma:confidence="0">
                  <emma:literal>rote</emma:literal>
                </emma:interpretation>
                <emma:interpretation id="interp97" emma:lang="en-IN" emma:confidence="0">
                  <emma:literal>ratl</emma:literal>
                </emma:interpretation>
                <emma:interpretation id="interp98" emma:lang="en-IN" emma:confidence="0">
                  <emma:literal>ratc</emma:literal>
                </emma:interpretation>
              </emma:one-of>
            </emma:emma>
          </inkml:annotationXML>
          <inkml:trace contextRef="#ctx0" brushRef="#br1" timeOffset="110710.6539">23176 3814 142,'0'0'145,"0"0"-5,0 0-1,3-5 0,-3 5-19,0 0-11,0 0-7,0 0-11,0 0-12,0 0-7,0 0-7,17 14-6,-9-7-5,1 4-6,-1 5-6,1 0-10,5 7 4,-7 2-1,3 0-6,-6 3-3,7 1-2,-10-1 1,6 4-2,-6-2-6,4-9 3,-4 4 2,-1-1-2,0-7-2,0-2-5,0-3 7,0-5 16,-1 1 32,1-4 13,0-4-4,-6 1-6,6-1 7,-13-9-2,12-2 0,-8-3-3,5-2 12,-2-4-9,5-1-6,1-3 14,1-6-15,5 4-5,7-9-11,1-1-2,1 0-8,13 4-7,4 4 11,3-4-29,6 7-21,7 2-33,6 7-38,-1 0-47,4 3-55,18 3-68,-18 7-187,-5 6-467,2-3 207</inkml:trace>
          <inkml:trace contextRef="#ctx0" brushRef="#br1" timeOffset="111597.2813">24080 3849 31,'-14'3'169,"3"-3"-6,-4 5-25,-2 2-15,0 0-14,-1 2-9,3 0-7,-4 4-11,5-1-6,1 2-7,-3 4-9,4-4-4,4 4-8,2 0-4,6-2 2,-3 2-5,6 0-7,-1-3 4,10 2-8,-4-4 1,4-3-1,0-1 0,4-3-4,-3-5 0,1-1-4,3-1 3,-3-5-6,3-1-2,-7-4 3,4-1-3,-3 0-1,3-2-5,-3 3 3,-5-3 2,-3 4 3,3-1 0,-3 4-3,-1 0-1,1-1-5,-3 1-2,0 7-4,3-4 2,-3 4-5,0 0 4,0 0 1,0 0-5,-6 19 5,9-10-2,0 7-3,0-5 6,0 3-1,4 2-4,3-3 0,3 6 3,6 0 0,4 0-3,5 6-1,5-5 3,-5-4 0,12-2-1,0 4-2,-8-14 4,-1 3 0,1-7-4,-3-4 4,-4-2-4,-1-7 2,2 1-1,-6-3 1,6-7 3,-4 2-7,2-13-2,-2 2 4,-1-4 2,-1-7-4,-3-2-4,-3-2 6,-2-3 2,0-5-3,-2 5 3,0-3-5,-3 4 2,-1-1 17,1 5 4,-4 15 29,0-2 3,-3 6-4,4 6-5,-1 1 24,-3 4-6,3 1-5,-2 3-7,-1 1 0,3-2-10,-6 7-5,3-3-3,0 7-4,0 0-5,0 0 2,0 0-1,-1 34-6,-2-18-3,-4 9 2,4 5-5,-4 6 1,4 3-2,0 1 0,0 2-5,-1-3 3,3 5 0,1-5-1,1 1 0,6-1-2,-1-2 1,1-8-5,6 9 3,2-5 0,5-1 1,0 1 0,0-12 1,14 8-2,-1-4-2,4-4 0,2-3-6,2 0-4,0-11-2,1 4-2,-10-9 0,-3-2 0,5-1 2,-6-4 3,-2-2-2,0-4 2,-5 1-8,5-8-2,-3-4-1,5-3 3,0-3 0,-14 5 5,-2-1-1,-1 1 0,-7-1-1,1-1 0,-10 10 0,4-3 0,-2 1 5,-8 3-3,-3 2-2,-6-1 4,0 6-2,-9 3 2,0-3-2,-2 10 1,0-2 0,4 6 2,-4 2 4,11 2 1,-3 4-2,3-1 1,2 4-1,4 3 12,6-3-6,-1 3 5,6 2 0,3 5 7,6-2 2,5 13 2,9-3 3,4 3-5,9 3 3,2-5-3,6-7 0,21 12-3,-15-16-5,7-2-25,1-3-45,4-6-37,17-1-55,1-9-47,-22-10-189,20-2-420,-21-3 186</inkml:trace>
          <inkml:trace contextRef="#ctx0" brushRef="#br1" timeOffset="111873.4765">24715 3630 183,'-10'-4'233,"2"3"1,2-1-5,6 2-7,-9-1-6,9 1-19,0 0-21,0 0-17,15-7-14,5 4-14,8 3-16,13 3-12,7-2-1,-4 1-20,5 2-19,2-1-45,2 1-53,6-3-72,16 4-84,-23-5-189,6-2-411,18-6 183</inkml:trace>
        </inkml:traceGroup>
      </inkml:traceGroup>
    </inkml:traceGroup>
    <inkml:traceGroup>
      <inkml:annotationXML>
        <emma:emma xmlns:emma="http://www.w3.org/2003/04/emma" version="1.0">
          <emma:interpretation id="{DB1468E5-E8FD-4D42-8FFA-D44DF80EF0BE}" emma:medium="tactile" emma:mode="ink">
            <msink:context xmlns:msink="http://schemas.microsoft.com/ink/2010/main" type="paragraph" rotatedBoundingBox="4791,7237 33632,7587 33590,11053 4749,1070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945568C6-69ED-42B3-845B-016E8FDE29B6}" emma:medium="tactile" emma:mode="ink">
              <msink:context xmlns:msink="http://schemas.microsoft.com/ink/2010/main" type="line" rotatedBoundingBox="4791,7237 32413,7572 32396,8920 4774,8585"/>
            </emma:interpretation>
          </emma:emma>
        </inkml:annotationXML>
        <inkml:traceGroup>
          <inkml:annotationXML>
            <emma:emma xmlns:emma="http://www.w3.org/2003/04/emma" version="1.0">
              <emma:interpretation id="{2612B56C-78DE-4FF4-94F2-C26F482DF6A5}" emma:medium="tactile" emma:mode="ink">
                <msink:context xmlns:msink="http://schemas.microsoft.com/ink/2010/main" type="inkWord" rotatedBoundingBox="4788,7449 8290,7492 8279,8386 4777,8344"/>
              </emma:interpretation>
              <emma:one-of disjunction-type="recognition" id="oneOf20">
                <emma:interpretation id="interp99" emma:lang="en-IN" emma:confidence="0">
                  <emma:literal>When</emma:literal>
                </emma:interpretation>
                <emma:interpretation id="interp100" emma:lang="en-IN" emma:confidence="0">
                  <emma:literal>when</emma:literal>
                </emma:interpretation>
                <emma:interpretation id="interp101" emma:lang="en-IN" emma:confidence="0">
                  <emma:literal>Where</emma:literal>
                </emma:interpretation>
                <emma:interpretation id="interp102" emma:lang="en-IN" emma:confidence="0">
                  <emma:literal>where</emma:literal>
                </emma:interpretation>
                <emma:interpretation id="interp103" emma:lang="en-IN" emma:confidence="0">
                  <emma:literal>Wren</emma:literal>
                </emma:interpretation>
              </emma:one-of>
            </emma:emma>
          </inkml:annotationXML>
          <inkml:trace contextRef="#ctx0" brushRef="#br1" timeOffset="136657.3987">3532 5023 80,'0'0'110,"-7"-7"3,7 7-5,0-7 2,0 7-7,-4-7-7,4 7-10,0-4-1,0 4-10,-6-5 3,6 5-5,0 0 3,0-5-5,0 5-1,0 0-11,0 0-4,0 0-4,0 0-5,0 0-6,0 0-6,0 0-10,0 0-5,0 0-3,0 0-8,0 0 0,0 0-7,0 0 10,0 0 4,0 21-3,0-10 10,3 3 8,0 4 1,1 6 2,-1 1 14,4 3-6,0 1-1,-1 14-4,5-2 2,3 2-5,-2-2 0,4 0 0,1-1-4,-1 2-1,4-1-6,-3-2 0,-3-10-1,1-6-4,1-3 3,2 1-1,-3-2-2,2-9 2,-3-3-4,0 1 3,0-7 0,1-2-4,4-7-5,-1 1 0,5-8-15,-3 1-3,-2-5-7,1-3-1,-5 0 2,4-3-1,-7-1 1,7-10-7,-9 14 2,1 5 1,-4 2 4,-2-1 0,1 7 2,1-1 1,0 4-3,-6 3-1,0 3-2,0 0 6,0 0-3,8 11 5,-7-1 1,4 5 3,1 2 0,2-1 2,-2 6 6,0-1 1,8 1 6,1-2 6,2-1 12,0-1 9,9-4 14,-4-1 7,7-4 10,-3-4 5,0-5 3,2-2 11,-9-3 1,9-4-1,-6-2 0,-1-7-4,4-1-14,-4-13-4,-10 7 0,3-11-9,-8-10-9,-3-4-6,-3-17-16,-9-2 4,-2-3-19,3 18-6,-6-15-5,1 19-4,-3 2-10,1 4-18,6 5-1,-4 15-21,6 7-45,1 3-63,4 9-27,-1 3-24,3 2-38,0 0-130,5 19-414,-4-6 183</inkml:trace>
          <inkml:trace contextRef="#ctx0" brushRef="#br1" timeOffset="137728.367">4917 4872 42,'-1'-7'186,"1"7"-2,0 0-13,0 0-7,1-8-15,-1 8-12,0 0-18,0 0-16,0 0-10,0 0-10,0 0-6,-1 18 7,1-7 0,0 3-1,-2 4-10,-1 0 9,6 4 7,-6 3-9,3 5-7,3-2-7,-1 11-6,-1 1-6,2-4-6,-3 7-1,3 0-5,-3 3-4,-1-3-2,2 1-1,4 1-5,3-8-4,-4-8 1,-1-4-6,5-1-4,-2-6-2,0 1 3,2-10-6,-3 2-3,1-4-4,-5 2-1,5-2-1,1-5-5,-4 0-2,-3-2-2,18-8-3,-4-4 1,-2 3 2,4-9-1,2-5 3,-4 2 2,4-4-2,-4-3-2,9-1-1,0-6 0,-8 10 4,5 6-2,-3-5 4,-1 1-3,-3 10 3,-2 1-2,0-2 0,-4 3 3,3 2 5,-6 2-5,6-2 2,-6 6-4,5-1-3,-4 2 2,1-3 0,-6 5 1,17 0-1,-9 0 7,4 5-2,-3 1 2,10 1 4,-6-2-4,15 9 2,-2 0 2,2-1-1,10 3 2,2-3 4,0-1 2,0 1-7,3-4-1,1 3 2,-5-1 1,-9-7 0,9 4-3,-7-6 0,-5-4 1,1 2 3,-6-4-1,-4 0 4,0 1 5,-2-4-1,2-1-5,-9-6 2,-2-1 0,-4 1-2,-3 1 4,0-5-4,-3 1-1,-4 4 0,1-1 1,-3-6-2,-2 9-3,1-3-2,-3 4-1,1-1-1,-2 4-2,0 1-1,1-1-5,0 7 7,-2 0-4,3 5-1,-1 1 1,0-1 2,2 7-2,0-1-1,2 4-2,-2-3 5,5 8-2,1-6 3,8 4-6,2-4 5,1 5-2,8 0-6,-3-3 5,12 2-12,0-4 0,3-2-8,0-5 3,3-4-1,0-2 0,2-3 0,-3 0 3,-4-3 3,2-4 4,-9 1-1,2-2 2,-6-1 3,0-1 1,-1-2-3,-3 1 6,0-4 3,-1 8 2,-2-6 4,-3 6 0,3 0 7,-4 2 0,2 0-1,0 0-5,0 3 5,-4 4-8,6-7-2,-6 7-1,9-1 1,-9 1-2,11 8 2,-2-4-2,2 3-1,0 2 2,4 4-2,-4-3 2,1 2 0,2 0-2,-2 0-1,1 1 0,2 0-1,-1 1 2,0 0-7,-2-6 0,2 0 0,-4 2 1,3-7 2,-6 3 2,1-4 1,3 2 4,-11-4-4,0 0 2,14-8 2,-7 1-4,-2-1 7,1-2-5,-1-1-3,1-3 2,0-3 1,-1 2-1,1-3 2,-2 0 1,9-3-2,-3-2-1,1 9 6,1-3-2,-1 4 0,3 0-1,0 4 2,6 0-5,-5 2 3,2 5-4,6 2 1,-3 4 8,4 1-5,2 9-3,-1 2 3,0-3-1,5 12-2,-8-2 2,-2-1 4,0 9 0,-5-7-1,-1 2 1,-2-1-4,0-3-14,-2 2-23,-4-3-38,1 1-40,-2-7-47,-3 1-41,-4-8-194,2 3-427,-6-4 189</inkml:trace>
        </inkml:traceGroup>
        <inkml:traceGroup>
          <inkml:annotationXML>
            <emma:emma xmlns:emma="http://www.w3.org/2003/04/emma" version="1.0">
              <emma:interpretation id="{E775B704-8256-417B-9F52-AF506486ABD1}" emma:medium="tactile" emma:mode="ink">
                <msink:context xmlns:msink="http://schemas.microsoft.com/ink/2010/main" type="inkWord" rotatedBoundingBox="9612,7736 10145,7742 10135,8571 9602,8564"/>
              </emma:interpretation>
              <emma:one-of disjunction-type="recognition" id="oneOf21">
                <emma:interpretation id="interp104" emma:lang="en-IN" emma:confidence="0">
                  <emma:literal>B</emma:literal>
                </emma:interpretation>
                <emma:interpretation id="interp105" emma:lang="en-IN" emma:confidence="0">
                  <emma:literal>r</emma:literal>
                </emma:interpretation>
                <emma:interpretation id="interp106" emma:lang="en-IN" emma:confidence="0">
                  <emma:literal>R</emma:literal>
                </emma:interpretation>
                <emma:interpretation id="interp107" emma:lang="en-IN" emma:confidence="0">
                  <emma:literal>b</emma:literal>
                </emma:interpretation>
                <emma:interpretation id="interp108" emma:lang="en-IN" emma:confidence="0">
                  <emma:literal>D</emma:literal>
                </emma:interpretation>
              </emma:one-of>
            </emma:emma>
          </inkml:annotationXML>
          <inkml:trace contextRef="#ctx0" brushRef="#br1" timeOffset="138726.3112">8361 5195 96,'0'0'114,"-8"-4"5,5-3 1,0 4 8,3 3-21,-6-9 0,6 9-11,-1-9-7,1 4-7,0 5 0,0 0 1,7-13-8,-1 6-14,2 3 1,3-3-5,3 0-4,5-2-15,0 2 2,4-3-6,6 0 4,-1 2-2,-1 1-7,-2 1-2,3 2-7,1 4 0,-2 0 2,-5 3-5,-2-2-2,-3 5-1,-4 1-3,0 3-8,-3 1 7,-2 5 0,-5 2-5,0 5 3,-3 2-5,-4 2 1,-2-2 5,-4 3-2,0-2-7,-3-4 6,9 2-1,-7-2 4,2-5-4,3-2 1,4 2 1,-1-1-7,3-10 3,-3 3 0,6 4-2,0-7 4,2 2-2,4-1-2,-5-3-1,10 0-2,-5 4 1,8-5-1,0 7 0,-6-2 2,1 3 1,1 2-4,-6-1 0,1 6 2,0-2 2,-1 2-1,-1-2 0,1 2 6,5 3 5,-6 1 1,0-10-2,-3 6 7,3-1 4,-4 0 0,1-3 5,-3-3 5,-3 0 24,0 0 11,-10-3-4,0 1-5,-7-1-1,-3-4-9,-8 2-2,0-4-4,4-2-2,-1-2-13,-1 2-27,10-2-30,0 1-40,0-5-58,11-2-70,7 1-170,-4 0-399,10-1 176</inkml:trace>
          <inkml:trace contextRef="#ctx0" brushRef="#br1" timeOffset="138155.6698">8415 5163 157,'-3'-5'223,"0"-2"0,3 1-4,0 6-16,0-7-15,0 7-20,-4-5-18,4 5-17,0 0-14,0 0-11,0 0-14,0 0-9,7 23-6,-4-3-5,0 3 6,-2 5-14,9 13 3,-10 1-6,0-2-5,0 3 1,0-3-13,-4 11-2,3-7-3,-1 2-3,-1-3-4,6-4-3,-3 0 1,2-8-1,-1-2-7,-1-3-6,4-1-10,-4-8-25,0 0-22,3-2-31,-3-5-19,0-2-27,0-1-36,0-7-38,0 5-192,0-5-415,0 0 184</inkml:trace>
        </inkml:traceGroup>
        <inkml:traceGroup>
          <inkml:annotationXML>
            <emma:emma xmlns:emma="http://www.w3.org/2003/04/emma" version="1.0">
              <emma:interpretation id="{DC683D56-3943-4BFA-AA75-DC4361BECE6F}" emma:medium="tactile" emma:mode="ink">
                <msink:context xmlns:msink="http://schemas.microsoft.com/ink/2010/main" type="inkWord" rotatedBoundingBox="11889,7742 15392,7784 15381,8657 11878,8614"/>
              </emma:interpretation>
              <emma:one-of disjunction-type="recognition" id="oneOf22">
                <emma:interpretation id="interp109" emma:lang="en-IN" emma:confidence="0">
                  <emma:literal>passes</emma:literal>
                </emma:interpretation>
                <emma:interpretation id="interp110" emma:lang="en-IN" emma:confidence="0">
                  <emma:literal>posses</emma:literal>
                </emma:interpretation>
                <emma:interpretation id="interp111" emma:lang="en-IN" emma:confidence="0">
                  <emma:literal>Passes</emma:literal>
                </emma:interpretation>
                <emma:interpretation id="interp112" emma:lang="en-IN" emma:confidence="0">
                  <emma:literal>Posses</emma:literal>
                </emma:interpretation>
                <emma:interpretation id="interp113" emma:lang="en-IN" emma:confidence="0">
                  <emma:literal>passer</emma:literal>
                </emma:interpretation>
              </emma:one-of>
            </emma:emma>
          </inkml:annotationXML>
          <inkml:trace contextRef="#ctx0" brushRef="#br1" timeOffset="139232.7219">10683 5127 81,'0'0'178,"0"0"-18,0 0-19,0 0-9,0 0-15,0 0-11,0 0 4,-15 14 0,10-4-8,-1 7 0,-7 6-3,9 3 11,-2 2-11,0 13-6,4-3-1,-4 2-10,0 0-1,6 6-8,0-3-7,3 0-6,0 2-6,0-2-2,5 0-13,-5-8-2,3-6-4,-2 2-1,6-5-4,-1 1-21,-1-4-23,2 4-12,-4-11-27,-1 2-22,4-4-27,-4-7-26,4-3-39,-6 3-148,-1-3-342,-2-4 152</inkml:trace>
          <inkml:trace contextRef="#ctx0" brushRef="#br1" timeOffset="139518.7728">10677 5234 64,'15'-10'155,"13"-1"-7,-2 0-9,-6 4 0,4 3-4,-2-3-11,-5 2-6,1 3-3,0 2-13,2 4-17,-6-1 1,0 6-2,0 4-3,-6 0 8,-2 6-1,-2 6-2,-1 1 0,-6 3-7,2-2-2,-2 3-7,-10-5-5,6-1-3,-6 1-4,4-2-5,-5 2-8,2-7-4,0-4 3,-2-1-6,-1-2-12,-2-3-26,0-2-35,-9-1-51,0-5-40,-2-4-50,-3 1-185,7-8-389,1-3 173</inkml:trace>
          <inkml:trace contextRef="#ctx0" brushRef="#br1" timeOffset="140443.016">11841 5234 69,'0'0'156,"0"0"0,0 0-8,-10 0-1,10 0-10,0 0-1,-17 4-3,6-4-7,2 4-6,-5-1-4,-4 2-2,2 2-3,-2-1-4,-4 7-7,4-3-6,-2-1-10,-1 7-7,1-1-7,6-2-5,0 0-6,-3 3-8,3-1-4,8 1-5,0 0-4,5-2-4,-4 6-1,10-9-6,-1 4 1,7 0-2,4-3-16,2-3-16,2-2-5,0-3-9,9 2-8,0-5-5,-1-1 2,-1-4 5,-6-3 0,-1-1 4,2-6 2,-2-5 3,-6-1 2,-5-1 10,0-4 8,-5 3 3,-6 0 10,3 4-4,-2 0 2,-7 4 9,4-1 2,-5 5 0,7 0 2,-8 2-3,3 1-9,1 1-2,-1 4-3,-4 2 1,12 0-1,-22 4-3,11 7-2,1-3 1,-1 5-1,3 2 6,1 0-5,4 10-1,1-7 1,7 7 2,2 2-2,6-4-1,0 2 0,4-1 0,14 1-3,3-2-6,1-4-6,5-4-4,-2-3-5,8-1 2,-4-5-4,-10-6 4,-1-2 1,-1-2 2,-2-3 3,-2-11 3,-6 5 0,-2-6 1,-1-4-2,-6-4 5,1-2 7,-6 0-6,-1 0-1,1 1 1,-3-2 3,-1 3 0,-2-2 3,0 3-1,0 1 0,0 5-1,0-3 7,0 9 4,0 1 5,0 1 3,0 3-3,0 0 5,0 2-6,0 2-4,0 5-2,4-10-3,-2 7-1,-2 3-3,0 0 2,0 0-2,0 0-1,0 0-4,17 10 2,-16-2 0,1-3 0,-2 0 2,0 2-4,0 1-1,0-1 3,-2 2-4,1 0 3,-4 1-1,1-2 1,4 0-2,-5 9 4,2-5-1,3 2-2,3-1 2,-3 0 1,5 3-1,-1-1 1,2 2-2,7 4 1,-3 2 3,1-2-3,-2 0 0,4 2 3,-1-2-2,-3 8-3,-3-13 2,0 0-2,0 3-1,-2-4 5,-1 3-2,-3-4-1,-3-3 3,1 1-2,0-1 0,-4-4 2,0 0-2,-1 0 1,-4-1-12,2-6-12,-5 2-24,1-2-16,-2-2-30,1-4-31,-1-1-33,1 0-206,3-4-391,-1-1 173</inkml:trace>
          <inkml:trace contextRef="#ctx0" brushRef="#br1" timeOffset="140782.4016">12845 5147 8,'0'-9'197,"0"2"1,-3-1-14,0 1-11,0 0-8,-2 0-11,-1 3-14,3 0-14,0-2-11,3 6-15,-12 0-8,12 0-11,-16 6-7,6-2-9,-1 9-5,-1-2-7,-1 1-3,4 2-5,1 6-4,-2 0-4,8 5-5,-2 0 2,2 0-7,7 1-1,-2 2-4,3-9 1,0 9 3,0 1-4,0-4-5,4-3 11,-6 3-2,-1-7-2,-1 1-4,1-4 3,0 1-3,-3-7 2,-2 0 4,2 0 5,-4-2 0,-1-2-3,-1 2 0,0-2-2,-5-4-4,2 0-6,9-1-21,-20-7-18,11 4-24,-8-1-47,11-7-57,1-1-41,-6 3-183,8 2-406,0-5 181</inkml:trace>
          <inkml:trace contextRef="#ctx0" brushRef="#br1" timeOffset="141308.357">12940 5453 187,'3'4'234,"3"-1"-7,-6-3-5,20 1-11,-10-1-11,7-4-14,-1 1-14,3 2-15,8 0-12,0-2-12,0-6-13,4-2-11,0 3-12,8-5-6,-11 1-7,9-3-11,-9-2-10,-4 2-1,-2-6-6,-4 6-11,-7-3 0,-1 5-7,-3-1 6,-6 5-15,-1-5-4,-4 7-1,-6-2-5,0 6 0,-4-3-3,-2 5-1,-10 2 1,-3 5-4,-11 6 1,-3 2-1,16-3-6,-1 3 1,2 4 1,4 0 0,-1 0-3,8 0 3,6 3 1,1 2-3,5-6 1,3 6 7,5 4-10,7-4 4,5-3-1,14 6-1,10-4-2,0-5-6,13-4-6,-2-4-2,8-7-5,-3 3 0,1-10 5,-1-1-3,-2-4 4,-7-5 1,-1-10 4,-2 4-1,-10-10 3,-2-1-1,-9-2-2,4-2 8,-5-1-6,-5 5 5,-3 8-1,-1 2 9,-5 7 7,-2 1 1,-4 5 1,3 0-4,0 2-1,-4 1-9,2 5 3,-4 1-3,0 0 3,26 12-4,-14-3-3,-2 7 2,3-2 1,1 6 0,2 4 3,-6 1-7,4 1 3,-2 0 3,2 11-6,-8-9 2,2 1 0,-2-2 4,-4-1-5,-4 0 3,-4-9 1,-2 1 0,-4-3-1,-8 3-7,-4-8-19,-6-3-23,-12 4-35,-9-9-51,-1 0-42,-2-6-64,-26-1-212,25-4-486,-5 2 215</inkml:trace>
        </inkml:traceGroup>
        <inkml:traceGroup>
          <inkml:annotationXML>
            <emma:emma xmlns:emma="http://www.w3.org/2003/04/emma" version="1.0">
              <emma:interpretation id="{8EC78182-5B90-4669-A331-E3A806F762F9}" emma:medium="tactile" emma:mode="ink">
                <msink:context xmlns:msink="http://schemas.microsoft.com/ink/2010/main" type="inkWord" rotatedBoundingBox="16554,7388 17653,7402 17638,8682 16538,8668"/>
              </emma:interpretation>
              <emma:one-of disjunction-type="recognition" id="oneOf23">
                <emma:interpretation id="interp114" emma:lang="en-IN" emma:confidence="0">
                  <emma:literal>aA</emma:literal>
                </emma:interpretation>
                <emma:interpretation id="interp115" emma:lang="en-IN" emma:confidence="0">
                  <emma:literal>at</emma:literal>
                </emma:interpretation>
                <emma:interpretation id="interp116" emma:lang="en-IN" emma:confidence="0">
                  <emma:literal>A</emma:literal>
                </emma:interpretation>
                <emma:interpretation id="interp117" emma:lang="en-IN" emma:confidence="0">
                  <emma:literal>aft</emma:literal>
                </emma:interpretation>
                <emma:interpretation id="interp118" emma:lang="en-IN" emma:confidence="0">
                  <emma:literal>aa</emma:literal>
                </emma:interpretation>
              </emma:one-of>
            </emma:emma>
          </inkml:annotationXML>
          <inkml:trace contextRef="#ctx0" brushRef="#br1" timeOffset="142075.8492">15558 5299 145,'-1'-6'213,"-4"1"-11,-2-2-2,0 2-4,3-1-9,-5 3-14,1-1-13,-4 2-15,-2 0-9,3 2-15,-6 4-3,0 0-11,0-1-9,-1 8-10,-5 1-7,1 5-4,3-1-11,-1 3-4,9 0-9,-6 6-2,3-3-2,6 3-5,5-1-7,3 1 0,3-1-4,2-8-4,1 8-4,2-6-5,7-1-5,-1-4-9,8 0-8,-6-4 0,3-6-3,-4 1 2,4-4-1,-6-2 0,4-3 3,-6 1-4,-2-5 2,0-3-2,-4-1 1,4-1 0,-7-4 3,4 4 0,-3-3-1,-6 3 2,9 2 0,-6 4 0,2-1 2,-2-1 4,0 2 0,0 3 0,0-1-4,0 0 1,0-2-5,0 8 0,0 0 1,0 0-2,0 0 0,0 0 2,13 17-2,-6-5 1,-3 2 0,4 1-1,-2-3 2,2 1 4,4 1-4,-4-1 1,5 3 2,-2-6-2,3 1 0,1 0 4,1-4-2,2 0-8,2 0 2,-3-2 1,4-2 2,-4-3 3,0-2 9,-8 1 0,8-7 3,-3 3-3,0-1-1,-6-1 3,1 1-1,-5 0-4,6 0 0,-6-1 1,2-4-2,-1 8 0,-1-2-3,-4 5 0,4-10-4,-4 10-16,1-3-18,-1 3-25,0 0-21,0 0-38,0 0-41,0 0-48,0 0-191,0 0-430,0 0 190</inkml:trace>
          <inkml:trace contextRef="#ctx0" brushRef="#br1" timeOffset="143087.1402">15750 5040 64,'6'-7'189,"-3"0"0,-1 0-2,1 3-8,-3-2-2,3-1-11,-3 7-11,3-4-11,-3 4-13,6-5-15,-6 5-9,0 0-12,0 0-7,0 0-15,0 0-5,0 0-2,-12 16-2,4-3-5,-1 3-2,-2 0 3,-2 9-6,-1 0-5,3 2 2,-9 5-1,2 6-2,-1-1 0,1 0-5,-1-1-1,4 2-1,-3-2-3,-1 4-5,1 2-1,-2-5-1,3 2-1,-3 4 0,3-5-1,0 4 0,0-6 2,-4 2-4,7-1-3,-3-5 1,-3 3-1,6-10-4,4-2-1,-3 2-3,6-13 0,-1 2-4,3-4 1,1-2 1,-1-1-2,2-1 1,0 0 4,0-1 11,1-2 15,2-3 5,0 0 6,0 0-12,0 0 3,13-14-3,-6 0-6,0-1-5,5-8-3,2-4-5,6-6 2,-2-3-8,0-6 4,7-2-13,-7-5-9,8 0-2,5-15-5,-8 19 2,-1-3-4,-4 6 1,-1 2 0,0 5 4,-3 0 3,-5 9-4,3 1-1,-3 0-1,2 2 2,-3-2 4,-1 2-1,1 7 1,4-7 3,-1-1-4,-2 3 7,4 2 1,-3-5 6,6 3 0,-2-1-1,-1 3 4,4-2-5,-3 1 0,3-3-2,0 3 2,3 0-2,0 1-6,0 1 4,1 0 1,1 4 0,-1-6-6,4 7 4,-5 1-2,1-6 0,-6 11-2,2-4 5,-3 2-8,3 3-2,-6 2 3,0 1-2,-2 0-1,-9 3-1,17 6 2,-11-2-6,-2 7 2,2 4-1,-1 2 7,1 5-4,-6 7 6,6-3-1,-4 1-4,-2 9 2,4 2-2,-4 3 11,2-2-4,-2 2 3,8 0-7,-2 2 19,0 2 6,2 5-4,2-4 3,0 1-4,2 4-4,2-1-1,-4 0 5,-2-3-6,1-1 0,4-3 10,-1-2-15,-3 1 4,-1-13 1,-1-1 10,3-3-11,-1-4-4,-5-3 1,1-4-8,-2-3 3,0-2-19,0-2-11,2 0-18,-5 2-17,0-7-38,0-2-39,0 0-35,0 0-27,0 0-32,0 0-43,0 0-201,4-19-515,3 13 229</inkml:trace>
          <inkml:trace contextRef="#ctx0" brushRef="#br1" timeOffset="143686.5639">15614 5496 126,'-8'-4'152,"8"4"-2,-14-2-5,14 2 3,-12-5-11,4 4-3,8 1-6,-8-6-4,8 6-10,0 0-6,-13 0-10,13 0-11,-3-3-10,3 3-7,0 0-7,0 0-8,0 0-8,0 0-4,0 0-5,0 0-5,0 0-4,0 0-3,0 0-2,-11-3 1,11 3-6,0 0 8,0 0 7,0 0-1,-12 5 6,12-5 5,-8 1 5,8-1 1,-12 6 0,12-6 2,-10 0-5,10 0-2,-6 2-4,6-2 1,0 0-5,0 0-1,-9 4-4,9-4-1,0 0 0,0 0-2,0 0 8,0 0-11,0 0 0,0 0-2,31 0-2,-17 0-1,9 0 6,1 6-11,8-6 0,8 1-4,-6 1 5,9-2-1,-8 0 2,-4-3 1,0 0-4,2 2 15,-5-1-13,0-2 5,2-4-2,-7 2 1,-3 1-6,-1-1 0,-4-1 2,-1 6-1,-2-3-3,0-2-2,-4 3 0,3-5 0,-5 3-14,2 2-12,-2-1-15,5 4-26,-2-5-32,-2 1-32,-7 4-33,14 0-35,-1 0-47,-6 4-197,-7-4-468,0 0 207</inkml:trace>
        </inkml:traceGroup>
        <inkml:traceGroup>
          <inkml:annotationXML>
            <emma:emma xmlns:emma="http://www.w3.org/2003/04/emma" version="1.0">
              <emma:interpretation id="{5B16DB86-81A1-4608-9728-1C0C5F95CB88}" emma:medium="tactile" emma:mode="ink">
                <msink:context xmlns:msink="http://schemas.microsoft.com/ink/2010/main" type="inkWord" rotatedBoundingBox="19668,7642 25175,7709 25163,8663 19656,8596"/>
              </emma:interpretation>
              <emma:one-of disjunction-type="recognition" id="oneOf24">
                <emma:interpretation id="interp119" emma:lang="en-IN" emma:confidence="0">
                  <emma:literal>t-8See</emma:literal>
                </emma:interpretation>
                <emma:interpretation id="interp120" emma:lang="en-IN" emma:confidence="0">
                  <emma:literal>t =8 see</emma:literal>
                </emma:interpretation>
                <emma:interpretation id="interp121" emma:lang="en-IN" emma:confidence="0">
                  <emma:literal>t 18 see</emma:literal>
                </emma:interpretation>
                <emma:interpretation id="interp122" emma:lang="en-IN" emma:confidence="0">
                  <emma:literal>t=8See</emma:literal>
                </emma:interpretation>
                <emma:interpretation id="interp123" emma:lang="en-IN" emma:confidence="0">
                  <emma:literal>t 28 see</emma:literal>
                </emma:interpretation>
              </emma:one-of>
            </emma:emma>
          </inkml:annotationXML>
          <inkml:trace contextRef="#ctx0" brushRef="#br1" timeOffset="147061.0438">18425 5242 49,'-11'0'190,"11"0"-9,-11-4-14,11 4-11,-9 0-11,9 0 2,0 0 3,0 0 2,23 7-7,-1-2-9,19-1-10,10 5-11,4-5-6,23 4-12,-2 2-11,3-2-9,-23-2-22,2-3-44,0 2-39,-3-5-51,-1-1-49,-2-3-65,-7 1-118,-1-3-338,-2-2 150</inkml:trace>
          <inkml:trace contextRef="#ctx0" brushRef="#br1" timeOffset="146734.7243">18921 5001 19,'0'0'118,"-3"-8"0,3 8-4,3-6 12,-3 6-4,0-7-4,0 7 5,0 0-8,-3-7 0,3 7-9,0 0-11,0 0-5,0 0-8,0 0-11,0 0-6,0 0-7,0 0-5,4-5-8,-4 5-4,0 0-2,0 0-6,0 0 3,0 0-1,0 0-4,-1 20 4,2-15 0,-1-5-4,0 9 0,0 2 11,0-1 10,-4 1 3,2 2-10,-1 2-2,-3 0-3,1 3 21,-2-2-3,0 7-7,1-5 6,-1 4-1,0-2-3,0 4-1,1 1 1,-2-1 4,2 2-1,3 1-6,-2 2 6,-1-1-4,0-1-3,6 2-6,-2-1-5,4 1 1,-4-4-1,2-6-9,2 5 2,4-1-4,0 0 0,2 0 3,0-6-1,4 2-6,6-3-2,-2 2 4,-1-6-4,8 2-1,-5-6-1,7-1-5,4-1-11,-9-3-17,8-1-31,-1-7-28,1-1-34,3-2-39,-2-3-44,9-11-35,-6-3-52,5 4-146,-6-4-459,3 2 203</inkml:trace>
          <inkml:trace contextRef="#ctx0" brushRef="#br1" timeOffset="147595.9229">19763 5317 78,'-6'-3'162,"6"3"-5,0 0-8,0 0-2,0 0-12,0 0-3,0 0-7,-14 3-4,14-3-10,0 0 3,0 0-1,0 0 4,0 0-2,0 0-4,0 0-2,0 0 2,0 0 3,0 0-4,0 0-2,0 0-6,0 0 9,0 0-6,34 1-1,-17-2-4,3 1-6,4-3-10,7 2-4,-2 1-11,14 1-7,0-1-3,2 4-5,-4-5-5,4-2-15,-2 3-22,-11-1-25,11-1-36,-3 1-34,-8-2-40,0 3-40,2-1-50,-8 2-41,-6 5-190,0-2-480,-11-1 213</inkml:trace>
          <inkml:trace contextRef="#ctx0" brushRef="#br1" timeOffset="147945.1709">19933 5626 52,'0'0'199,"0"0"-9,0 0-2,0 0-11,-6 1-8,6-1-13,0 0-10,0 0-10,0 0 0,0 0 3,0 9-3,6-3 5,2-4-3,6 1-4,3-1-5,6 3-7,5-1-12,13 4-10,-9-4-13,14-2-3,-1 0-11,7 0-17,2-4-34,-4 4-35,4-6-36,-2 1-48,-3 0-51,0-9-68,-4 2-201,-1-1-450,-8-3 199</inkml:trace>
          <inkml:trace contextRef="#ctx0" brushRef="#br1" timeOffset="148605.1381">21460 5084 53,'-7'-4'128,"7"4"-3,0 0-5,0 0-7,0 0-6,0 0-12,-11-3-8,11 3-3,0 0-2,-14 2-9,14-2-5,-15 4-1,3-3 1,2 3-5,-7 2-3,2-2-11,-5 6 1,-6-2 1,5 3-6,-7 0-3,8 3-3,-4-3 1,-1 7-1,3-4 0,4-3 0,4 2-1,2-1-3,3 6-3,0 3-3,2-5-2,7 0-2,2 2 1,4-2-6,3 0 1,10 2 2,1 5-4,0-6-3,10 9-2,1-2 1,3 0-2,-10-5-3,10 3-4,-6 2 3,-2-1-1,6 2-2,-12-6-1,1 1 4,-1 2-4,0-1-4,-4-1 4,-1 4-4,2-3 3,-3 0-3,-8-3 5,2-3-6,1 2 6,-2-3 0,0 2 3,-6 1 7,4-5 17,-5 2 7,0-5 0,-5 0 5,4 2 13,-6-4 5,-6 5 2,-1-5-3,-6-1-3,0-6-1,1 4 6,0-4 1,-1-4-16,1 4 9,-1-6 6,5-1-3,-4-1-5,6-3 3,-3-1-5,-2-3-8,9-3 12,-4 0-17,6-3-6,-2-3 12,5 6-22,3-4 4,1-6-4,1 3-1,6 4-6,0-4-2,-1 2-1,8 0 0,0 2-4,0 2-1,0-4 0,3 4-2,2 1-1,-8 4-3,8-3 1,-2-1 1,-1 8-5,4-6 4,3-1-3,-1 5-1,-8-1 4,6-1-2,-7-1 2,7 0-5,-3 1-14,-6-2-9,1 3-17,-3-7-17,-2 2-20,-3 3-24,-8-3-33,-3-4-16,-2 2-19,-9-3-41,4 2-12,-11 3-216,-1 0-474,2 0 210</inkml:trace>
          <inkml:trace contextRef="#ctx0" brushRef="#br1" timeOffset="149824.5023">22585 5148 29,'0'0'159,"-10"-7"-12,3 4-17,-3-1-15,0-1-7,0 3-2,-7 2-8,0-1-3,-1 2-8,-2 1 1,-6 2-14,2 1-4,1 8-2,-1-3-11,6 1-3,-4 1-11,7 5 1,-4 1-1,5-3-8,1 5 12,5-4-7,2 2-1,0 0-6,6-4 0,0 11 0,3-10 3,0 6-7,5 1-3,1 0 9,1 2-3,4-2-4,5-1 2,-4 2 2,-1-3-5,4 3-1,-2-3-3,-4 1 2,0 2-3,-1-1-4,-2 1 1,-1-6-5,-1-2 2,1 5 11,-3-2-13,-2 0 11,-2-3-2,-1-1-5,0 0 3,-1-3 4,-1-1 7,-2-3 7,-2-2-3,1 1 4,-1-3-1,-5 1-6,0-3-7,-7-1-2,-2 0 0,2-5-11,-10-1-18,8-1-23,-2-3-28,6 2-26,-1 1-36,6-4-47,-1 3-59,1-3-125,6 2-379,2-3 168</inkml:trace>
          <inkml:trace contextRef="#ctx0" brushRef="#br1" timeOffset="150516.994">22895 5508 119,'0'0'151,"0"0"-9,6 7-3,-6-7-3,0 0-15,0 0-7,22 0-9,-14-4-12,4 4-3,3-3-8,5-1 3,-3-1 2,0 3-3,1-3 3,-2-3 18,1-1 6,-4 2-9,3 4-1,-2-9-8,-2 2-12,-5 3 4,1-2 11,-2 2-1,0-2-7,-2 1-6,-4 1-13,0-4 0,-2 4-5,2-1-6,-6 2-11,-2-1-3,0 3-6,1 1-4,-4 3-4,-1-1-1,12 1-6,-28 7-1,14-5-2,4 8-6,-7 0-1,9 1 2,-6 2 0,7 5-3,0-2 2,1 1-4,0 7-2,5-2-3,1 3 4,1 0-9,4-7-17,2 5-12,1 2-13,9-6-11,-6 3-18,12-4-16,-2 2-7,7-9-8,12 0-3,-2 3 2,4-6-3,1-5-4,1 0 11,2-7 4,-4-3 11,0-2 7,0-2 14,-5-5 12,-13 0 4,10-7 10,-6-2 3,4-2 3,-11-3 10,-2 12 9,1-6 3,-5 5 8,0-4 7,-1 3 8,-5 1 20,-4 6-1,1-7 0,0 4 8,-3-2 1,-1 6 3,-4-4 4,-1 3 1,0 0 4,0 1 8,0 5 5,0-4 4,-2 4-7,-1 4-4,-1-1-10,-4 2-7,11 2 0,-23 6-5,4 1-2,-2 5-2,-4 1-3,4 1-1,1 4 0,-1 3 1,1 2 0,3 1 3,0 1-5,6 1 2,-1 1-3,6-1-3,1 0 4,5-1-12,0-5 3,3-2 2,2-1-7,7 0 1,-1-2-1,6-5-3,3 5 0,6-5-2,1 1-18,2-8-39,2-3-47,0 0-53,15-7-50,-6-4-61,0 1-149,-2-7-442,0-4 196</inkml:trace>
        </inkml:traceGroup>
        <inkml:traceGroup>
          <inkml:annotationXML>
            <emma:emma xmlns:emma="http://www.w3.org/2003/04/emma" version="1.0">
              <emma:interpretation id="{1A0F6A61-7D0F-4E59-8949-17101EEF6059}" emma:medium="tactile" emma:mode="ink">
                <msink:context xmlns:msink="http://schemas.microsoft.com/ink/2010/main" type="inkWord" rotatedBoundingBox="26508,7690 27292,7700 27281,8561 26498,8551"/>
              </emma:interpretation>
              <emma:one-of disjunction-type="recognition" id="oneOf25">
                <emma:interpretation id="interp124" emma:lang="en-IN" emma:confidence="0">
                  <emma:literal>X</emma:literal>
                </emma:interpretation>
                <emma:interpretation id="interp125" emma:lang="en-IN" emma:confidence="0">
                  <emma:literal>x</emma:literal>
                </emma:interpretation>
                <emma:interpretation id="interp126" emma:lang="en-IN" emma:confidence="0">
                  <emma:literal>5</emma:literal>
                </emma:interpretation>
                <emma:interpretation id="interp127" emma:lang="en-IN" emma:confidence="0">
                  <emma:literal>*</emma:literal>
                </emma:interpretation>
                <emma:interpretation id="interp128" emma:lang="en-IN" emma:confidence="0">
                  <emma:literal>r</emma:literal>
                </emma:interpretation>
              </emma:one-of>
            </emma:emma>
          </inkml:annotationXML>
          <inkml:trace contextRef="#ctx0" brushRef="#br1" timeOffset="156327.4993">25269 5194 12,'-12'-6'117,"6"2"-3,6 4 0,-3-5-5,-2 0-9,5 5 1,-6-6-10,6 6-7,0-7-2,0 7-10,5-9-1,-5 9-1,0-7-5,0 7 0,1-7-2,-1 7-3,0 0-4,0-4-8,0 4-3,6-5-4,1 2-2,-7 3-6,12-6-2,-3 2-1,-1-1-6,6 2-4,2-3 0,-2 1-3,2 2-3,-1-1 0,16 0 4,-8-2-7,3 3-2,-3-2 3,3 2-5,1 3 2,0-3-3,0 2 0,-7-1-3,0 1 0,0 1-1,0 3-1,-3-3 5,-3 5-6,2-3 6,-6 2 5,2-3 3,-3 5-2,5 1-1,-6-2-5,-2 4 4,-2 0 1,-2 1 2,-2 1 12,-3 6 3,0 0-1,-13 6 3,3-1 13,-7 1-2,-6 4 2,4-2-1,-5 7 7,-1-7 3,-4 0-3,9 4 4,-10-3 1,0-1 2,10-4-7,-2-2 7,2 1 0,-1-1-5,2 3-3,2-1-4,-1-7-6,2 4-3,2 0-3,5-6-3,0 1 1,4 3-6,0-3-4,2 1 2,0-3-1,0 0 0,4-3-3,2-2 5,0 5 8,2-4 3,4-4 4,0 1 2,8 1-2,6-5-3,8 0 2,2 0-11,3-4 3,6-1-3,9-2-3,-3-3-7,-1-5-1,4-3-23,5-2-23,-4-1-24,2-1-34,0 5-37,-4-1-40,-5 3-29,-1-4-52,-1 3-202,-14 7-485,-3-3 215</inkml:trace>
          <inkml:trace contextRef="#ctx0" brushRef="#br1" timeOffset="155602.489">25358 5079 122,'2'-6'173,"-2"6"-11,4-7-6,-2 4-6,-2 3-3,5-8-8,-4 5-1,4-2-5,-5 5-9,4-7-3,-1 4-10,1-4-5,-4 7-3,6-4-11,1 0-6,-7 4-1,0-6-11,0 6-8,0 0-6,0 0-4,0 0-8,0 0-5,6-4-5,-6 4-4,0 0-7,0 0-5,0 0-1,0 0-6,0 14 4,0-7 1,5 4 0,1 3-4,0 4 5,5 3 14,3 4 0,0 7-4,6 5 3,0-1-3,1 0 5,-1 2-7,0-1-1,-2 2-3,-2 2-2,5-7-1,-4 7 0,-3-6-4,1 2-2,-6-10-3,5 7 3,-8-8-2,2 1-1,1-1-3,-4 0 0,1-8 0,-1-1 0,-1 0-2,-2 1 1,1-4-4,0-2-10,-2-2-8,1-3-8,1 1-11,-3-2-10,2 1-17,-2-7-6,-2 8-13,4-4-18,-2-4-29,0 0-24,0 0-27,0 0-44,0 0-142,0 0-392,-20-15 173</inkml:trace>
        </inkml:traceGroup>
        <inkml:traceGroup>
          <inkml:annotationXML>
            <emma:emma xmlns:emma="http://www.w3.org/2003/04/emma" version="1.0">
              <emma:interpretation id="{A5B57F96-031B-43CB-BB14-E0AD8152E9E7}" emma:medium="tactile" emma:mode="ink">
                <msink:context xmlns:msink="http://schemas.microsoft.com/ink/2010/main" type="inkWord" rotatedBoundingBox="28134,7520 29279,7534 29263,8882 28117,8868"/>
              </emma:interpretation>
              <emma:one-of disjunction-type="recognition" id="oneOf26">
                <emma:interpretation id="interp129" emma:lang="en-IN" emma:confidence="0">
                  <emma:literal>VA</emma:literal>
                </emma:interpretation>
                <emma:interpretation id="interp130" emma:lang="en-IN" emma:confidence="0">
                  <emma:literal>VAT</emma:literal>
                </emma:interpretation>
                <emma:interpretation id="interp131" emma:lang="en-IN" emma:confidence="0">
                  <emma:literal>VAN</emma:literal>
                </emma:interpretation>
                <emma:interpretation id="interp132" emma:lang="en-IN" emma:confidence="0">
                  <emma:literal>VAS</emma:literal>
                </emma:interpretation>
                <emma:interpretation id="interp133" emma:lang="en-IN" emma:confidence="0">
                  <emma:literal>VAC</emma:literal>
                </emma:interpretation>
              </emma:one-of>
            </emma:emma>
          </inkml:annotationXML>
          <inkml:trace contextRef="#ctx0" brushRef="#br1" timeOffset="157124.2414">26865 5038 169,'0'0'168,"-4"-4"-1,4 4-7,0 0-8,0 0-12,0 0-12,0 0-14,0 0-10,0 0-14,0 0-10,0 0-9,0 0-9,0 0-4,0 0-8,7 20-1,-2-9 15,-3 0-8,5 3-3,-2 4-3,-4 1-2,5 6-3,1 2 22,-1 0-8,-5 3 0,12-3-8,-7 11 0,3-1 7,2 2-1,-4-5-6,4 4-3,0-10 2,1 10-5,-3-11-5,-3-1-1,2 3-4,3-4-2,-3 2 0,1 0 4,-2-2-6,0-6-5,3 5-1,-7-9-3,4-1-5,-3 1 1,2-2-4,-1-1 1,-1-3-4,-2-2 2,4 1 3,-3-3 10,0 0 14,-3-3 10,0-2 17,2 9 14,-2-9 17,4 4 21,-4-4-27,0 0-14,10-13 1,-4 8-7,1-6-11,6-3-5,-7-3-8,8-4 7,-1-4-12,1 2-4,6-13-5,0-3-5,0-2-1,-5 5 1,5-3-5,0 1-3,0-1-5,-6 1-2,1 0 8,-1 1-7,3-1-8,-6 1 0,6 3-1,-6 9-1,1-14-11,-1 11 9,-1 0 1,3 2-12,-1 1-6,-3 0 11,5 1-18,-3 2-9,-2-3-5,2 10-13,-4-1-14,1-4-25,0 6-16,4 0-15,-4 3-23,1-2-44,0 5-56,2-1-31,-1 7-37,3-2-155,-4 3-503,0 1 222</inkml:trace>
          <inkml:trace contextRef="#ctx0" brushRef="#br1" timeOffset="157862.3583">27702 5592 31,'0'0'148,"-2"5"-16,2-5-1,-1 6-13,-4 1-5,5 0-4,-3 2-2,-2 6 6,-1-5-2,0 6-9,0 1-2,1-2-13,-1 12 3,-1-1 1,-3-2-10,6 1-5,-2 1-14,-2 1-6,2-2-3,-3 0-2,1 2-5,2 2-1,3-4 10,-3-4-3,1-3-7,0 2-3,1-3-4,-2-2 2,3 2-6,-4-3-4,3-2-2,-2 1 0,3-2-1,-2-4-6,-1 1 1,4-1-2,1-1-2,-2 2 1,1-2 2,2-6 7,0 9 11,0-9 13,-6 2 17,6-2 8,0 0-2,0 0-4,0 0-9,0 0-9,14-20-5,-8 13-2,2-9-4,4 2-6,-4-4-2,7-3-1,-3-4-6,2-3-3,3-6-1,-6 9-6,2-10-1,1 11-2,0-3 1,-3-2-4,1 3 3,-1 1-5,-3 0 0,1 0-4,1 2 2,-2 0-4,4-2 4,-4 11-5,1-3 4,-4 3-2,1 0 0,0-1 0,2 7-1,-4-1 3,3 2-3,-4 1 2,3-1-3,-2 2-6,-2-1 5,4 1-4,-4 3-2,-2 2 0,0 0 2,0 0-3,20 7 5,-13 4-4,-1 0 1,10 4 0,-7 5-1,2 7 1,1-2 9,-1 0-9,-1 11 1,-2-9 2,1-1 1,-1 3-3,1 2-1,-4-1 6,1-2-1,0-1-1,-4 0 0,-2-2 5,3-3-5,-5-1-3,4-7-10,-4 5-14,4-2-16,-2-3-25,0-2-21,3-2-18,-2 1-24,-1-6-18,0 2-30,-1 0-17,2-1-7,-1-6-17,0 0-134,0 0-383,0 0 170</inkml:trace>
          <inkml:trace contextRef="#ctx0" brushRef="#br1" timeOffset="158142.5559">27650 5967 191,'0'0'242,"0"0"-7,-7-5-10,7 5-12,0 0-14,0 0-12,0 0-15,0 0-20,0 0-16,0 0-13,0 0-13,30-1-13,-12 0-27,5 1-38,-2 0-46,7-4-50,6-3-57,6 5-81,-6-3-129,5-1-358,1-6 158</inkml:trace>
        </inkml:traceGroup>
        <inkml:traceGroup>
          <inkml:annotationXML>
            <emma:emma xmlns:emma="http://www.w3.org/2003/04/emma" version="1.0">
              <emma:interpretation id="{1CCE5085-9266-45DB-92DE-B0ABF63CBEDF}" emma:medium="tactile" emma:mode="ink">
                <msink:context xmlns:msink="http://schemas.microsoft.com/ink/2010/main" type="inkWord" rotatedBoundingBox="29838,7945 32408,7976 32399,8737 29828,8706"/>
              </emma:interpretation>
              <emma:one-of disjunction-type="recognition" id="oneOf27">
                <emma:interpretation id="interp134" emma:lang="en-IN" emma:confidence="0">
                  <emma:literal>=220</emma:literal>
                </emma:interpretation>
                <emma:interpretation id="interp135" emma:lang="en-IN" emma:confidence="0">
                  <emma:literal>£220</emma:literal>
                </emma:interpretation>
                <emma:interpretation id="interp136" emma:lang="en-IN" emma:confidence="0">
                  <emma:literal>1220</emma:literal>
                </emma:interpretation>
                <emma:interpretation id="interp137" emma:lang="en-IN" emma:confidence="0">
                  <emma:literal>£20</emma:literal>
                </emma:interpretation>
                <emma:interpretation id="interp138" emma:lang="en-IN" emma:confidence="0">
                  <emma:literal>2220</emma:literal>
                </emma:interpretation>
              </emma:one-of>
            </emma:emma>
          </inkml:annotationXML>
          <inkml:trace contextRef="#ctx0" brushRef="#br1" timeOffset="158549.8445">28575 5517 121,'-6'-6'197,"6"6"-6,0 0-4,0 0-7,0 0-9,0 0-10,0 0-10,0 0-10,0 0-6,-3-2-9,3 2-11,0 0-6,0 0-11,0 0-5,0 0-7,0 0-2,0 0-3,0 0-2,0 0 2,0 0-3,0 0-1,26 6-10,-11-10-4,5 8-6,6-1-7,-1 3-4,2-2-14,6-4-21,-6 1-29,7-2-37,-6 2-43,4-1-35,-2-5-47,3 2-25,-7 0-192,1 3-430,-10 0 191</inkml:trace>
          <inkml:trace contextRef="#ctx0" brushRef="#br1" timeOffset="158877.1925">28573 5765 6,'-7'4'176,"7"-4"-4,0 0-9,-5 3-3,5-3-2,0 0-7,0 0-4,0 0 1,0 0 7,14 8 1,-3-7-2,-1 1-9,7-2-6,3 1-7,0 3-7,5-2-8,2-2-7,6 4-12,-7-1-2,-3-2-12,9 3 2,-4 0-22,-7-2-3,5-1-12,-6 2-1,0-2-22,-5 1-18,1-2-22,1 0-26,-8 0-32,5 0-45,-7-2-65,6-2-59,-7 1-171,-2-2-445,1-1 196</inkml:trace>
          <inkml:trace contextRef="#ctx0" brushRef="#br1" timeOffset="161638.3959">29361 5465 101,'0'0'148,"0"0"-5,0 0-4,-8-5-3,8 5-4,0-8-5,0 8-8,0 0-2,0 0-5,-3-3-2,3 3-8,0-9-1,0 9-9,-3-8-2,3 8-8,0 0-5,3-11-4,-3 11-4,3-11-5,-3 8-4,3-2-5,-3 5-4,3-9-3,3 1-6,2 1-3,-2-1-5,2-5-2,-1 8-4,6-5-3,0 1-3,1 1-5,-1 1 2,2-1-2,2-2-5,0 5-2,-2-2 0,3 4-1,1-1-3,1 0-2,-3 4 2,3 4-2,-2-3 1,8 5-3,-7 1-2,-1 0-2,-3 5 2,-1 0 0,6 7-1,-8 4 0,-4 2 4,4 2-2,-10 2 1,-2-1-2,-2 12 1,-4-3 5,0 3-6,-2-1 3,1-2 0,-7 1 5,-5-13 11,-1 11 13,-1-7 7,1 4 3,-3-9 0,3 0 5,0-4 11,-1 1 4,-1-3-1,5-7 2,3 3-4,1-3-12,-1-4 4,6 4-3,1-6-3,-6 2-8,7-5-1,5 3 1,-6-3-3,1 3 2,6-5-1,0 0 3,-6 6-6,6-6-4,0 0 1,0 0 2,6 7-4,2-7-7,4 4-1,10-3 7,4 0-15,8-1-8,-5 0-23,3 0-28,2 0-23,9 0-30,-2-1-36,-9 0-40,10-5-35,-1 1-40,1-6-230,-2 4-522,-13-2 231</inkml:trace>
          <inkml:trace contextRef="#ctx0" brushRef="#br1" timeOffset="162073.2955">30172 5511 123,'0'0'163,"-6"-2"-13,6 2-13,-3-6-4,3 6-8,-6-7-12,6 7-7,0-6-9,0 6-6,0 0-3,0-12-7,0 12-2,5-6-11,-5 6-1,1-7 1,-1 7-1,2-11-2,-1 7-7,2-3-7,-1 4-5,2-5-6,0 3-3,3-1-2,4 3-6,-3-5-6,5 1-1,0 4-5,1-2-4,1 3 2,5 2 0,-2 0-2,-1 0-4,3 6-2,-5-2-1,4 1 0,-5 7 2,-1-3-3,6 5-2,-5 8 1,-7-4 2,1-2-2,0 7-1,-4 1 0,-2 2 4,-2-8-3,0 3 3,-3-3-2,-2 2 2,-2 1 8,0-1 0,-5-5 5,-2 6 2,0 0 12,-5-3 0,-3 0 9,2 0 1,-6 0 0,5-3 2,-7-1 4,5 3-4,0-5 4,6-1-4,3-4-6,2 0-4,3-4-4,-1 5-2,6-4 1,-2-1-1,1 1 1,5-4-2,6 12 2,3-10-6,8 2-2,9-1-5,2-3 0,1 0 5,14-2-18,3 1-20,-4-3-36,-1 3-33,5-7-35,-4 3-46,1-2-40,-11 1-229,9-6-470,-12 5 208</inkml:trace>
          <inkml:trace contextRef="#ctx0" brushRef="#br1" timeOffset="162465.5731">30963 5515 191,'0'0'201,"-28"3"-16,13 3-9,1 3-9,0-2-13,-3 4-2,7 3-12,-4-3-11,3 3-10,3 4-7,2 0-11,5 7-5,2-6-7,4 8-7,2-4-11,6 4-5,2-4-3,2-2-5,6-3-5,0 0-5,-2 0 5,6-3-2,0-6 5,-5-4 7,-4 0 4,-3-5 2,4-5 2,-5-2-6,-2-6-2,-4-4-8,-1-5-7,-1-3-2,-3-6-5,1 3-2,-4-4-6,-5-4-4,2-5-6,-3 13-2,0 2 0,-2 1-12,0 4-29,2 3-35,-5 6-53,8-2-56,-1 11-44,-2 3-40,6 0-182,-16 9-464,5-3 206</inkml:trace>
        </inkml:traceGroup>
      </inkml:traceGroup>
      <inkml:traceGroup>
        <inkml:annotationXML>
          <emma:emma xmlns:emma="http://www.w3.org/2003/04/emma" version="1.0">
            <emma:interpretation id="{643FE27E-494F-4EE4-A939-B07E01DE43CC}" emma:medium="tactile" emma:mode="ink">
              <msink:context xmlns:msink="http://schemas.microsoft.com/ink/2010/main" type="line" rotatedBoundingBox="19593,9042 33593,8827 33624,10825 19624,11040"/>
            </emma:interpretation>
          </emma:emma>
        </inkml:annotationXML>
        <inkml:traceGroup>
          <inkml:annotationXML>
            <emma:emma xmlns:emma="http://www.w3.org/2003/04/emma" version="1.0">
              <emma:interpretation id="{62F6154C-1888-40B7-B50A-63B4B68CAC5F}" emma:medium="tactile" emma:mode="ink">
                <msink:context xmlns:msink="http://schemas.microsoft.com/ink/2010/main" type="inkWord" rotatedBoundingBox="19593,9042 24678,8964 24694,10033 19610,10111"/>
              </emma:interpretation>
              <emma:one-of disjunction-type="recognition" id="oneOf28">
                <emma:interpretation id="interp139" emma:lang="en-IN" emma:confidence="0">
                  <emma:literal>find-aces</emma:literal>
                </emma:interpretation>
                <emma:interpretation id="interp140" emma:lang="en-IN" emma:confidence="0">
                  <emma:literal>find-ace,</emma:literal>
                </emma:interpretation>
                <emma:interpretation id="interp141" emma:lang="en-IN" emma:confidence="0">
                  <emma:literal>find-aces,</emma:literal>
                </emma:interpretation>
                <emma:interpretation id="interp142" emma:lang="en-IN" emma:confidence="0">
                  <emma:literal>Find-aces,</emma:literal>
                </emma:interpretation>
                <emma:interpretation id="interp143" emma:lang="en-IN" emma:confidence="0">
                  <emma:literal>find-aced,</emma:literal>
                </emma:interpretation>
              </emma:one-of>
            </emma:emma>
          </inkml:annotationXML>
          <inkml:trace contextRef="#ctx0" brushRef="#br1" timeOffset="-1.20499E6">20992 7389 37,'0'0'64,"0"0"-3,0 0-3,0 0-7,0 0-4,0 0-3,0 0-2,0 0 3,0 0-3,0 0-6,0 0-14,0 0 11,0 0 1,0 0-6,0 0-2,0 0-2,0 0-3,0 0-1,0 0 0,0 0-3,0 0 1,0 0-8,0 0-5,0 0 3,-9-4 3,9 4-3,0 0-7,0 0 6,0 0 4,0 0-11,-15 0-2,15 0-28,-11 4-38,11-4-58,-17 0-135,17 0 60</inkml:trace>
          <inkml:trace contextRef="#ctx0" brushRef="#br1" timeOffset="176963.9581">21565 6961 26,'-6'-4'119,"1"-2"-3,0 1-14,1-2 2,-2 4 1,1-3 0,-1 1-9,0-1 1,-2 2 4,0 1 2,-1-1 2,0 1-5,1-5-11,-2 5-5,0-1-7,0 1 2,0-2-9,1-1-3,-1 1-5,0 3-2,-2 1-2,0-2-2,-2 2 0,-6 1-4,5 1-5,-5 3-5,1 2-6,-2-5-4,1 9-1,0-3-2,-2 5-1,1-2-6,1 7-2,6-5 1,0 2-2,2 1-2,4 1-3,-1-2 2,5-1-4,2 2 4,4 2-4,-1-3-2,8 0 1,1 3 0,-1-1-1,6-6-2,0 5 1,2-7-3,0 5 1,3-6 1,2 4-4,-7-4 0,2 0 1,0-3-3,-2-3-2,-3 1 8,1-2-6,-4-2 2,3-5-3,-4 3-1,-1-3 0,4 0 0,-5 0 2,4-9 2,-4 3-4,0-2 1,0-2 3,-3 3-5,2-2-3,1 0 6,-3 0-1,3 2-3,-3-4 3,-1 6 3,-1 2-7,5-4 3,-4 6 2,1-3 3,-2 1 4,3 3 3,-1 4 4,-2-6-3,1 6 1,-2 3-1,3-7-3,-3 7-2,1-8-3,-1 8 1,0 0 1,0 0-4,0 0-1,0 0 1,-4 18 0,1-7 0,3 3 0,0-2 0,0 6-3,1 0 3,1 0-1,2-2 3,-2 4-1,4 3-1,6-2 3,2 3-4,0-5 6,3-1-7,3-1-10,0 0-12,1-4-9,8-1-22,-4-1-10,9-7-24,-4 1-25,1-5-14,3 3-21,-2-6 3,8-5 6,-9 1 7,7-8 13,-12 5 14,-1-7 6,-6 1 15,6-6 12,-8 1 11,1-3 6,-2-1 9,1 4 22,-4-2 13,-3 1-2,-3 6 26,1 2 19,-3-2 2,-4 1 2,2 7 15,-1-5 14,-4 2 9,2 4-6,-3-1-3,2 4-9,1 4-4,-8-7-6,8 7 10,-17 0 1,17 0-3,-15 8-10,1-2 12,2 6-9,1-1-5,-6 2-2,8 3-5,-4 0-1,1 5-3,4 2-3,1 2-2,1-2-1,0 5-3,4-3-4,4 0 1,-2-9 2,4 8-4,-1 0-4,8-9 0,-2 7-9,10-5-10,-4 0-26,11-2-24,-1-4-23,2-4-35,7 0-35,7-6-10,1 3-7,-2-9-6,-10 3-84,3-6-276,-4-2 123</inkml:trace>
          <inkml:trace contextRef="#ctx0" brushRef="#br1" timeOffset="177395.1939">22412 7267 888,'20'-18'-53,"0"-4"23,-3 4 14,-2-6 16,-1-2 5,-2 2 15,-1-1 10,0 0 7,-2 2 25,-2 5 16,0 2 11,-4 0-6,0 0-1,-2 0 14,2 7 3,-6-5 2,3 5-6,-1 0-4,1 0-8,-6 0-7,-1 6-10,4-1-7,-1-2-9,-2 3-4,6 3-4,-14 0-3,5 6-3,-2-2-6,2 9-1,-1 3-4,0 1 1,4-2-3,-2 10-5,0 2 0,4-4-4,4 4 1,0-3 2,4-2-2,-1 7-2,2-7 5,3 2-5,-1-6-4,6 2 2,-6-6 0,7 2-1,0-6-10,3 1-5,0 0-14,3-3-6,0-6-19,-1-1-8,4-2-5,10 1-7,-6-7 8,-1 0 2,1-3 3,-4-4 1,-2 0 5,2-2 5,-5-6 10,12-5 3,-3-3 3,-4-4 8,-1-2 8,-4 3 9,-3-3 2,-1 11 10,-3-2 18,-2 2-3,-1-2 15,-3 2 3,-4 6 8,-1 5 11,5-4 0,-5 5-2,-5 2 4,5 0-1,5 4-5,-10-1-6,5-2-4,0 10-8,0-4-6,-1-2-6,1 6 0,0 0-4,0 0 0,-14 14-4,9-4-3,2 3 2,-2 3-4,-1 5-3,0 4-2,-2 0 0,7 4-1,1-2-2,-5 0 4,-1 1-3,5-1-2,-1 0 0,4-2-1,-8 0-8,6 0-11,-7-7-15,7-3-30,-1 3-29,1-3-39,0-2-40,0-3-44,-6 1-182,6-3-421,-2-1 188</inkml:trace>
          <inkml:trace contextRef="#ctx0" brushRef="#br1" timeOffset="177746.5789">23210 6869 149,'0'0'163,"0"0"-17,0 13-8,0-13-2,0 7-2,0-7-16,-3 5-12,3-5-3,-3 9-14,1-5-6,2-4-4,-3 5 8,3-5 2,-3 6 6,3-6 4,0 0-7,0 0 0,0 0-7,0 0-5,-9-21-9,9 17-9,3-6-5,-3-2-6,6-1-3,-3-2-6,5 1-5,-2 0-6,5 4-3,-5 2-2,5-6 1,-2 4-8,-2 4 2,1 3-4,4 3-3,2 0-1,0 9-3,-2 0 2,1 6-1,0 3-1,4 4-2,-3 5-3,-3-4 0,-3 2 5,-2 3-2,0 1-3,-3 0-1,1-3-7,0-2-25,-1 2-35,-2-1-44,-1-7-55,0 2-66,0-7-143,-4-1-402,4-1 179</inkml:trace>
          <inkml:trace contextRef="#ctx0" brushRef="#br1" timeOffset="172734.0418">18767 6430 13,'0'0'107,"-1"-10"-9,1 10 6,-2-3-16,2 3-3,-4-7-9,4 7-8,0-8-6,0 8 6,0 0-7,0 0-12,0-7-3,0 7 0,0 0 2,-2-5-1,2 5-1,0 0-5,0 0 5,0-7-4,0 7-2,0 0 2,-5-7-6,5 7-6,0 0-4,0 0 2,0 0-6,7-7-1,-7 7 1,0 0-1,4-4-3,-4 4 1,0 0 0,0 0 3,0 0-10,0 0 10,0 0-6,0 0-1,0 0 2,0 0 0,0 0-9,0 0 8,0 0-3,0 0-2,0 0 5,0 0-4,0 0 3,0 0 7,0 0-1,0 0 0,0 0 6,0 0-3,0 0 4,0 0 0,0 0-3,0 0 0,0 0-2,0 0 7,0 0-4,0 0 3,-6-7-5,6 7-1,0 0-1,-9 0-5,9 0 0,0 0-3,-11-3-4,11 3-1,-12 0 3,12 0-6,0 0-1,-20 3 2,12 2-2,0 1 1,-4 2-1,1 5-1,-1-1 4,-2 10 5,1 2 9,0 4 4,6 1-3,-3 7-3,1 4 7,3 0 1,5 3 3,1-3 1,-2 2-7,4 1 1,4 4-1,-2-8-1,2 4 2,-3-4 3,-1-11-1,3 13-1,-1-5 11,-1-5-10,3 7-1,-4-7 2,3-2 0,-5-3-4,0 2 2,0-4-3,-5 1-4,-1-9-2,1 9-1,-1-8-4,-2-3 2,-1 4-4,-2-6-6,-1 0-16,0-6-20,-3 0-17,1-3-21,-5 1-23,5-3-25,-1-2-34,3-3-34,0-1-33,-2-5-142,8 0-389,4-3 172</inkml:trace>
          <inkml:trace contextRef="#ctx0" brushRef="#br1" timeOffset="173200.3718">18330 6818 39,'0'0'123,"0"0"-9,0 0-13,0 0-6,17-3-2,-7 3-9,4 3-4,5-6 0,-4 3-10,8-1-7,2 5-3,5-7-4,-1 6-2,4-2 5,10-1-6,-11 3 6,2-3-6,7-3 1,-10 3-7,1 3-3,-6-3 4,2 0 1,-11 0-3,1-3 3,0 2 1,-4-2 7,-3 2 4,-2-1 8,-9 2 6,16 0 2,-9-2 5,-7 2 4,11-3 0,-11 3-1,8 0-7,-8 0-4,0 0-10,0 0-7,0 0-8,0 0-4,10 3-9,-10 2-5,0-5 0,0 17-5,-3-6 1,3 7-4,-1-3 2,1 3-6,-3 7-4,3 2 2,0-4-3,0 2 0,3 0 0,-3 0-3,0-2-8,0 1-34,-5-5-32,4-1-35,-2-4-26,3 6-45,0-12-33,0 3-197,0-5-430,-4 1 190</inkml:trace>
          <inkml:trace contextRef="#ctx0" brushRef="#br1" timeOffset="173742.7556">19169 6836 103,'6'8'145,"1"6"15,-1-3-9,0 6-11,0-2-18,2-1-13,-2 1-9,0 1-9,-5 2-10,1-2 0,3 0-4,-10 2-13,5-4 1,0-1-8,-2 1 1,2-7-3,-1 2 4,1 0-4,0-2 1,1-2-3,-2 2 5,1-7 4,-3 10 11,3-10 8,3 3 6,-3-3-10,0 0-4,0 0-8,0 0-4,0 0-8,1-25-3,3 18-4,-1-4-6,3-3-4,-2 0-3,2-3 0,4 3-6,-1-7-5,3 0 0,5-1-3,-3 6-3,0 1-4,6-4 3,-7 9 1,7-4-8,-3 6 1,0 1-1,-2 0-5,2 1 6,-7 6-7,3 2 0,-2-1 1,0 9 0,3-2 0,-4 2-1,0 5 0,0 0 3,-2-1-4,4 10 5,-2-3-2,2 0-1,-6-3 0,0 2-5,-3-2-9,2 0-29,-2-1-29,-3 0-30,-3 2-39,1-3-47,-2-2-22,-4 0-174,0-3-413,-1-3 183</inkml:trace>
          <inkml:trace contextRef="#ctx0" brushRef="#br1" timeOffset="174228.0995">19995 6903 89,'-6'-6'234,"6"6"-18,-8-3-4,8 3-20,-14 0-17,14 0-10,-17 0-20,8 2-16,0 3-9,0 1-15,0 1-9,-1-2-10,0 9-7,2 1-8,5-1-11,-2 2-2,4 2-10,-1-4-7,4 2-14,-1-1-18,4 0-15,1 0-8,2 1-4,-1-9 5,7 5 1,-2-6-2,-1-2 5,3-1 2,-2-5 0,-4 1 2,6-9-2,-2-3 11,-4 0-4,-1-8 3,0-5 3,-1-2 5,1-9 0,-1-1 2,2-5 5,-2-1-1,7 2-2,-6 3 14,-1-1-5,2 0 1,4 0 5,-6 14 9,2-2 4,1 3 6,1 2 11,-7 9 10,1 0 9,-1-3-8,0 9-9,2-2-2,-2 3-3,-1 3-10,-2 4-7,0-8-6,0 8-3,0 0-2,0 0-5,-13 18-1,4-4-1,-3 8 1,0 0-2,1 3 1,-6 12-1,9 2-3,-4-2 16,9 5-13,-2-3 2,10-2 0,-2 3-1,8-1-5,9-1 8,-3-1-8,-1-1-2,12-4-2,-2-1-1,-4-12 0,-2 3-6,4-8-18,4 0-29,-2-7-30,-5 2-60,-1-9-83,3-5-87,2-2-177,1-7-517,-5-1 228</inkml:trace>
        </inkml:traceGroup>
        <inkml:traceGroup>
          <inkml:annotationXML>
            <emma:emma xmlns:emma="http://www.w3.org/2003/04/emma" version="1.0">
              <emma:interpretation id="{AC27B18F-D560-4EF8-A329-71ECFF2A99EB}" emma:medium="tactile" emma:mode="ink">
                <msink:context xmlns:msink="http://schemas.microsoft.com/ink/2010/main" type="inkWord" rotatedBoundingBox="25113,9224 26052,9210 26078,10941 25140,10955"/>
              </emma:interpretation>
              <emma:one-of disjunction-type="recognition" id="oneOf29">
                <emma:interpretation id="interp144" emma:lang="en-IN" emma:confidence="0">
                  <emma:literal>of</emma:literal>
                </emma:interpretation>
                <emma:interpretation id="interp145" emma:lang="en-IN" emma:confidence="0">
                  <emma:literal>if</emma:literal>
                </emma:interpretation>
                <emma:interpretation id="interp146" emma:lang="en-IN" emma:confidence="0">
                  <emma:literal>f</emma:literal>
                </emma:interpretation>
                <emma:interpretation id="interp147" emma:lang="en-IN" emma:confidence="0">
                  <emma:literal>y</emma:literal>
                </emma:interpretation>
                <emma:interpretation id="interp148" emma:lang="en-IN" emma:confidence="0">
                  <emma:literal>ff</emma:literal>
                </emma:interpretation>
              </emma:one-of>
            </emma:emma>
          </inkml:annotationXML>
          <inkml:trace contextRef="#ctx0" brushRef="#br1" timeOffset="178510.7076">24002 6948 187,'-8'2'187,"-1"1"-15,-3-1-15,-7 5 0,-1 0-18,5 0-14,3 0-10,-2 6-14,0-1-3,6 1-13,-4 3-7,7-2-10,2 2 0,3 2-13,0-5-9,8 1-10,1-2-9,0 1-10,5-6-7,-3 4-4,6-4-14,-5-6 2,-3 3 0,10-4 4,-12-4-1,1 1 0,-2-4 3,-1-2-6,-2 2 0,2-11 3,-5 9 1,-2-8 0,2 4-2,-5-1 0,5-3 5,-1 3-4,-4 0 5,5 1-3,-1 3 5,1-5-2,0 5 3,1-1-2,4 2 4,1 0-3,2 2-1,2-2-7,7 2-3,0 4-6,6-1-8,5-2-8,-4 5-14,7 1 0,0 0 2,3 0 6,-2 0 1,-3-2 2,3 2 5,-3-4-1,-3 0 5,-1 3 5,-7-5 10,1-1 0,2-8 5,-7 8 20,0-7 0,0 4-3,-2-5 3,-1-2-1,-1 1 3,-2-6 7,-2 1 8,2-4-3,-2 1-3,0-2 4,-6 1 9,0 1 5,0 8 1,0 0 4,0-3-4,-1 8 4,-4 4-6,4-1-7,-4-2-7,3 8 1,2 2-5,0 0-5,-20 15 2,10 0-4,-4 10-2,-3 10-4,-6 9 2,-2 4-4,-1 19 4,8 5-1,-5 4 11,8-1 1,-5 7 4,4 0-2,4-2 7,3 3 7,-3 1-7,-1-4-6,-1 10 3,1-10-5,0-1-1,-2-4-1,-5-2-1,6-9-5,2-10 5,-2-6-6,0-1-1,1-3 1,2-7 0,-1-13-6,-1-2 5,1-7-1,3-4-2,1-2 3,-4-5-1,3-7-3,-7-5 5,1-5-5,-2-6-1,-3-3 3,0-13-6,2-3 2,4-7-3,2-1 0,12-4-3,6-19 1,14-2 1,7 2-3,15-3-7,8 3-8,9 1 0,8 11-9,2 7-2,5 10-1,-3 8-2,-15 18-8,-3-2-11,-1 14-15,-3-3-13,-5 6-30,-2 3-23,-12-4-37,-2 0-40,-10 2-168,1 2-399,-8 2 176</inkml:trace>
        </inkml:traceGroup>
        <inkml:traceGroup>
          <inkml:annotationXML>
            <emma:emma xmlns:emma="http://www.w3.org/2003/04/emma" version="1.0">
              <emma:interpretation id="{E56B139B-C678-4303-91E3-BE7FD016A52B}" emma:medium="tactile" emma:mode="ink">
                <msink:context xmlns:msink="http://schemas.microsoft.com/ink/2010/main" type="inkWord" rotatedBoundingBox="26727,9510 27425,9499 27437,10280 26739,10291"/>
              </emma:interpretation>
              <emma:one-of disjunction-type="recognition" id="oneOf30">
                <emma:interpretation id="interp149" emma:lang="en-IN" emma:confidence="0">
                  <emma:literal>A</emma:literal>
                </emma:interpretation>
                <emma:interpretation id="interp150" emma:lang="en-IN" emma:confidence="0">
                  <emma:literal>a</emma:literal>
                </emma:interpretation>
                <emma:interpretation id="interp151" emma:lang="en-IN" emma:confidence="0">
                  <emma:literal>]</emma:literal>
                </emma:interpretation>
                <emma:interpretation id="interp152" emma:lang="en-IN" emma:confidence="0">
                  <emma:literal>*</emma:literal>
                </emma:interpretation>
                <emma:interpretation id="interp153" emma:lang="en-IN" emma:confidence="0">
                  <emma:literal>AY</emma:literal>
                </emma:interpretation>
              </emma:one-of>
            </emma:emma>
          </inkml:annotationXML>
          <inkml:trace contextRef="#ctx0" brushRef="#br1" timeOffset="179203.4888">25740 6864 76,'-9'0'155,"9"0"-1,0 0-9,-12 7-1,7 2-11,-4 1 2,3 5-11,-2-1-2,-5 10-10,2 2-4,-1 1 0,-2 8-5,-2 3-5,9 2-5,-6-5 2,0 2-8,-1-1-4,6-9-14,0 0 0,-4 1-4,-2 7-6,2-11-4,6-11-7,-3 7-5,-4-1-3,6-6-3,1-3-3,6-4-4,-6 1 4,4-2 9,-4 2 7,6-1 4,-3-2 5,3-4-3,0 0-6,0 0-6,0 0-6,0 0-2,17-20 0,-11 11 2,1-7-5,1 1-4,4-8 1,-4-2-4,4 0-2,2-9-4,0-1 1,0-4-2,0 4-5,4-2 1,-3-2-6,-1 1 4,5 3-2,-3 0 1,-2 10-7,3 0 4,0 3 2,0 0 0,-3 1 0,6 3 1,-6 7 1,-1-2-1,-2 2 5,3 3-12,-2 5-2,0-1 5,-2 2 4,2 4-10,2 2-13,4 3 5,-9 3-5,10 5 4,-4 0 0,0 10 4,-1 0-2,5 14 2,-1-1-1,-3 7 0,1-6 10,-4 5-11,2-1 4,0-1 0,-1-1 2,1-2-1,-3 0 3,-2-10-8,-1 8-16,-2-10-22,0-2-23,-4 2-29,4-3-44,-6 2-27,6-8-28,-4-1-22,-2-2-212,0-6-464,0 2 206</inkml:trace>
          <inkml:trace contextRef="#ctx0" brushRef="#br1" timeOffset="179444.6254">25578 7228 188,'0'0'195,"0"0"-13,0 0-7,30 7-11,-13-4-14,3 1-11,9 0-15,2-1-9,11 1-11,1 2-10,4-3-21,-1 1-36,3-4-58,5-4-74,-5-1-176,3 0-293,-1-2 129</inkml:trace>
        </inkml:traceGroup>
        <inkml:traceGroup>
          <inkml:annotationXML>
            <emma:emma xmlns:emma="http://www.w3.org/2003/04/emma" version="1.0">
              <emma:interpretation id="{D43DA84B-654E-4381-8301-EC5E0E5E554E}" emma:medium="tactile" emma:mode="ink">
                <msink:context xmlns:msink="http://schemas.microsoft.com/ink/2010/main" type="inkWord" rotatedBoundingBox="28236,9537 29693,9515 29707,10411 28250,10433"/>
              </emma:interpretation>
              <emma:one-of disjunction-type="recognition" id="oneOf31">
                <emma:interpretation id="interp154" emma:lang="en-IN" emma:confidence="0">
                  <emma:literal>4B</emma:literal>
                </emma:interpretation>
                <emma:interpretation id="interp155" emma:lang="en-IN" emma:confidence="0">
                  <emma:literal>4B.</emma:literal>
                </emma:interpretation>
                <emma:interpretation id="interp156" emma:lang="en-IN" emma:confidence="0">
                  <emma:literal>4.</emma:literal>
                </emma:interpretation>
                <emma:interpretation id="interp157" emma:lang="en-IN" emma:confidence="0">
                  <emma:literal>4WD</emma:literal>
                </emma:interpretation>
                <emma:interpretation id="interp158" emma:lang="en-IN" emma:confidence="0">
                  <emma:literal>4WD.</emma:literal>
                </emma:interpretation>
              </emma:one-of>
            </emma:emma>
          </inkml:annotationXML>
          <inkml:trace contextRef="#ctx0" brushRef="#br1" timeOffset="180284.3302">27106 6864 64,'6'0'104,"-6"0"-7,2-7-8,-2 7-10,6-3-2,-6 3-13,0 0-4,0 0-5,11 10-3,-8-6 7,-2 4 17,4 5-4,-3 1-8,2 2 5,-2 8 6,4-2 5,-6 6 3,0-3 11,0 0-5,-5 3 3,4 0 1,-5 1 0,-2-2-2,0 2 1,-4-7 6,-2 3-8,0-3-4,1-4-1,-1 3 9,0-10 0,2 6-11,1-5-4,-1-5-9,5 0-8,0 4-4,2-8 0,2 1-5,-1 0-9,0 4 1,0-6-4,4-2-2,-2 6-4,2-6 3,0 0-6,3 7 3,-3-7-12,17 5 2,0 1-2,11-1-26,2-3-35,9-1-38,7 3-55,6-4-46,0-5-51,2 4-222,4-5-488,-1 2 216</inkml:trace>
          <inkml:trace contextRef="#ctx0" brushRef="#br1" timeOffset="179834.8223">27166 6980 76,'0'0'153,"0"0"-2,0 0-6,2 16-3,-1-7 13,-1 2 8,5 4-19,-4 3 5,5 7-9,-1 0 4,-3 7-14,5 4-7,-2-5-13,1 6-2,-3 4 1,5-3-7,-1 5-6,-2-9-10,3 7-6,-2-7-9,0-6-5,0 8-9,0-11-4,-3 3-8,2 0-1,-2-2-3,0-2-13,-1-6-22,-1-3-25,4 0-26,-5-5-31,1 1-35,-1-2-23,2-3-49,-2-3-209,0-3-424,0 0 188</inkml:trace>
          <inkml:trace contextRef="#ctx0" brushRef="#br1" timeOffset="181111.2029">28042 7026 11,'0'0'200,"0"0"-14,0 0-13,0 0-18,-7-5-17,7 5-15,0 0-5,-3 12 3,3-4-3,0 2-3,-3 6-8,3 4-12,-7 3 7,4 2-6,-1 0-4,4 0-12,-8 3-2,2-3-7,0-1-5,0-2-5,1 1-5,0-4-9,-1-4-2,3 3-5,-1-6 0,2 1-8,2-6-1,-4 3-3,2-2-1,0-3-2,-1 2 7,2-3 9,1-4 11,0 8 12,0-8 3,0 0-6,0 0-7,0 0-2,0 0-9,0 0-2,12-15-4,-12 7-4,3-1-5,0-1 2,-6-3-7,8-1 1,-7-5-7,4 6-1,-7-2-4,8-3 4,-7 1-5,4 1-2,0-4 0,0 2 4,1 3-7,-2 0 1,1-2 3,0-1-4,1-3-4,-1 7 0,5-4 1,1 0-4,-5 0 0,4 0 0,0-1-2,4 3-2,-1 0 1,1 2 0,-3-2-2,5 2-4,-7 1-4,9 1 2,-9 4-2,5-1-3,-3 2 0,2 2-1,-6-6-4,2 8-8,2 0 2,-6 3-2,14 0 2,-8 4 7,-3 3-2,4 3-4,-1-2-5,0 6-4,2 1-3,-4 1-8,-2 0-7,4 2 2,-6 0-5,1 3 0,4 1-2,-4-5-7,-1 0-3,5 2 10,-10 0-8,5-6-4,-1 5 11,-4-5-1,4-1-8,-5-4 9,6-1-9,-6 0 16,6 0 11,-2-4-5,-4 1 7,6-4 12,0 0 3,-6 4 5,6-4 0,0 0 2,0 0 6,0 0 3,0 0-1,0 0-1,26-10-1,-14 9 2,5 2-2,4 1 1,9 2 0,-1 0 1,0 4 4,-1-1 2,-4 3-2,-7 1 0,3-3 6,-6 5 3,-2-1-4,-1 2 18,0 3 18,-7-3 1,-2 4-5,-2-6 9,0 6 4,-8-5 12,-1-1 3,-2 1 9,-3-1-5,-4-3 2,-4 0 5,-5-2 2,-4-3-3,-12 1-4,-5-5 0,-1-2-9,2-1 3,-1-1-12,1-1-6,5 4-3,8-4-5,5 2-10,5-1-14,8 4-29,1-2-34,3 4-44,12-2-66,0 0-77,0 0-133,0 0-405,0 0 180</inkml:trace>
        </inkml:traceGroup>
        <inkml:traceGroup>
          <inkml:annotationXML>
            <emma:emma xmlns:emma="http://www.w3.org/2003/04/emma" version="1.0">
              <emma:interpretation id="{A9193761-4DEF-4E96-8DBE-19C6145DCECF}" emma:medium="tactile" emma:mode="ink">
                <msink:context xmlns:msink="http://schemas.microsoft.com/ink/2010/main" type="inkWord" rotatedBoundingBox="31816,8940 33595,8913 33610,9917 31832,9944"/>
              </emma:interpretation>
              <emma:one-of disjunction-type="recognition" id="oneOf32">
                <emma:interpretation id="interp159" emma:lang="en-IN" emma:confidence="0">
                  <emma:literal>kmph</emma:literal>
                </emma:interpretation>
                <emma:interpretation id="interp160" emma:lang="en-IN" emma:confidence="0">
                  <emma:literal>Kmph</emma:literal>
                </emma:interpretation>
                <emma:interpretation id="interp161" emma:lang="en-IN" emma:confidence="0">
                  <emma:literal>Krnph</emma:literal>
                </emma:interpretation>
                <emma:interpretation id="interp162" emma:lang="en-IN" emma:confidence="0">
                  <emma:literal>Kmysh</emma:literal>
                </emma:interpretation>
                <emma:interpretation id="interp163" emma:lang="en-IN" emma:confidence="0">
                  <emma:literal>Km/sh</emma:literal>
                </emma:interpretation>
              </emma:one-of>
            </emma:emma>
          </inkml:annotationXML>
          <inkml:trace contextRef="#ctx0" brushRef="#br1" timeOffset="166088.9594">30642 6308 8,'0'0'130,"2"-7"7,1 1 1,0 1-5,-3 5-1,0-8-2,0 8-1,-3-6-5,3 6-5,3-7 0,-3 7-6,0-5-6,0 5-3,0 0-10,6-6-7,-6 6-12,0 0-6,0 0-7,0 0-6,0 0-8,0 0-6,0 0-3,0 18-4,-3-11 24,0 5-6,3 1-5,-6 5 0,4 1 9,-7 5 5,4 15-4,-1-16-4,3 4 4,-3 2-2,-5 4 8,10-4 2,-4-2-9,2 0-6,3-2 0,-2 2-6,-4-2-4,2-7-5,-3 6-1,7-6-1,-1-4-4,-1 3-1,-1-5-4,2 5-2,1-7-4,-2-1 1,-1 1-9,0-2-27,3 1-28,-1 2-33,1-6-33,-3-2-34,3-3-28,0 7-32,0-7-48,0 0-149,0 0-433,0 0 192</inkml:trace>
          <inkml:trace contextRef="#ctx0" brushRef="#br1" timeOffset="166522.3568">31030 6265 65,'0'0'174,"0"0"-19,0 0-13,0 0-9,0 0-13,0 0-12,-12 0-16,12 0-7,-12 6 6,3-1 3,2 2-11,-6 0 4,-4 4-7,0-2-4,-3 5 0,-3 4 0,3-2-6,-2-1 1,1 4-10,-2-3-4,1-1-6,1 4-1,-1-3-3,4 2-2,4-7-4,2 3-5,3-3-2,-5 1 0,2-3-1,4-2-5,2 1-8,0-3 3,0 0-5,4 2 1,-1-1-5,0-1 0,-3-1-2,4 1-2,2-5 1,-6 6 0,3 0 7,3 0-2,0 1 1,0-7 0,0 12 1,0-6 2,0 5 1,3-8 5,-1 8 0,4 0 1,3-2-4,-1 3-1,2 1 1,3-1-1,2 7-6,2-7 2,3 5-2,-5 3-3,4-2 0,-6-6 4,3 6-18,4 0-31,-3 2-11,1-2-25,-6-6-35,1 5-35,0-7-29,-2 5-24,0-3-25,-5-5-114,2 2-357,-5-2 159</inkml:trace>
          <inkml:trace contextRef="#ctx0" brushRef="#br1" timeOffset="167167.0076">31113 6615 36,'0'-6'153,"0"6"-16,0 0-10,-3-6-16,3 6 0,0 0 5,0 0-17,0 0-4,-6 19-8,1-13-2,4 5-6,-1-3-9,-2 3 0,-2-2-4,6 4-7,-7 4 4,4-4-10,-1-2 0,-2 0-9,-1-2-5,6 3-2,-5-5 1,4 4-8,-2-3 0,2-2-4,-3-1 2,4 1 1,1-6-2,0 5 5,0-5 15,0 6 3,0-6-7,0 0-3,0 0-3,0 0-2,0 0-7,0 0 1,8-22-3,-2 16-6,0-2-1,2-6 0,-2-1-3,1 2-5,6 0-1,-6 0-1,6 0 3,-6-5-6,2 12-2,4-5-1,-2-2 6,-4 6-4,1-4 0,-2 9-1,-3-4-3,2 5-1,-5 1-2,9-6 1,-9 6-3,0 0 6,17 5-1,-14-4-1,1 5 0,1 1 3,0 4-2,-2-4-2,0 5 1,1-4 5,3 6-6,-6-3 1,1 1 1,1 0 2,-2 2-4,-1-3 0,0-1 5,0-2-3,0 7-1,-1-6 0,1-4 2,0 4-4,1-4 2,-2 1-5,1-1 7,0-5 1,0 0 1,0 0 2,0 0-5,0 0-4,0 0 7,0 0-5,0 0 1,17-14 3,-16 6-1,5-2-7,6-3 10,-7 0-5,4-1 1,-1 2-2,0-6-2,4 5 1,0-2 0,-3 4-1,4 0 0,0-2-2,1 5 5,0-3-1,-8 5-2,7 1 1,-6 5-4,1 0 6,-8 0 19,18 6-3,-10 5-5,-5-3 4,2 8 0,-1-3 1,-1 5 2,-1-3-3,1 6 1,-2-4 0,-1 3-2,2-2-3,-2 0 4,0-1-6,0 5-18,0-8-22,-2 3-33,-2 1-32,1-3-29,-3-4-32,4-4-25,-4 2-161,0-1-371,4-5 163</inkml:trace>
          <inkml:trace contextRef="#ctx0" brushRef="#br1" timeOffset="167484.8185">31653 6565 96,'5'-7'182,"-5"7"-10,0 0-3,0 0-7,0 0 2,0 0 6,0 0-18,-6 23-6,6-13-1,0 5-6,1 0-5,4 6-16,-5 2-14,0-3 2,1 5-7,-1 5-8,0-4-8,0 4-1,-1-1-12,-4-3-5,4 13-5,-5-11-10,-2 9-3,-1-12-3,-2 5-5,5-3-1,-8 3-4,5-10-2,-2 9-14,3-8-6,-1 1-14,-1 0-31,2-8-28,2 0-32,0-3-34,-4 1-26,4-3-9,0-6-20,3-1-187,-3 1-399,6-3 177</inkml:trace>
          <inkml:trace contextRef="#ctx0" brushRef="#br1" timeOffset="167695.5879">31752 6649 29,'1'-8'210,"1"2"-12,2-1-13,-2 1-16,-2 0-20,0 6-13,0 0-15,9-1-9,-9 1 11,0 0-11,20 9-6,-9 2-9,-4 2-1,3-1-8,-1 1-9,-2 4-2,1 0-8,-2 5-8,-3-3-3,2-1-7,-5-1-4,0 1-2,-2 3-8,-1-6-4,-3-1-3,3-1-1,-3 3-4,1-7 1,-2-1-3,-1 0-9,0-1-13,-2-4-24,-1 1-25,-1-4-21,12 0-31,-20-4-37,13 0-41,-2-2-170,3-2-375,0 4 167</inkml:trace>
          <inkml:trace contextRef="#ctx0" brushRef="#br1" timeOffset="168198.9461">32137 6310 130,'1'-5'207,"2"1"-21,-3 4-18,0 0-15,0 0-12,0 0-8,0 0 2,0 0-11,-7 18-2,2-9-5,-1 7-8,0 2-10,3-3-8,-6 9-4,-1-1-7,4 4-5,-2-1-5,2 2-7,-3 7-8,3-8-1,-2 15-7,2-12-3,-5-3-4,8 3-4,-7-3-4,8-2-3,-6-1-4,2 0 0,0-10-1,5 1-5,-10 0-2,9-4 2,2-1-3,-6-6-2,6 6 4,0-2 2,0-8 5,2 6 3,-2-6-4,10 0-1,-10 0 1,16-13-8,-5 6 1,-2-1-3,5-9 1,6 2 0,-7 0-3,1 1-2,5-3 0,-6 6 2,0-6-1,-3 8-2,3-5 4,-1 4 5,-4 4-2,-1 0-2,-1 1 1,2 3-2,0-3-5,-4 4 4,-4 1-1,0 0 5,16 8 5,-12 1 6,2-1 8,-2 0-4,2 8 0,1-2 1,0 4 10,-6-6-13,5 6-3,0 3 1,0-4-2,-1 6-3,-2-5-1,3 0-11,0-4-17,-3 3-29,4-3-35,-1 0-43,0-2-54,-5-1-47,6-5-30,-3-3-213,-1-1-497,-3-2 220</inkml:trace>
        </inkml:traceGroup>
      </inkml:traceGroup>
    </inkml:traceGroup>
    <inkml:traceGroup>
      <inkml:annotationXML>
        <emma:emma xmlns:emma="http://www.w3.org/2003/04/emma" version="1.0">
          <emma:interpretation id="{E3C46521-463F-4C0F-B9E9-174512D2443A}" emma:medium="tactile" emma:mode="ink">
            <msink:context xmlns:msink="http://schemas.microsoft.com/ink/2010/main" type="paragraph" rotatedBoundingBox="5374,11160 16777,11936 16724,12714 5321,1193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29CBF21-DC28-4C7B-9082-9BBB99F7D2E1}" emma:medium="tactile" emma:mode="ink">
              <msink:context xmlns:msink="http://schemas.microsoft.com/ink/2010/main" type="inkBullet" rotatedBoundingBox="5374,11160 8960,11404 8916,12048 5330,11804"/>
            </emma:interpretation>
            <emma:one-of disjunction-type="recognition" id="oneOf33">
              <emma:interpretation id="interp164" emma:lang="en-IN" emma:confidence="0">
                <emma:literal>w</emma:literal>
              </emma:interpretation>
              <emma:interpretation id="interp165" emma:lang="en-IN" emma:confidence="0">
                <emma:literal>m</emma:literal>
              </emma:interpretation>
              <emma:interpretation id="interp166" emma:lang="en-IN" emma:confidence="0">
                <emma:literal>z</emma:literal>
              </emma:interpretation>
              <emma:interpretation id="interp167" emma:lang="en-IN" emma:confidence="0">
                <emma:literal>W</emma:literal>
              </emma:interpretation>
              <emma:interpretation id="interp168" emma:lang="en-IN" emma:confidence="0">
                <emma:literal>+</emma:literal>
              </emma:interpretation>
            </emma:one-of>
          </emma:emma>
        </inkml:annotationXML>
        <inkml:trace contextRef="#ctx0" brushRef="#br0" timeOffset="312678.0169">4075 8897 49,'0'0'60,"0"0"-1,0 0-4,26 0-6,-26 0-6,21 0 1,-13-2-1,4 4-10,-4-2-6,4 0-3,-1 1 2,-11-1-9,20 0 5,-12 0-6,-8 0-1,13 0-2,-3 4 3,-3-2-5,4-1 3,0 2-3,1-2 3,2 1 3,3 2 1,3-1-5,6-1 7,6-4 13,-1 2-3,13 5 4,-2-5-7,5 0-2,4-1-5,-4-3-1,9 1-7,-4 4 21,8-1-12,-5-5 6,2 5-12,20 0 6,-18-2 2,18 1-7,-22 1 1,2-3-4,-2 2 3,2-1-7,1 2 1,1-1 7,-1 1-8,-1 0-1,-2 0-1,3-3 4,-5 3-3,3-1 4,1-1 0,-2-2-9,1-1 9,-3-2-5,4 4-5,-3-1 4,4 2 2,-1-5 7,-2 2-10,4-1 2,16 4-3,-23-3-5,2-4 5,-4 9 6,-1-3-3,-1 3-10,-4-6 11,-1 8-5,-12-2 3,0-2 6,-4 2-7,-2-2-3,1 0 7,0 2 0,-7 0-4,-3-1 5,3-1 2,1 2-1,-5-2 8,5 2-2,0-1 3,3 1-3,-3-6 1,6 6-2,2-1-6,-2 1 6,0-3-6,-8 0 2,5-3-5,-3 6 4,2-1 1,-2-1-12,-5 2 7,3-3 2,-4 1-4,-3 2 1,0 0 1,0-2 0,-2 2-4,-9 0-3,0 0 1,14-2 3,-14 2 0,10 0 1,-10 0 1,0 0-3,9 2-1,-9-2 6,0 0-4,0 0-1,0 0-1,5-3 2,-5 3 4,0 0-3,0 0-3,0 0 2,0 0-4,0 0 2,0 0 3,0 0-4,0 0-1,-32 1 0,26 1 6,-8 0-8,3 0-5,-1 1-10,-2-3-2,3 0 2,-2 2-15,0-2 2,1 0-2,3 0 8,-5 0-9,0 0 7,2 0-3,-2-2 7,-1-1-2,2 1 6,1 0 0,-2 0-1,2 1 1,1-3 1,1 2 15,-3-2-17,0-3 7,2 6 5,-6-3-2,3-2-3,0 3 9,0-6-15,5 6 0,-5-3 4,7 1 3,-7-2-6,-4 0 7,4 1 0,-2 1 1,6-1 5,-6 3-4,2-5 7,1 5-6,-1-2 2,-3 2-2,3-1 3,3 1 4,-5 0-3,5 3 1,-3-1 0,-1-2 4,7 3-5,-3 0-3,11 0-1,-20 0 9,13 0 0,7 0 3,-17 0-7,17 0 0,-13-1 1,13 1 4,-10 1 0,10-1 2,0 0-1,-14 0 5,14 0-4,0 0 11,-6-3-7,6 3 4,0 0 4,0 0-2,0 0 0,0 0-2,0 0 1,0 0 2,0 0-5,0 0 5,0 0-6,0 0 4,0 0-11,0 0-4,0 0 6,0 0-1,0 0 3,26 6-1,-12-5-1,-1 2-2,4 0 4,11 1-3,3 3-6,7-3 1,8 3 1,0 0 6,2 1-6,5-2 5,-2 1-5,3 1 6,-2 2-1,-3-2-5,-1-1 1,-7 1 1,4 6 1,-3-7 0,-12 2 0,-3-2 2,1 1-2,-10-5-1,-1 6-1,0-2 1,-2 0-3,-2-2 3,-4-1 0,-3 1 5,2-1-5,-2-4 10,-6 0-9,9 7 3,-9-7 6,9 2 6,-7 0 5,-2-2 4,0 0 16,0 0 10,0 0 4,0 0 3,0 0 2,0 0-7,0 0-7,0 0-1,0 0-6,0 0 0,0 0-7,14-2-3,-14 2-5,0 0-5,0 0 1,0 0-2,-11 13-5,6-5-1,-9 1 1,1 3-2,-13 6-2,4 3 1,-9 5-1,1 5-2,-3-5-1,4 1 0,-4 0-4,5-2 3,2-5-1,4-2 3,-4 5-1,6-7-8,5 1 0,-8 1 0,14-4-5,-4 3 5,4-9 4,3 2-4,0-1 4,3-3-4,-3 4 1,0-5 1,-1 5 1,3-4 1,-2-1-6,3 3 6,-2-5-2,5-3-29,-3 7-41,3-7-44,0 0-58,0 0-156,0 0-352,0 0 156</inkml:trace>
      </inkml:traceGroup>
      <inkml:traceGroup>
        <inkml:annotationXML>
          <emma:emma xmlns:emma="http://www.w3.org/2003/04/emma" version="1.0">
            <emma:interpretation id="{8A8C087D-3E18-4DB3-907E-6EA26D2F87DD}" emma:medium="tactile" emma:mode="ink">
              <msink:context xmlns:msink="http://schemas.microsoft.com/ink/2010/main" type="line" rotatedBoundingBox="13866,11761 16775,11959 16724,12714 13815,12516"/>
            </emma:interpretation>
          </emma:emma>
        </inkml:annotationXML>
        <inkml:traceGroup>
          <inkml:annotationXML>
            <emma:emma xmlns:emma="http://www.w3.org/2003/04/emma" version="1.0">
              <emma:interpretation id="{8AC69672-ABFE-43B0-93C1-911660345EC6}" emma:medium="tactile" emma:mode="ink">
                <msink:context xmlns:msink="http://schemas.microsoft.com/ink/2010/main" type="inkWord" rotatedBoundingBox="13866,11761 16775,11959 16724,12714 13815,12516"/>
              </emma:interpretation>
              <emma:one-of disjunction-type="recognition" id="oneOf34">
                <emma:interpretation id="interp169" emma:lang="en-IN" emma:confidence="0">
                  <emma:literal>w</emma:literal>
                </emma:interpretation>
                <emma:interpretation id="interp170" emma:lang="en-IN" emma:confidence="0">
                  <emma:literal>m</emma:literal>
                </emma:interpretation>
                <emma:interpretation id="interp171" emma:lang="en-IN" emma:confidence="0">
                  <emma:literal>W</emma:literal>
                </emma:interpretation>
                <emma:interpretation id="interp172" emma:lang="en-IN" emma:confidence="0">
                  <emma:literal>u</emma:literal>
                </emma:interpretation>
                <emma:interpretation id="interp173" emma:lang="en-IN" emma:confidence="0">
                  <emma:literal>M</emma:literal>
                </emma:interpretation>
              </emma:one-of>
            </emma:emma>
          </inkml:annotationXML>
          <inkml:trace contextRef="#ctx0" brushRef="#br0" timeOffset="314498.3075">12577 9360 33,'0'0'47,"0"0"-8,6 4-2,-6-4 4,0 0 14,9 3 3,-9-3-7,9 1-1,-9-1-5,14 0-6,-14 0-4,20-1 1,-6 2-10,1-1 18,13-1-6,2 1 5,0 0-14,11 1 1,5-1 2,-2 3-4,9-2 2,-4 2-1,4 1-3,3 0-12,2-2 8,-3 3-1,2-2 2,3 0 8,15 1 12,-15 0 2,-2 2-1,2-2 0,-3-1-2,3 1 0,16-1-5,-17 1-1,18-4 0,-18 3-7,-5-1 2,-2-2-8,5 0 0,1 0 1,-4 2 2,0-2-1,1 0-2,-1 0-4,-4-2 2,-2 0-2,0 2 1,-2-2-11,-5-2-1,-1 3-2,-8 1 7,-4-2 1,-4 1-5,-4-2 1,2 3-1,-2 0-2,0-1 4,1 1-4,-1 0 0,-1 0 0,-4-2 1,-1 1-4,4 1-2,-3 0 3,-4-3-3,-2 3 7,-9 0-11,16-1 5,-10 1 3,-6 0-5,0 0 4,17 0 0,-17 0 4,7-2-4,-7 2 0,0 0-4,0 0 8,0 0-5,0 0 0,0 0-4,0 0 2,10 0 6,-10 0-10,0 0 1,0 0 3,0 0 0,0 0-3,0 0 0,0 0 3,0 0-5,0 0 2,16-2 8,-16 2-4,5-2-5,-5 2-1,0 0 7,9-4-2,-9 4-3,0 0-2,6-1 3,-6 1 3,0 0-4,0 0 5,0 0-3,0 0 6,0 0-4,0 0-2,0 0 4,5-6-1,-5 6-3,0 0 1,0 0 0,0 0-1,0 0-3,0 0 2,0 0 3,-20-3-3,20 3 0,-11-4-2,4 4 6,-4-1-4,2-1 2,-2 1-5,-4-3-4,-1-2 4,-2 2-4,-1 1 0,0-1-6,-3 1 4,2-1 9,0 0-10,-1 1-9,1-2 8,3-2 0,0 1-1,0 1 2,3-2 4,0 0 0,2 5 0,4-3 0,1-1 3,1 1-1,0-1-6,-1 2 5,4 0 6,-1 0-2,-1-3-4,2 3 2,-2-2 3,5 6-8,0 0 5,-3-7 6,3 7 0,-4-8-3,4 8-6,-8-4 8,8 4-8,-8-3 8,8 3-11,-13-3 11,2 3-12,3-1 9,-4-3 3,4 3-1,-1 1-4,-2 0 5,2-1 0,-2 0-7,11 1 6,-15-6-3,6 6 4,9 0-5,-11-3 1,11 3 4,-12-2-2,12 2 6,0 0-6,-11 0-1,11 0 3,0 0-4,0 0 1,-8-3 0,8 3-3,0 0-1,0 0 4,0 0-2,0 0 2,0 0-3,0 0 8,0 0-5,0 0-8,0 0 6,0 0 2,0 0-2,0 0 1,0 0 4,14 14 1,-3-12 2,6 3 2,3-3-9,4 5 4,10 4-2,-2-5 2,10 7-5,1-1 7,-2 1-7,2-1 3,-6-2 6,4 2-13,-1-1 10,-11-1 3,2 0-9,7 1 6,5 3-1,-13-6-1,10 3-2,2 0 3,-2-1-2,-9 0 3,0-3 4,-4-2-10,-1 2 8,-1-3-7,-7-2 4,-2 3-2,1-3 0,-7 2-1,0-3 0,-3 1-5,2 0 10,-4-2 1,-5 0-3,12 2 3,-12-2 2,0 0-6,11 1-1,-11-1 0,0 0 0,0 0 4,8 0 5,-8 0-7,0 0 2,0 0 4,0 0-1,0 0 3,0 0 1,0 0 1,0 0 0,0 0 3,0 0 1,0 0-5,0 0 2,0 0-6,0 0 0,0 0 1,0 0-3,0 0 1,-31 2-4,23 0 4,-1 1-1,-5 0-3,1 7 4,-15-3 12,-7 11-1,-5-2 12,-2 7 11,-1 2-1,-3 0 6,2 2 3,-8 3-5,4 1-6,1-5 1,0 3-6,6 3-2,1-1-2,5-5-3,-2-1-1,6-1 0,7-7-5,-2 0 0,6-1-2,-2-7-5,4 2-20,2-3-62,1-4-69,3-4-86,1-4-123,8-1-376,3-11 166</inkml:trace>
        </inkml:traceGroup>
      </inkml:traceGroup>
    </inkml:traceGroup>
    <inkml:traceGroup>
      <inkml:annotationXML>
        <emma:emma xmlns:emma="http://www.w3.org/2003/04/emma" version="1.0">
          <emma:interpretation id="{E8C3CDC6-8A8E-4BE8-AFCE-FE72CE538190}" emma:medium="tactile" emma:mode="ink">
            <msink:context xmlns:msink="http://schemas.microsoft.com/ink/2010/main" type="paragraph" rotatedBoundingBox="4260,12685 8954,13539 8541,15807 3847,1495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32507E4-5983-4A48-B1F1-DB162A528462}" emma:medium="tactile" emma:mode="ink">
              <msink:context xmlns:msink="http://schemas.microsoft.com/ink/2010/main" type="line" rotatedBoundingBox="4260,12685 8954,13539 8600,15487 3906,14633"/>
            </emma:interpretation>
          </emma:emma>
        </inkml:annotationXML>
        <inkml:traceGroup>
          <inkml:annotationXML>
            <emma:emma xmlns:emma="http://www.w3.org/2003/04/emma" version="1.0">
              <emma:interpretation id="{F9089DC2-6790-4CDF-8851-02FC57703997}" emma:medium="tactile" emma:mode="ink">
                <msink:context xmlns:msink="http://schemas.microsoft.com/ink/2010/main" type="inkWord" rotatedBoundingBox="4260,12685 8954,13539 8600,15487 3906,14633"/>
              </emma:interpretation>
              <emma:one-of disjunction-type="recognition" id="oneOf35">
                <emma:interpretation id="interp174" emma:lang="en-IN" emma:confidence="0">
                  <emma:literal>is</emma:literal>
                </emma:interpretation>
                <emma:interpretation id="interp175" emma:lang="en-IN" emma:confidence="0">
                  <emma:literal>Is</emma:literal>
                </emma:interpretation>
                <emma:interpretation id="interp176" emma:lang="en-IN" emma:confidence="0">
                  <emma:literal>'so</emma:literal>
                </emma:interpretation>
                <emma:interpretation id="interp177" emma:lang="en-IN" emma:confidence="0">
                  <emma:literal>'Bo</emma:literal>
                </emma:interpretation>
                <emma:interpretation id="interp178" emma:lang="en-IN" emma:confidence="0">
                  <emma:literal>'Bro</emma:literal>
                </emma:interpretation>
              </emma:one-of>
            </emma:emma>
          </inkml:annotationXML>
          <inkml:trace contextRef="#ctx0" brushRef="#br2" timeOffset="278895.798">2778 11482 14,'0'0'48,"0"0"-1,0 0-6,0 0-5,0 0 3,0 0-4,12-7 3,-12 7-10,14 0 9,-14 0-8,16-3 5,-4 3-4,2-3-2,2 2 0,1 1-6,2-4 3,4 2-2,0-2 3,4 3 2,-2-2-1,3-1 0,-2 2-7,1 2 2,-5-4 0,4 3-7,-5-3 11,5 4-8,-7-3-4,4 0-2,-6-1-1,0 1 2,1 3-3,0-1-3,-2-3 6,1 4-7,-2 0 0,-1-2 5,0-3 0,-4 5 0,1 0 2,0-2-5,-3 1 0,-8 1-1,13 0 9,-13 0 10,0 0-6,13-4 9,-13 4 6,0 0-7,0 0-2,0 0 0,0 0-1,9-2-1,-9 2 0,0 0-5,0 0-5,0 0 0,0 0 5,0 0-2,0 0-5,0 0-1,6 7-1,-6-7 4,0 0-7,0 0-3,0 0-2,0 0 5,0 0-1,0 0-1,0 0 0,0 0-3,0 0 6,0 0-4,0 0-1,0 0 0,0 0-3,-32-5 2,32 5-1,0 0-4,0 0 5,0 0-2,0 0 2,-3-6-1,3 6 4,0 0-7,0 0 2,0 0 6,0 0-7,0 0 3,0 0-4,0 0-1,-6-3 6,6 3 0,0 0-3,0 0 2,0 0-1,0 0-1,0 0 0,0-5 5,0 5-3,0 0 0,0 0 0,6-15 1,-3 13 0,1-3-1,-4 5-1,7-5-1,-7 0 0,6 1 2,-6-2 1,0 6-2,7-6-2,-7 6 1,6-7 1,-6 1 4,0 6-8,7-7 3,-7 2 1,3-1 1,1 1 4,-2-1-7,2 1 0,1 0 3,-2-3 0,3 1-2,-1 0 0,1-1 1,-1 1-1,4-4 2,0 1-1,-1-2 1,-1 2-2,3-4-5,0 4 4,1-4 0,1 2-1,-1-2 0,-2 4 4,2-4-1,0-1 0,1 5 1,2-5-2,-2 5 3,0 1-2,-2-2-1,-1-2-2,3 1 2,-4 5 0,1-5-3,2 1 3,-1 2-5,0-7 8,2 8-3,0-6 1,-3 4-3,2-3 1,-2 2 3,4 0 0,-3-1-2,0 1 0,0 1 0,0-3 4,-3 5-4,4-2 5,-2-1-9,2-1 5,-5 2-1,5 0-1,-5-1 2,5 0-1,-5 4 0,0-1 1,2-3 3,-2 5 0,1-2-3,0-3-4,0 5 1,-1-2 3,5-5 3,-3 8-2,-1-9-2,1 7-4,-2 1 6,4-6-7,-1 3 7,-5 3-4,6-4 0,-1-1 2,3 2 0,-6 2 0,2-2 0,-1 2 3,0-2-5,0 2 6,6-4-5,-7 5 2,1 2-3,1-2 2,-2-1-1,0-1 2,0 4-1,-1-2-1,1 1 2,-3-1 2,5-1-1,-2 3-2,-3 1-4,2-1 3,-5 4 1,6-4 5,-6 4-5,3-8-3,-3 8 4,2-3-2,-2 3 0,0 0 5,0 0-4,0 0 3,6-3-3,-6 3 1,0 0 1,0 0-3,0 0 3,0 0-3,0 0-2,0 0 2,0 0 5,0 0-5,0 0-4,0 0 8,0 0-1,0 0 2,0 0-3,3-4 2,-3 4-1,0 0-3,0 0 3,0 0-2,0 0 1,0 0 4,0 0-5,0 0 4,0 0-3,0 0 2,0 0-2,0 0 1,0 0 0,4-4-3,-4 4-2,0 0 5,0 0-1,0 0 2,0 0 2,0 0-6,0 0 0,10-3 3,-10 3-1,10-4 2,-10 4-5,17 0-2,-17 0 2,16 4 2,-9-4 1,1 1 0,3 1 0,-11-2-2,16 1 3,-5-1-4,-3 3-1,1-2 5,2 1-2,-3-1-2,-1-1 2,4 4 2,-3-2-4,-8-2 1,15 4 4,-4-3-2,-4 3-7,6-2 3,-6-1 6,-1 3-8,4-4 4,2 0 2,-12 0-7,14 0 12,-5 2-7,-1-2 2,1 1-1,-9-1 2,14-1-8,-14 1 6,13-2-1,-13 2 3,11 0 1,-11 0-3,9 0 0,-9 0 3,11-5-1,0 3-5,-2 1 0,6 1 7,4-4-11,-1 0 2,2 2 8,-1-2 0,4 4-8,-3-1 9,7-1-8,-2-2 3,2 0 1,-7 0-1,6 1 3,-1-4-3,-5 7 1,-2-1 0,2-2 2,-3 0-3,-1 2 1,-1-1-1,2-3-2,-8 5-8,3-1 15,-3-1-2,-2 1-3,-7 1 3,12-6-3,-12 6-7,12 0 11,-12 0 2,0 0-12,8-1 15,-8 1-3,0 0-1,12-2-2,-12 2 0,0 0-9,0 0 7,0 0-3,0 0 4,14-1-4,-14 1 7,8 0-2,-8 0 0,10 1-5,-10-1 11,11 0-9,-11 0-4,12 2 5,-12-2-2,5 1 9,-5-1-7,9 3-3,-9-3-2,0 0 4,0 0 5,0 0-7,6 4 2,-6-4-10,0 0 12,0 0 2,0 0 2,8 2-3,-8-2-2,0 0-1,0 0 2,0 0-4,0 0 6,0 0 1,0 0-6,0 0 6,0 0-1,0 0-4,0 0 6,0 0-3,11 0 2,-11 0-3,0 0-4,14 0 7,-14 0-10,9-3 5,-9 3 4,14 3-6,-8-3 3,7 0-2,-2 0 4,3 0-6,4 0 6,-2 0-7,-4 0 1,0 0 2,-1 1 4,0-2 2,-3 2-6,-8-1 0,18 0 6,-12 0-2,-6 0-6,0 0 3,14 3 1,-11-1 5,-3-2-5,0 0-3,0 0 5,11 2 4,-11-2 0,0 0 0,4 4-5,-4-4 0,3 3 3,-3-3-5,0 0-1,2 4 0,-2-4 4,0 0 1,5 7-1,-5 0 3,0-7-4,6 5-1,-3-2-3,1 1 5,2 2-5,-1-2 7,0-1-1,7 2-1,-4 1 6,4-2-11,-1 3 1,-2-3 3,2 3-5,-1 0 9,4 3-5,-2-2-5,2 2 4,-3-2 2,3 2 3,3-2-2,-4 3 3,3-4-5,2 2-3,-2 2 1,2-2 3,5 3 1,0 1 0,2-1-7,1-1 5,-3-1 0,1 1 1,-1 2 4,2-1-6,-2-1 10,1-1-12,-7-4 2,2 5-1,-4-3 1,3 2 7,-4-3-4,0 0 0,1 0-3,4 1-3,-8 0 5,-2-1-6,5 0 11,-7 0-10,6-1 8,0 2-2,-8-1-4,7 1 2,-4-1 5,1 0-3,2 0-1,0-1-2,-2 1 2,3 0 8,2 2-12,-6-3 1,2-1 0,0 2 1,-3 0-2,5-3 5,-2 3 0,0-1-2,3 0 0,-4-4 2,5 4-1,-7-1 0,4 1-1,-2-1-4,2-2 8,-3 2 4,-1-3-13,0 2 5,0 1 1,-1-3-6,1 3 4,3 1 1,-5-5 3,1 0-4,-6-1 1,12 5-3,-7-3 0,-5-2 3,9 5-6,-7 0 9,-2-5-7,6 2 3,-6-2-2,6 4 5,-6-4 8,5 2-12,-5-2 3,0 0 6,6 5-4,-6-5-6,0 0 7,0 0-9,9 0 5,-9 0 3,0 0 1,0 0-3,3 4-3,-3-4 2,0 0 1,0 0-3,0 0 3,0 0-2,0 0 0,0 0 8,0 0-12,0 0 6,0 0-2,0 0 0,8 3-1,-8-3 0,0 0 7,0 0-4,0 0-3,0 0 0,0 0 6,0 0-4,0 0 0,0 0 2,0 0 3,0 0-2,0 0-1,0 0 3,0 0-1,0 0-3,13-5 2,-13 5-1,0 0 6,0 0-8,0 0-6,0 0 9,0 0 1,0 0-5,0 0 11,0 0-7,0 0-4,0 0 6,0 0-7,0 0-3,0 0-2,0 0 6,0 0-2,0 0 4,0 0-1,0 0-3,0 0-2,7 9 0,-7-9 2,0 0 1,7 1 3,-7-1 6,0 0-12,0 0-2,0 0 11,0 0-4,8 1 2,-8-1-8,0 0 3,15-1 4,-15 1 1,0 0 1,8 1 0,-8-1-6,0 0 6,0 0 0,0 0-1,9 0-3,-9 0-5,0 0 5,14 1-1,-14-1 2,12 4 0,-3-3 3,4-1-5,-1 0 3,3 1 2,1 4 0,2-5-7,2 2 11,6 1-13,0 3 6,2-4 1,-1 3-3,1-4 0,1 2-1,-1 1 3,-1-1 3,1 0-4,0 3 1,2 0-3,-7-2-2,-3 2 4,10 3 2,-11-7-5,-2 3 5,3 1 0,-1 2 1,1-2-7,-3-1 7,-2 1-2,0 2 2,-1-5 2,-2 1-6,1 2 1,-1-1-2,-3-2 3,0 1 1,2-1-3,-5 0 2,2 0 6,-2-2-5,0 6 2,-6-7-3,8 3 0,-2-2-3,-6-1 3,3 4 2,-3-4-1,5 6 4,-5-6-3,0 0-1,0 0 5,6 3-11,-6-3 3,0 0 5,6 4-5,-6-4 3,0 0-1,0 0 1,0 0-3,0 0-1,0 0 1,0 0-7,0 0 7,0 0-6,0 0 13,0 0-5,0 0 5,0 0 1,0 0-7,0 0 0,0 0 11,0 0-14,0 0 7,0 0-2,0 0-3,8 1 1,-8-1 1,0 0 4,0 0-5,0 0-2,0 0 3,0 0-2,0 0 3,0 0 0,0 0-2,0 0-2,1 4 4,-1-4 0,0 0-5,0 0 8,0 0-1,5 6-1,-5-6-6,0 0 6,0 0-5,0 0 5,0 0 1,-5 8-2,5-8-2,-1 6 1,-4-1-1,5-5 2,-3 6 6,3-6-7,0 10-1,0-3-1,-5-2 0,5 5 6,0-4-4,0 3 1,0 1 4,5-4-7,-2 7 3,2-2 1,1 3 2,-5-3-1,5 3-2,2-2 2,-5 1 0,6 5-2,-3-5-5,-1 4 3,1 1-3,-3-2 7,5 7-7,-5-5 9,0 0-3,-3 3 0,5 1-3,-2-4 3,3 2-4,-3-1 6,-1-1-4,7 0 0,-6 0 4,3 0-4,-1-2 5,4 0-7,-5-4 5,2 2 3,-1-4-3,-5 4-1,6-5 6,-3 1-5,0 1-5,-1-4 7,4 0-3,-3 0 0,-1 0 0,-1-4-2,-1-3-5,0 8 10,0-8-5,3 7 1,-3-7-1,2 4-1,-2-4-5,0 0 14,0 0 0,0 0-1,-2 7-3,2-7 6,0 0-7,3 6 2,-3-6 4,0 0-7,0 0 9,0 0-2,0 0 2,0 0-8,0 0 0,0 0 3,0 0 0,0 0 2,0 0 0,0 0-1,0 0 3,0 0-2,0 0-2,0 0 0,0 0-2,0 0 3,-13 1-2,13-1-2,-7 4 3,7-4-4,-12 6-1,11-5 3,1-1-3,-10 6 3,10-6 4,-10 7-5,3-3-2,3-1 0,-2 2 1,0 1 1,3-1-5,3-5 5,-5 7-1,-1-5-1,3 3-2,3-5 1,-2 7 6,-1-3-3,3-4 0,0 0 0,-6 7-4,6-7-1,-3 4 6,3-4-5,-5 5 0,5-5 2,-6 2 1,6-2 2,-8 5-4,2-3-4,-3 0 8,9-2-4,-14 2 2,5-2 0,9 0 0,-15 2 0,4-2-3,0 0 2,1 1-1,-3-1-2,3 0-1,-1 2 7,-1-2-2,12 0-6,-22-2 1,14 4 5,8-2-1,-13 0-4,13 0 3,-10 0 3,10 0-1,-10 2 2,10-2-1,0 0-4,-14-4 1,14 4-4,-8-1 6,8 1-3,-12 0 1,12 0 6,-14-4-6,5 2-2,9 2 4,-22 0-4,10 2 3,1-2-4,-6 2 2,1-2 0,-1 2 3,-3-2-4,4 1 6,-4 1-8,2 0 3,4-2 2,-4 0 0,4 3 0,3-1-3,-3 0-2,4-2 7,0 0-2,3 4-5,-2-3 6,9-1 1,-14 1-4,8 2-1,6-3 2,-14 4 0,6-1 2,0-1-1,2 1-1,-1-1 5,-3 0-7,0-2 4,1 4-4,1 3 3,-4-7-2,-2 1 3,6 1-3,-6-2 6,5 4-5,-2-4 3,-1 1-1,-2 1 6,5 0 6,-3 0-1,-1-2 3,1 0-3,1 0-5,1 0-1,0 4 5,10-4-4,-19 1 3,11 0-2,-3-1 2,-1 1-1,3-1-9,9 0 6,-16 4-6,6-4 5,2 3-1,-1-1-5,9-2 2,-14 0 1,14 0-1,-15 2 3,15-2 0,-8 1-3,2 2-5,6-3 4,-11 0 2,11 0 0,-12 1-3,7 1 1,-4 3-1,1-4 0,8-1 0,-7 6-2,7-6 5,0 0-1,-14 1 0,14-1-1,-6 1 6,6-1-4,0 0-6,0 0 5,0 0 1,0 0 3,0 0 2,0 0-2,0 0 2,0 0-2,0 0-1,0 0-2,-7-9 6,7 9-4,0 0-5,0 0 3,7-8-2,-7 8-1,6-6 3,-6 6 2,1-9-2,2 7 0,-3 2-2,10-7 1,-10 7 5,7-4-6,-1 4 1,-6 0 0,0 0 3,6-7-5,-6 7 2,2-6-8,-2 6 7,0 0 1,6-2 3,-6 2-5,0 0-1,0-8 2,0 8 1,0 0-1,0 0-1,0 0 4,2-7-6,-2 7 5,0 0-2,-2-8 2,2 8-1,0-6-3,0 6 3,0 0-2,-6-7-1,6 7 8,-6-7-7,4 3 2,-4 0-4,6 4 2,-1-7 0,-4 2-1,5 5 2,-6-9-1,1 8 3,5 1-1,-3-8 0,3 8 3,-1-7 0,-4 1-4,5 6 2,-6-8-6,3 2 3,3 1 3,-6-1-3,1 2-2,2-3 7,-3-1-4,0 2 2,0-2 3,1 1-6,-3-7 1,-1 4 1,-2-2 1,4 1-1,-2-2-2,-2 5 3,2-3-5,-4-3 1,4 3 3,-5-2-4,4 2 5,-3 1-3,3-2 0,-4 3 2,3 1 1,2 3-2,-2-6 1,-3 4-2,2 0 2,4 2 0,-2-1 0,-4 3-2,0-3 1,-1 0 2,-1 2-4,-1 2 4,-1-3-3,3 3 2,-4 2-2,1 0 0,1 0 2,-2 3-4,3 1 2,-3-2-5,4 3 10,-5 1-4,1 1 0,0 0-2,2 2 2,-3 0 2,6 3-3,-5-1-2,6-2-1,-3 3 1,2 1 4,1-3-2,-1 5 1,0-2 1,2 1-3,1-2-1,2 4 2,1 2-1,0-3 4,-2 3-5,4-1 2,-2-1-1,2 0-1,-3 0 1,2 4 0,1-5 3,0 2 0,0 1-3,4-2 1,-1 3 0,3-6 2,0 5 1,0 1-3,0-1 0,5 2 8,0-2-10,-1 0 4,4 0 1,0 3-2,1-5 4,5 5-4,-1-1 0,4-1 0,-3-1 2,1 1-5,1-5 4,1-1-1,3 3 4,-7-6-7,7-2 1,-6 1 3,5-3-2,7 0 1,-8-2 1,2-2-1,0-1 2,0-1-1,-2 4 0,1-6 0,-1 2 1,2-2 1,-4 1-2,-1 1-1,2-4 1,-3-2-1,-4 4 1,7-4-1,-8 0-1,1 1 8,5 3-4,-7-5 3,2-2 0,4-4-2,0 6-3,1-7 2,-4 3 2,3-4-2,3-6-1,-3 0 0,6 2 3,-4-2-3,3-1 0,-5 1 3,2 0 14,-2 3-1,-4 0 18,-3-1 2,1 1-1,0 5 11,-2-2 1,-2-2 0,-2 5-7,-2-2-2,0-1-3,0 3-4,-2-1-5,-4 1 1,2-1-6,-3 2 0,1 0 4,3 0-9,-4-2-3,-4 2-3,3-1-1,0-1-1,-2 1 0,-1 1-7,-3-2-22,0 3-29,-3-5-57,-4 3-63,6-2-51,-7-2-218,8 3-470,-1 1 208</inkml:trace>
          <inkml:trace contextRef="#ctx0" brushRef="#br2" timeOffset="282698.9728">4670 11057 44,'0'0'119,"-4"-8"-18,1 2 10,1 0-8,-3 4 1,5 2-13,-4-11-4,2 6-8,2 5 5,-7-3-11,7 3-9,-5-6-7,5 6-3,0 0-6,0 0-5,0 0-4,0 0-5,0 0 0,0 0-7,-5 15 0,2-8-1,6 2-1,-1 0-3,-2 7 22,1-2-2,4 4-5,-2-2 16,-4 9-7,5 2 6,-2-1 7,-1-1-2,1 3-7,1-3 1,-2-6-6,1 6-1,-2 2-12,3-2-1,-1 2-2,-2-2-1,0-7-4,0-4 0,-2 11-1,2-7-2,0 0 0,0-4-4,0 1 2,-3-1 4,1 1-5,1-7 0,1 4-2,-3-4 0,3 0-1,-2 1-3,2-4 2,-1-1-2,1-4 1,0 11 7,0-11 6,-2 6 9,2-6 3,0 0 7,0 0-1,0 0-4,-3 4-8,3-4-2,0 0-1,0 0-4,-14-15 0,11 9-5,-1-2 0,1-2-3,-2-4-1,-1 0-1,3-1 1,-2-4-7,4 1 1,1-2-5,0-3 0,1 3 3,1 2-5,-2-5 3,0-2-4,3 5-2,-2 8 3,1-6-3,-2 0 4,0 3 1,1-2-3,-1 1 1,3 6-3,-3-3 0,0 1 3,0-1-1,0 2-4,0 3 2,2-5 0,-2 5 1,5-7 1,-5 8-2,1-3-1,1 0 0,2 3-2,-1-5 4,0 4 3,2-5-7,0 6 2,2-4-4,-2 1 3,4 1-2,-3 2 1,2-4 1,3 5 0,-4-1 1,1 0-4,4-1 2,-6 4-1,4-2 1,0 1-2,0 3 1,-1-3 3,0 0-2,-1 4 3,2 1 6,-10 0-9,20 1 2,-10 4-3,0-1 1,-2 3 1,1-4 1,0 8-1,-1 1 1,0 1 1,-4 5-1,-2 0 0,-2 3 0,-2-1 1,2 4 0,-4-2 3,-2-1-3,6-3 0,-5-1 2,-1 2 1,1-2-2,2-3-3,-3 0 0,-2 1 2,5-3 3,-3-5-5,3 4 2,2-4-6,-3-2 2,1-3 3,3-2 1,-3 11-7,3-11 2,0 0-6,0 0-6,0 0-5,0 0 1,0 0 0,23-4-2,-15-3 4,1 7 4,2-2-2,3 0 6,0 2 0,1 2-1,0 4 0,4-1 2,-4 4 1,2-2 1,-2 5 2,-5-2 1,2 0 0,-6 2 4,0 1-2,0 3 0,-4-3 1,-2 1 3,0-3-3,-2-3 3,-5 5 1,-4-2 1,3 1 2,-6-1-3,-4 3 3,-5-3-3,-3 5 0,-3-4 2,-10 2-4,-1 0 0,10-2 3,-4-5-1,6 4-1,2-5 3,8-1-2,1-3-2,5-2 1,2 1-4,1-1-54,9 0-100,-9-11-267,11 2-459,8-3 203</inkml:trace>
          <inkml:trace contextRef="#ctx0" brushRef="#br2" timeOffset="274017.8917">2730 11443 67,'0'0'76,"0"0"-3,0 0-2,0 0-3,0 0-2,0 0-11,0 0 6,0 0-4,0 0-4,0 0-2,0 0-3,0 0-6,0 0-12,0 0 2,0 0-1,0 0-4,-6 21-2,6-10-5,-1 1 4,1 5-5,0-2-4,-3 3 5,3-1-5,0 2-1,0 2 1,0 4 1,-3-3-2,3 7-4,1-8 1,-2 4-5,1-5 5,3 4 17,0 0-3,-3-8 2,1 4-7,-2-2 1,-2-4-4,3 0 6,0 2-6,-3-3-4,1 1 0,2-3 1,-4-4-2,4 2 2,-2-2-2,-1-1-3,3-6 2,0 7-3,3-2-4,-3-5 1,0 5 0,0-5 1,0 0-1,0 0-1,0 0-21,0 0-36,0 0-64,-6-20-95,6 12-229,0-3 102</inkml:trace>
        </inkml:traceGroup>
      </inkml:traceGroup>
      <inkml:traceGroup>
        <inkml:annotationXML>
          <emma:emma xmlns:emma="http://www.w3.org/2003/04/emma" version="1.0">
            <emma:interpretation id="{E50458A6-B68F-4B15-850B-EA51CD8657D7}" emma:medium="tactile" emma:mode="ink">
              <msink:context xmlns:msink="http://schemas.microsoft.com/ink/2010/main" type="line" rotatedBoundingBox="4179,14519 7073,14283 7139,15091 4245,15326"/>
            </emma:interpretation>
          </emma:emma>
        </inkml:annotationXML>
        <inkml:traceGroup>
          <inkml:annotationXML>
            <emma:emma xmlns:emma="http://www.w3.org/2003/04/emma" version="1.0">
              <emma:interpretation id="{9A359E80-AAAD-4291-8AC6-B9C08AE4401C}" emma:medium="tactile" emma:mode="ink">
                <msink:context xmlns:msink="http://schemas.microsoft.com/ink/2010/main" type="inkWord" rotatedBoundingBox="4179,14519 7073,14283 7139,15091 4245,15326"/>
              </emma:interpretation>
              <emma:one-of disjunction-type="recognition" id="oneOf36">
                <emma:interpretation id="interp179" emma:lang="en-IN" emma:confidence="0">
                  <emma:literal>--0 m</emma:literal>
                </emma:interpretation>
                <emma:interpretation id="interp180" emma:lang="en-IN" emma:confidence="0">
                  <emma:literal>"-0 m</emma:literal>
                </emma:interpretation>
                <emma:interpretation id="interp181" emma:lang="en-IN" emma:confidence="0">
                  <emma:literal>0.</emma:literal>
                </emma:interpretation>
                <emma:interpretation id="interp182" emma:lang="en-IN" emma:confidence="0">
                  <emma:literal>0,</emma:literal>
                </emma:interpretation>
                <emma:interpretation id="interp183" emma:lang="en-IN" emma:confidence="0">
                  <emma:literal>t</emma:literal>
                </emma:interpretation>
              </emma:one-of>
            </emma:emma>
          </inkml:annotationXML>
          <inkml:trace contextRef="#ctx0" brushRef="#br2" timeOffset="279980.6287">4164 11927 9,'0'0'64,"3"-9"-5,-3 9 1,0-8-6,0 4 3,0-3-5,0 7 6,0-6 2,0 6-4,-3-8 8,3 8 3,-5-7-11,5 7 5,-3-4-1,3 4-10,-8-4-8,8 4 0,-15-2-8,11 0-4,4 2 6,-19 0-10,10 0 1,9 0-3,-14 4-4,2-3-4,4 2 6,-3-2-1,4 2-8,-1 4 5,-4 0-1,0 0-4,1 4 1,-2-1 7,-2 4-6,1 2 2,4 0-4,-3-1 2,3 6 2,-4-2 0,0 3 1,8 1-6,-2 0 18,-3 3-4,5-4-1,0 2-2,3 2 3,3-5-5,0 4-3,6 0 0,-3 1 3,5-1 0,1 4-2,-1-8-1,7 8 0,-3-9-4,2-1 2,6 3 0,-3-1-6,3-7 5,2 1 4,1-3 2,4-3-4,-4 0 4,3-2 2,0-4 8,-4 3-3,-2-6-3,9 0 0,-9-2-1,0-2 0,-3 1-4,1-2-3,2-2 0,-5 0-3,4-4 3,1-6 12,-6 5 9,6-8-6,-5-1-3,3-6 4,-2-5-4,2-4-3,-7 10 0,0-2-3,-2-9 1,-2-5-4,-3 2-2,-1 2-2,-3-3 13,-3 4 2,-5-1-1,-4 2-1,4 11 1,-6 0-2,0 0-4,-4 0 4,-2 7-3,-3-3-3,-2 3 1,-1 3-2,-1 0-4,2 3 4,-13-1-8,9 6 0,-2 1-2,0-1-1,-1 4-5,-5 5-29,0-1-43,8 1-54,3 3-58,-3-4-240,3 0-451,-2 3 199</inkml:trace>
          <inkml:trace contextRef="#ctx0" brushRef="#br2" timeOffset="281292.1358">4770 12125 90,'0'0'99,"0"0"-6,-6 5-11,6-5-13,-8 1 2,8-1-7,-11 5-9,11-5 3,-7 4-12,7-4-2,-8 1 4,8-1-6,-8 2 0,8-2-3,-6 4-4,6-4-4,-6 3-3,6-3-10,0 0 4,-4 5 1,4-5-2,0 0-6,0 0 6,10 7-3,-4-3 13,-6-4 8,16 0-11,2-1 3,1 1 1,4-7-5,7 3 13,15-3-8,-2 1 13,6-3 13,5 1 1,5 0 5,23-1-4,-24 2 1,17-2-3,-15 5-4,14-3-10,-14 2-3,-8 3 1,-2-3-7,-2 5-2,-5-4-5,-11 6-5,-4-4 0,-7 2-3,-1-3-1,-3 3-2,-5 0 0,-1 0 0,-11 0 2,14 0-5,-9 0-4,-5 0 4,0 0-6,0 7 0,0-7-6,-11 7-26,-3 0-64,-3-2-61,-3-3-196,-4 2-373,2 0 165</inkml:trace>
          <inkml:trace contextRef="#ctx0" brushRef="#br2" timeOffset="280769.2093">2959 12300 25,'0'0'81,"0"0"-1,0 0-8,0 0-2,0 0-3,0 0-9,0 0-10,-4 2 2,4-2-5,-4 7-2,3-3-4,1-4-2,-2 6-3,2-6-3,2 7-4,-2-7 7,5 8-1,-1-4-1,-4-4 11,12 6 7,-1-6-5,6 1 14,5-1-2,7 0 0,12-5 6,2 3 4,3-10-2,-1 2-8,1 3-1,0-1-5,1 1-6,-4 1-3,-1-1-2,-10 2-3,-1-1-6,-5 1-1,-2 3-3,-4-2-2,-9 3-2,6 1-3,-8 0-5,-1 1 0,-8-1 1,14 4-7,-10-2-2,-2 3-34,-2 1-48,0-6-73,-3 7-137,-2-2-309,5-5 137</inkml:trace>
        </inkml:traceGroup>
      </inkml:traceGroup>
    </inkml:traceGroup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46:46.8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8F73700-E3D1-4C5C-929A-1424D10D3DC0}" emma:medium="tactile" emma:mode="ink">
          <msink:context xmlns:msink="http://schemas.microsoft.com/ink/2010/main" type="inkDrawing" rotatedBoundingBox="1099,3723 4215,3711 4215,3777 1100,3789" semanticType="underline" shapeName="Other">
            <msink:sourceLink direction="with" ref="{5376B02F-949A-4522-B592-AE87AC354EBC}"/>
          </msink:context>
        </emma:interpretation>
      </emma:emma>
    </inkml:annotationXML>
    <inkml:trace contextRef="#ctx0" brushRef="#br0">0 46 29,'0'0'54,"0"0"0,0 0-8,0 0 8,13 6 2,-13-6 7,8 1-4,-8-1-6,14 1-3,-14-1 10,15 3-15,-4-3 11,4 0-2,5-3 2,0 6-2,14-3-4,4-4 11,7 4-6,4 1-10,6-1-9,3 0 5,18-2 2,-18 2 3,17-3-5,3 4-6,-2-1 8,-18 2 3,0-5 1,17 4 1,-13-2-8,12-2-3,4 3-1,-26-3 1,29 3-5,-4 0 5,-17-1-3,17 1-6,-21 0-5,4 0 0,15 0-3,-18 1 4,20-2-3,-2 2-11,-18-1 12,3 0-3,15 3 0,-18 1 1,-2-5 0,0 4 5,-3-2 0,-1-2 6,0 3-3,-10 1-3,-13 0 1,-1 1-5,-1-1 1,-1-2 3,1-1 1,-6 0 8,6 0 0,-6 0-2,-5 0 5,12 0 0,-8-1-4,-2-2 4,6 0 8,-1 3-8,-2-1-4,0-2-7,4 0 8,-2 1-10,4 0-1,-8 1-1,2-3-3,-6 2 0,1-2 0,4 1-5,-11 3 0,4-3 4,-5 2-8,6 1-3,-13 0-2,18-4 1,-9 4 3,-4-3-10,4 2-10,-9 1-17,8-3-24,-8 3-34,14-3-40,-8-1-54,0-2-217,2 4-430,1-4 191</inkml:trace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50:53.9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1C71E9A-7952-4EE9-826B-B5513C1EC4BE}" emma:medium="tactile" emma:mode="ink">
          <msink:context xmlns:msink="http://schemas.microsoft.com/ink/2010/main" type="inkDrawing" rotatedBoundingBox="4408,14703 29488,15366 29483,15526 4404,14864" semanticType="underline" shapeName="Other"/>
        </emma:interpretation>
      </emma:emma>
    </inkml:annotationXML>
    <inkml:trace contextRef="#ctx0" brushRef="#br0">-3 2 61,'0'0'62,"0"0"-6,0 0-4,-12-4 1,12 4-5,0 0-3,0 0-2,0 0-3,0 0-1,0 0-5,0 0-1,0 0-2,0 0-2,0 0-6,0 0-2,0 0-2,0 0 1,0 0 0,0 0-1,0 0-4,0 0-7,29-2 1,-29 2 2,11 2-2,-11-2 0,14 0 0,-5 0-8,-1 3 1,-8-3 3,17 1 2,-8 2-4,2-3 0,-2 1-1,1 1 1,1-2 5,1 0-13,4 4 9,-2-4 1,3 3 0,-2-3-4,0 0 2,2 0 2,-2 4-4,4-3-1,-4-1-1,4 1-3,-1 4 1,5-4 6,-3-1-3,1 1 2,4 2 4,1-3-5,2 0 10,6-3-13,-2 8 6,0-7-3,9 4 1,-11-2-4,13-2 8,-2 4-2,2-2 0,-11 0-5,11 0 6,-1-2-2,-1 2-4,-1 0 3,-2 2-1,-4-4 0,7 4-2,-1-4 0,2 4 12,-10-2-10,9 0-6,1 4 10,1-4 0,-3-4-7,1 4 7,-1 0-5,2 0 2,2 0-6,-13 0 7,9 0-3,6 0 3,-6 0-6,-10 0 5,15 0-1,-4 0-4,2-2 6,-1 2-2,2 2 0,-2-4 9,2 2-14,1-3 1,-4 3 3,-1 0 2,1-5-2,1 5 0,-2-2-3,1 2 4,1 0 2,0 0-5,-9 0 4,8-1-3,1 0 2,-1-3-1,0 4 0,-1 0 2,-6 0-2,0 0 1,0 4 0,4-8-2,-6 4 3,0 0 0,2 0 3,-5 0-4,11 0-3,-9 0-1,3 0 0,-2 0 1,0 4 1,-1-8 7,10 4-9,-1 0 5,-6 0-4,10 0-7,-2 0 3,-11 0 11,2 4-3,9-8-2,-12 4 2,12 0-1,-8 0 0,4 4-3,5-4-1,-2-4 3,4 4 3,-1 4-2,1-4-6,-1-4 10,-1 9-3,2-5 2,-1-1-5,1 1 4,-2 0-4,-2 0 5,1 0-5,-1 0-3,4 1 3,-4-1-4,-2-1 8,7 1-8,-5-4 5,4 4-4,-4-3 4,0 3 0,4 0 5,-2-4-4,-2 4-2,2 0-1,0 0 3,0-3 1,0 4-9,-1-1 8,4-5-1,-5 5-3,7 1 2,-5-1 3,3 3 1,-3-3-4,1 1 0,-1-2-2,3 2 10,-4 1-4,1-2-5,-2 4-1,3-4 2,1 0 0,1 3-1,0-3-2,-1 0 3,-1 4-2,-1-3 14,3 0-14,-1-1 3,5 2 1,-5 1-4,-1-6 2,1 7 4,1-3-2,0 2-1,-2-1-1,7-2 3,-3 4 5,2-8-8,-1 8-1,5-3-1,0 5 5,-2-6-1,-6 1-5,5-1 2,-1 0 5,2 6 2,-3-4-2,4 3-1,-6-4 0,5 3-3,-1-4 0,1 3 5,0 0-3,2-1 1,0-2 2,-2 0-2,0 2 8,2-2-12,-3 1 0,-1-2-2,2 2 4,-4 2 3,9-2-3,-7-1 3,4 2-4,0 2-1,-1-1-3,0-2 2,3-1-2,-3-1 2,0 4 4,1 1-2,0-3 2,6 0-2,-2 2 6,-3-3-3,7 3-6,13-3 7,-18 0 1,-2 1-1,3 1-6,-3-1 7,4-2 1,0 5 1,0-7-6,-4 6-7,5-2 5,-5-2 3,5-2 3,-3 3-5,-2 4 3,5-8-2,0 8-5,0-5 0,15 2 6,-17 4 1,20 0-8,-22-6 2,0 3 6,3 1-1,16 0-3,-18-2 2,18 2-2,-18 0 2,2 0-4,18 0 6,-17-2-3,15 0 5,-16 6-3,20-1-2,-19-5 1,14-1-3,-17 3 7,21-7-9,3 8 6,-6-4 2,5 1-3,-21 2 0,23 1 6,-2-1 1,-1-10-6,0 6 2,3 6-3,-4 1 7,2-6-11,-4 5 7,3-5-3,-1 0 5,-1 6-6,-2-3 3,5 1 0,0 2 1,-2-8 0,0 4 2,-21 0-2,23-2-3,-5 6-1,2-5 0,-2 3 0,0-4 1,-15 3 8,18-3-4,0 6 1,-2-2-5,2 1-5,-23-2-1,23-3 6,-1 4 3,4-2-10,-4 2 9,-2-3 1,0 3-5,5-2 4,-1 3-6,-1-2 9,0 1-10,2 2 8,0-3-3,-4-3-3,-16 2 5,19 3-1,-3-1-3,-1-3 3,-15-2 0,20 0-1,-2 3 3,2 2-8,-3-4 2,-2 0 5,3 6-1,4-1 1,2-2-2,-3-1 3,7 7 0,-2-5-5,-2-1 2,-1 2 2,2 1-5,4 1-3,-7-3 12,4 1-9,-1 0 4,4 0 1,-5 1-2,2 1 2,-2-3 0,-1 3-3,0-6 3,-1 7 0,0-5-2,0 4 10,-1-4-10,2 0 2,-6 1-3,4-1-5,2-2 5,3 3 5,-2 6-1,4-7-3,-5 1 0,3-1 0,4 2-4,-2 1 3,1-1 3,1-2-3,-2 1 1,-1-2 5,-3 3-2,4-5-3,-1 6 2,-2 1-1,-2-2 2,1 1-9,-6-3 7,8 1 7,-7 1-8,2-2 4,0 0-8,2-2 2,0 1 1,-2 5 1,1-6-3,-6 5 3,6-2-1,-3-2 3,-2 1 6,3 1-8,1-2 3,4 1-6,1-2 4,-2 5 0,2-5 3,0 2-3,1 1 0,-1-1 3,3-1-1,-4-2 1,1 0 0,-2 0-9,-3 3 9,-4 0-3,9-3-2,-9 1 7,6-1-4,-3 3 1,-4-3-3,-16 3 4,17-4-3,3 2-2,-4 0 1,-17-1 0,19 0 2,-20 4 4,21-2 4,-20-2-7,1-2-2,18-2-2,-2 8-4,5-4 4,-7-4 5,-18 3-8,26 0-1,-7-1 8,-15 4-7,15-8 5,-15 7 5,20-2-1,1 1-9,0-3 7,1 0 1,1 3-6,-2 0 7,-1 0 4,-2 0-7,11-2-4,-9 2 10,9-3-10,-6 1 4,-2 0 5,0-1-5,1 3-1,1 0-4,-2 0 8,-6 0-3,2-1 1,1-1 2,-1 4-4,-22-4 9,-1 4-9,1-4 5,0-1-5,0 6 6,1-6-7,-3 2 0,6 1 0,-12-1 11,1-1-2,-4 1-8,-10 1 1,-6-2 0,4 0 2,-6 0-8,-11 2 7,-1 0-2,-1 0-4,-6-1-13,-1-1-29,-6 2-38,0 0-92,0 0-191,0 0 85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3:56.22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54F632A-36D6-48AD-A8BA-01DB7F66322B}" emma:medium="tactile" emma:mode="ink">
          <msink:context xmlns:msink="http://schemas.microsoft.com/ink/2010/main" type="inkDrawing" rotatedBoundingBox="8845,3685 12991,3921 12988,3959 8843,3724" semanticType="underline" shapeName="Other">
            <msink:sourceLink direction="with" ref="{43B415D5-D400-4131-A532-A35249F0D4B7}"/>
          </msink:context>
        </emma:interpretation>
      </emma:emma>
    </inkml:annotationXML>
    <inkml:trace contextRef="#ctx0" brushRef="#br0">0 5 10,'0'0'31,"17"-2"-3,-8-1-4,0 3-1,4 0 11,-1-1 5,0 1-12,-12 0 1,20 1-2,-9 2-9,0-3-2,3 2 2,2-2-4,1 1 1,3-1-2,5 3 2,1-2-1,5 1-1,1-1-1,0-1 3,10 3-6,-3-2-3,4-1-4,3 0 2,-4 1 10,-2-1-7,-6 2 3,-5-1-6,15 2 3,-16-2 6,-1-1-11,1 0 4,1 2 2,-4-2-5,2 1 1,-2-1 1,6 0 0,-2 3-6,5-3 4,-5 0 0,1 3-1,10 0 1,-6-3 2,-3 1-2,-1-1-2,13 3 2,-10 0-2,8-3 4,4 2-7,-6 1-4,4-2 3,3 5 13,-1-3-7,-2 0 1,5-1 0,-1 1-4,2-1 2,5-1 2,-3 4-4,2-5 0,1 2 0,1 3 3,4-3 1,-7 1-1,4-1-5,-3 4 3,7-5 1,16 3 1,-19-1 0,4 0-2,19 1 3,2 0 1,2 3 3,-6-1-5,4-1-1,-3-2-1,3 6-1,-4-3 0,-20 1 1,1-5 2,0 8-3,-3-4-4,-3 1 12,3-1-11,-4-1 1,-5-2 4,-2 2 1,-1 1-2,-16-6 2,1 2 1,3 2-3,-7-4 3,-2 1 0,5-1 4,-4 0-5,4 2 6,1-4 0,-11 2-8,10 0 4,1 0-4,0 0 2,-3 0-2,5 2-2,-3-2 3,-5 0 2,4 2-2,-5 0-14,-7-1-12,1-1-69,-7 0-103,-9 0 46</inkml:trace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51:38.04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0A67682-97F5-4D54-AEAB-BDB2435EC4AA}" emma:medium="tactile" emma:mode="ink">
          <msink:context xmlns:msink="http://schemas.microsoft.com/ink/2010/main" type="inkDrawing" rotatedBoundingBox="6559,15865 15071,16014 15062,16497 6550,16349" semanticType="underline" shapeName="Other">
            <msink:sourceLink direction="with" ref="{FC9E3AE0-EB0C-4BC1-8CCA-AC31DD759D83}"/>
          </msink:context>
        </emma:interpretation>
      </emma:emma>
    </inkml:annotationXML>
    <inkml:trace contextRef="#ctx0" brushRef="#br0">-5 1 8,'0'0'75,"0"0"-6,-6-4-13,6 4-4,0 0-3,0 0-1,0 0-9,0 0-2,0 0-5,0 0-1,0 0-4,0 0-4,0 0 5,0 0-1,0 0-6,0 0-2,0 0 1,0 0-3,0 0 0,0 0-1,0 0 1,0 0-1,0 0 0,0 0 3,0 0-5,0 0-2,0 0 6,0 0-5,0 0-3,0 0-3,0 0-2,0 0 4,0 0-4,0 0 1,0 0-3,0 0 0,-4 10 3,4-10 5,0 0 0,0 0 3,0 0-6,0 0 6,20 4 6,-20-4-9,10 3 2,-10-3 6,14 0-5,-6 1 0,-8-1 2,15 0-3,-4 3 0,-3-3-1,2 0 0,1 0-2,1 0-1,2 1 4,0-1-4,-3 0-1,4-1-2,2 1-1,-3 0 1,1 0-2,3 0 3,2-3-1,-1 6-3,-1-3 2,8 1-3,-6 1-3,0-2 2,2 4 0,8-4 1,-2 1-1,0 5 3,5-5-1,1 2 4,5-2-4,-7 2 3,-3-3-5,5 0-2,-1 0 3,7 0-5,-7 3 8,11 1-4,-13-4-3,12 4 1,-3-4 1,1-4 0,-7 8 6,6-8-6,1 8 2,4-3 1,-12-1 0,9 0 0,1 0 1,-2 0 1,1 2-8,-9 1-1,9-3 7,-2 0-2,-6 1-1,-2 2 4,11 0-5,-13-2 1,12-1 4,-10 4 0,8-2-2,-6 0-2,0-2 4,-4 0-6,1 5 3,-2 1 1,3-4-5,-3-1 2,4 2-2,-4 1 7,11 3-2,-6-4-2,7-2 2,-7 3 0,4 1-2,-4-4-4,6 5 6,-8-4 1,-1 3-3,12-4 5,-16 4 1,7 0-6,-3-4 3,-1 0 6,1 2-9,0 1 2,-2 0 4,0-2-7,2-2 2,-4 5 1,7-5-1,-6 2 2,-1-2-2,1 1 3,3-1-3,-4 4-2,4-4-1,-2 0 4,2-4 7,-2 1-5,5 3 0,-3-5-4,2 4 4,7-4-2,-9 4 4,1-2-4,0 0 3,1 1-2,8-3 1,-10 5-2,1-5-4,-3 3 2,2-2 0,-1 3 3,3 1 2,-6-3 4,2-1-13,4 3 5,-4-4 3,-3 1-2,6 2-2,-4 0-1,4-1 4,-4 2 0,2 0 4,-2-2-5,0-1 0,-1 2 0,7-1-2,-2-1-4,0 2 2,-2 0 1,13-1 1,-5 3 2,5-2 1,-11 2-1,10 0 4,-10-2-9,9 4 3,1-2 0,4 1 3,-8 0-3,3 2-4,2-1 0,0 0 5,-10-2-2,11 4 3,1-2-3,-2-2-3,6 3 2,-5-3 5,4 1-3,2 2 2,-7-2-3,5 1 10,0 0-9,-1 1 5,-5-3-5,4 2 1,0 0 1,-3-2-1,-2 0-5,4 0 8,-15 0-4,12 4-5,-1-4 5,-9 5 0,10-5 5,-1 1-3,-1-1 2,3 6-4,-9-4-1,6-2 1,-6 0-2,7 0-1,-1 5-5,1-3 6,4 2 4,-2-2-1,3 1 6,-5-3-5,2-3-2,0 7 4,3-3-1,-3 4 2,0-4-8,-11-2 3,2 1 3,6 0-6,-9-6 2,1 7-1,8 2 2,-8-3 3,0 2-3,-1-2 6,3 1-7,10-1 2,-5 5-3,-6-4-2,9-2 4,-8 2 0,7 0 0,-1-1-2,-8 0 2,2 1 2,-3 3-4,-1-4 3,1 0-5,-3 0 3,-1-4-3,4 8 2,-10-4 2,-1 0-1,0 0 1,-3 0 3,3 0-3,-1-4 1,-1 4 0,0 4 7,2-4-10,-3-4 2,3 4 5,-1 4-6,1-4 8,-2 0-10,2 0 4,0 0-3,-3-4 4,3 3 1,0 1 2,0 0-6,4-1 0,-7 1 4,9-1-7,-3 1 4,-3-4 0,8 8 0,-1-3 3,2-2-3,-4 1 4,3 0-6,-4 0 2,-2 1-1,-2-1 1,1 0 2,-1 2-3,-2-2 0,-2-1-4,-2 1 11,-2 0 0,-1 0-3,-1 0 0,-10 0-8,19 0 7,-12 1-3,4-1 6,-2 4-6,-9-4 3,11 0-2,-3 0-4,-8 0 7,9 2-4,-9-2 6,0 0-5,0 0 4,17-2 0,-17 2-4,0 0 0,0 0-4,0 0 2,12 0 1,-12 0 4,0 0-3,0 0 2,9 2 2,-9-2-1,0 0 1,13-2 1,-7-2 3,-6 4-4,12-1 0,-12 1 0,12-1 3,-4 1 1,1-1-4,2 1 0,0-4-2,1 8 3,-1-4-2,4 0-5,-3 0 1,-2 0 2,-1 0 0,8-4 4,-5 4-7,-12 0 8,15 0-7,-5-1 1,0 1 3,-10 0 0,17 1-1,-8 3-1,-9-4 3,14 1-4,-14-1-4,8 0 7,-8 0-1,0 0-5,0 0 6,11 0-1,-11 0-3,0 0 4,0 0-2,0 0 2,0 0-3,0 0 4,0 0 1,0 0-1,0 0 2,0 0 0,0 0-6,0 0 1,0 0 4,0 0 2,0 0-5,0 0 3,0 0-2,0 0-1,0 0 0,0 0-1,0 0 0,0 0-1,0 0 6,0 0-8,0 0 1,0 0 6,-22-9 0,22 9-4,-9-5-3,9 5 10,-11-3-6,8 1 4,3 2-8,-11-4 3,11 4 1,-10-2-1,0 1 1,10 1-3,-18-4-5,6 3 0,-5-2 7,8 3 7,-7-3-11,4 3-1,-2-1-3,-4-2 1,4 0 2,-3-1 1,0 2-1,2-4-2,-4 3 1,6-1 7,-1 1-7,3 0 0,-3-2 7,5-1-1,-5 2-3,3 0 0,4 1-3,-2-2 5,-2 0-2,2 0 3,4 2-3,-1-2 3,0 2 4,0-1-1,1-2-6,5 6 3,-5-5-1,-1 2 2,6 3-2,0 0-5,-6-6 2,6 6 3,0 0 2,0 0-8,-6-4 14,6 4-11,0 0 2,0 0-2,0 0 1,0 0 0,-6-4-1,6 4 2,0 0-6,0 0 2,0 0 1,0 0 4,0 0-1,0 0-3,0 0-1,0 0 2,0 0 1,0 0-2,0 0 2,0 0 6,0 0-7,0 0 2,0 0 0,0 0 1,8 15 0,-8-15 2,0 0-6,0 0 4,0 0 3,0 0-6,0 0 5,0 0-1,0 0 0,0 0 1,0 0-2,0 0 3,0 0 1,0 0-3,0 0 5,0 0-9,0 0 8,4 2 9,-4-2-2,0 0-1,0 0-3,8 1 1,-8-1-2,9 0-1,0 3-2,-9-3 2,19 0-4,-4 1 1,0 3 6,2-2-4,3 2-2,3-7-1,-4 7 2,8 2-3,-1-2 1,-6 1-2,2 0-3,2 0 5,-4 2-3,0-4 3,5 4 0,-8-2-4,0-2 2,-4 0-1,7 1 2,-3-2-1,-6-1 2,3 0 0,0 2-2,-1-1 1,-3-1 0,-1-1 4,-9 0 2,14 1 6,-8 3 1,-6-4-1,9 0 0,-9 0-3,0 0 0,11 0 0,-11 0 1,0 0-2,0 0-4,13 0 1,-13 0-1,8 3-2,-8-3 0,12 2 4,-4 0-7,-2 1 2,-6-3 0,16 2 3,-9-1 0,4 0-5,-3 3 1,-1-3-1,-1 0 0,4-1 0,-1 5 4,-5-5-4,-4 0 2,11 2-3,-11-2 5,8 3-7,-8-3 3,0 0 5,6 1-4,-6-1 4,0 0-4,3 4 3,-3-4-4,0 0 5,0 0 2,0 0-4,0 0 0,0 0 0,-18 4 0,5 0 0,6-2 2,-7 3-2,0-2-3,-3 6 3,2-3 1,0 1-4,-2 4 1,-3-4 4,1 1-4,-1 4 2,2 0 2,0-5-4,4 0-2,-3 6 0,3-4 0,-3 2 1,3-4 1,1 3 0,-4 2 0,3-2-10,-3-2 12,-3 7 0,3-2-2,-4-1 1,-4 2 17,8-3 14,-1-1-3,-1 1-5,6-1 2,-1-2-1,0 2-7,3-2 1,-4-1-2,4-1-2,6-3 1,-4 1 4,5 0-7,-6-3 0,10-1-9,-7 6 6,7-6 1,-9 5 4,9-5 9,0 0 1,0 3 3,0-3 1,0 0 8,0 0-5,0 0 2,0 0-2,0 0-6,0 0-2,0 0-1,0 0-5,0 0-1,-5-15 0,5 15-3,0-10-1,0 7-1,0 3-5,0-12 1,0 6 3,-5 1-4,5-5 1,-1 2-1,1 1-2,-3-3 0,6 2 0,-3-3-3,0 4-3,1-2 10,-1 4 0,5-5-3,-3 3 0,1 0 2,-3-1-1,3 0-1,3-1 1,-5-1-5,2 2 6,0-2 1,1 2-1,-1 0-1,-3-1 0,4 2 0,-4-2 4,0 5 5,0-2 1,0-1-1,0-1 2,3 4-6,-3 4-3,0-12 2,0 12-2,0-8-2,0 8-1,0-10 1,-3 2-1,3 2-2,0 0 0,-1-1-9,-2 0 9,0 1-5,-4-1-27,3 2-50,-8 0-45,1-3-66,-6 2-58,-11 0-151,2 0-430,0 0 191</inkml:trace>
  </inkml:traceGroup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51:51.04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79F9476-266B-44D7-AC31-7841C77A27FA}" emma:medium="tactile" emma:mode="ink">
          <msink:context xmlns:msink="http://schemas.microsoft.com/ink/2010/main" type="writingRegion" rotatedBoundingBox="20698,15394 21269,15394 21269,16126 20698,16126"/>
        </emma:interpretation>
      </emma:emma>
    </inkml:annotationXML>
    <inkml:traceGroup>
      <inkml:annotationXML>
        <emma:emma xmlns:emma="http://www.w3.org/2003/04/emma" version="1.0">
          <emma:interpretation id="{457E84C9-98AA-4CAB-8436-03A006EE9BF2}" emma:medium="tactile" emma:mode="ink">
            <msink:context xmlns:msink="http://schemas.microsoft.com/ink/2010/main" type="paragraph" rotatedBoundingBox="20698,15394 21269,15394 21269,16126 20698,161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5E8810-4110-4D04-AE44-5D93FC747616}" emma:medium="tactile" emma:mode="ink">
              <msink:context xmlns:msink="http://schemas.microsoft.com/ink/2010/main" type="line" rotatedBoundingBox="20698,15394 21269,15394 21269,16126 20698,16126"/>
            </emma:interpretation>
          </emma:emma>
        </inkml:annotationXML>
        <inkml:traceGroup>
          <inkml:annotationXML>
            <emma:emma xmlns:emma="http://www.w3.org/2003/04/emma" version="1.0">
              <emma:interpretation id="{CCA8F00C-E328-4A8E-929B-EF1C3785632C}" emma:medium="tactile" emma:mode="ink">
                <msink:context xmlns:msink="http://schemas.microsoft.com/ink/2010/main" type="inkWord" rotatedBoundingBox="20698,15394 21269,15394 21269,16126 20698,16126"/>
              </emma:interpretation>
              <emma:one-of disjunction-type="recognition" id="oneOf0">
                <emma:interpretation id="interp0" emma:lang="en-IN" emma:confidence="0">
                  <emma:literal>d</emma:literal>
                </emma:interpretation>
                <emma:interpretation id="interp1" emma:lang="en-IN" emma:confidence="0">
                  <emma:literal>D</emma:literal>
                </emma:interpretation>
                <emma:interpretation id="interp2" emma:lang="en-IN" emma:confidence="0">
                  <emma:literal>a</emma:literal>
                </emma:interpretation>
                <emma:interpretation id="interp3" emma:lang="en-IN" emma:confidence="0">
                  <emma:literal>A</emma:literal>
                </emma:interpretation>
                <emma:interpretation id="interp4" emma:lang="en-IN" emma:confidence="0">
                  <emma:literal>U</emma:literal>
                </emma:interpretation>
              </emma:one-of>
            </emma:emma>
          </inkml:annotationXML>
          <inkml:trace contextRef="#ctx0" brushRef="#br0">571 329 98,'0'0'99,"0"0"-2,-3-8-16,3 8-6,0 0-5,0 0-3,-8-7-8,8 7-4,-9-1-11,9 1 2,-11-2-12,11 2 11,-15 0-6,7 0-9,8 0-6,-17 0-4,4 0 2,2 0-1,-3 0 0,-4 0-10,-1 3 8,-1-3-4,3 3 1,-3 0-1,-6 2-3,5-1 3,-5 2-3,6-3 1,-2 2-12,2 1 2,-6 5 14,2-3-13,-2 3 1,1 2 1,4 1 2,-2 0-3,6-2 2,3 1 0,0 0 2,3 1-5,-1-2 3,4 2-3,2-1 6,2-1-1,2 1 3,2 3 6,6-3-5,0-1 0,4 1 10,2-2-9,3 0-1,4-5 1,4 5 3,3-3-6,-6-4-7,1-1 10,4-3-1,-1 4-3,-1-4 3,-3 0 4,-1-4-5,-1 3-1,-3-5-6,-1 3-11,5-2 15,-6-2 5,1 3-3,0-5-1,-2-2 2,-2 4 0,-3 3 2,-1-4 3,4 1-4,-3 0-3,-1 1 4,-1-2-1,1-2-7,0 3 5,0 0-2,-1 0 17,0 2-2,-1-6-3,2 2 0,0 0 0,2-2-4,-3 1 0,-1-1-3,2-1-3,2-1 12,-2 2 11,-3 0-2,2-1-4,1-1-7,-3 1 1,0 3 1,-1-7-6,1 6 0,0-5-1,0 2-2,0-1 1,-3 6-4,0-6-1,0 0 0,3 6 1,-3 0-4,0-2 0,0 3-1,0 0 4,-3 1-6,3 6 1,0-8-2,0 8 3,0-8-3,0 8 1,0-6 0,0 6-2,0 0 2,-3-8-4,3 8 2,0 0 1,-3-4 2,3 4 2,0 0-1,0-7-1,0 7-3,-6-6-2,6 6-1,-5-8 7,2 5-6,3-4 3,-6 1-2,6 0-3,-5-1 5,2 2-3,3 5 2,-3-8-2,3 0 3,0 0 3,0 8-6,-3-9 3,3 1-1,0-1-3,0 2 3,0 1-2,3-1 5,-3 7 0,0-12-6,3 10 3,-3-4 1,0 6 2,0-9-4,0 9 3,3-7 0,-3 7 0,2-7-3,-2 7 2,0 0 0,0 0-2,0-4 3,0 4-2,0 0 2,3-5-3,-3 5 0,0 0-3,0 0 4,0 0-1,0 0 2,0 0-3,0 0 4,0 0-4,0-7-5,0 7 6,0 0 1,0 0-1,0 0-3,0 0 3,0 0 2,0 0-4,0 0-3,0 0 4,0 0-3,0 0 0,0 0 0,0 0 3,0 0 1,0 0-1,0 0-1,0 0 1,0 0-2,-3 19 3,3-19 0,0 11 2,0-4-9,0 1 4,0 0 2,0 1-4,0 6 4,3-3-1,-6 4 3,3 1-2,-2 2 0,2 3 2,-3-1-4,3 1 2,-3-1 2,0 0-3,3-2 2,0 3 1,0 2 0,0-1 0,-3-5-5,3 2 3,0-2 4,-1-1-3,1 1 0,-5 0 2,5 2-4,-5-5 3,5 9 1,0-6-1,-3 0 2,3-3 3,-1 2 4,2 1 16,2-4 0,-3 4-1,3-10-2,-1 6-4,-1-3 1,3-1-1,-3-2-3,2-4-1,-3 2-2,0 1-3,0-3 2,3 3-9,-3-1 7,0-6 2,3 9-1,-3-9 0,0 4 0,0-4-4,0 0 3,0 5-5,0-5 1,0 0 0,0 0 3,0 0-4,3 7-3,-3-7 3,0 0-1,0 0-13,0 0-73,0 0-100,0 0-232,0 0-447,5-24 198</inkml:trace>
        </inkml:traceGroup>
      </inkml:traceGroup>
    </inkml:traceGroup>
  </inkml:traceGroup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51:49.22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B76B8F6-3723-4EC1-9BA7-2CDFD739D068}" emma:medium="tactile" emma:mode="ink">
          <msink:context xmlns:msink="http://schemas.microsoft.com/ink/2010/main" type="inkDrawing" rotatedBoundingBox="15267,15861 29787,16432 29756,17199 15237,16628" semanticType="callout" shapeName="Other">
            <msink:sourceLink direction="from" ref="{CFD3BC41-9E6F-4C5C-AA3F-A18F9D4CA420}"/>
            <msink:sourceLink direction="from" ref="{6861EF5E-5102-4D7C-95A5-B8D962409ADE}"/>
            <msink:sourceLink direction="from" ref="{AB711439-DA40-4C11-80DD-6D4617013484}"/>
            <msink:sourceLink direction="to" ref="{2B9F445D-D936-484A-8418-CAF01732E817}"/>
          </msink:context>
        </emma:interpretation>
      </emma:emma>
    </inkml:annotationXML>
    <inkml:trace contextRef="#ctx0" brushRef="#br0">0 45 33,'0'0'57,"0"0"-10,0 0-4,0 0-8,0 0-2,0 0 1,0 0-9,0 0 0,0 0 0,0 0 4,0 0-5,0 0 0,18 9-2,-18-9 3,14 2 1,-6 1 2,-1-2-1,4-1 0,-2 1-5,0-1-6,5 2 11,3 1-6,0-3-21,1 2 3,1 1-2,1-3 4,-2-1 1,2 2 0,3-1 0,6 2 1,1 0 7,0-4 3,1 4-2,1-2 9,-1 0-7,3-2 0,9 2-1,-2-2 2,-7 1-1,4-3-3,8 4 6,-4 0-2,4 0 2,-2-3-5,1-1 1,-1 1-1,1 6 3,1-8-10,3-1 0,-6 3 0,1 3 4,4 0 0,-4-4-5,2-1 1,-6 4-2,3-5 3,0 4-2,0-2 3,-14 3-5,5-1 1,9-2-6,-1 4 12,-3-5-9,4 3 0,0-3 2,0 3-10,0-3 11,-1 5 3,-1 0-7,5-4-1,-4 4 8,-1 0-5,-9 2-1,10 1-7,-7-3 4,6 4 5,-7-4-4,8-5 2,-9 5-1,0 1-2,10-1 4,1 4-3,-13-8-3,10 9 3,5-4 1,-1-1 2,-13-1-5,13 7 1,-6-6 1,-5 1-1,8 2 2,-1 0 2,2-3-3,0 0-1,-3 2 1,6 0-1,-5 1-1,2 1 1,5-1 0,-7 1 0,5-3 0,0 2-2,-3 0 4,2 1-4,-2-1 3,3 3 3,-2-1-3,4-1-5,-7-1 12,-8-1-5,13 3-2,-2-3 1,-2 7-1,1-7 4,-2 4-4,-7-5 3,10 4-9,-10-1 5,6-3-4,-11 5 6,11-1 3,-8-1-10,-1 2 4,3-5-2,7 5 4,-9-1-2,10 4-1,-1-5 6,1-1 3,2-2-9,1 5 4,1-4-2,-3 1-5,4 1 4,-2-1 1,-1-3 0,1 4 0,-1-2 1,4-1 1,-8 2-3,1 0 4,-1 2-1,-8-1 0,-1-2-5,1-1 7,-3 3-3,5-1 1,0 1 2,-7-1-4,15 1 2,-11 0 2,-4 2-2,2-3 4,2 2-6,0 1-3,1-5 0,-1 2 3,2 4 6,0-6 1,8 6-8,-9-5 5,8 2 0,-8-1 2,11-1-6,0-2-1,0 3-1,-3 0 5,2 2-9,-1-2 9,-1-1 0,-6 2-1,6-3-1,-7 3 1,-2-4 0,15 0-5,-12 0 1,7 7 13,1-5-8,2 0 4,-1 0-8,-9-2 1,9-2-3,2 4 3,-7-2-2,8 0 5,-5 0 2,4-2-2,-4 2-5,1 0 1,-12 0 4,13-2 0,0 2-3,0-2-2,2 2 9,-2 0-10,0 2 4,4 0-1,1-4 1,-2 2-5,-3-2 11,8 6 3,-4-4-6,-2 2-3,2-2-1,1 0-1,-1 1 0,2-1 0,-1 2 1,0-4 0,-2 4 3,6 0-4,-8-1-1,4 1 4,6 0-1,-7-2 2,5 2-3,-2 1 0,3-3 2,-1 0 2,1 2 0,2 2 3,-1-4-4,2 0-6,0 2 8,-3 0 1,6-1-4,-9 1-1,4 0 3,-2-2-1,0 1-3,2-1 11,-6 4-10,4-4-1,-5 2 6,2-2-6,4 0 0,-7 5 1,6-4 7,-5 0-10,-4-1 1,3 4 1,0-3 0,-1 1 5,-4-2-7,4 2 6,-4 0-7,2-1 10,-1 3-7,-10-2-16,11 2 18,0-3 4,-2 1-5,-10-2 1,15 5 5,-17-1-7,3-2 2,1 2-1,-3-3-3,1 1 2,-6-2 0,2 4 2,1-3-2,-8 1 3,7-2-1,0 0-2,0 4-1,1-4 1,2 1-3,1-2 3,0 2 0,-4 1-11,4-2 20,3 5-12,-6-5 5,5 3-2,-5-2-3,9 2 10,-7 0 3,4 0-22,-5-3 22,4 0-4,-4 4-10,0-3 8,2 0-6,-4 1 4,1 1 2,3 1-6,-4-3 9,1 1-6,-1-1 4,1-1-2,-2 3-22,5-2 24,-1-1 1,1 0-6,-3 2 3,4 3 1,-3-5-3,3 3-1,8-3 8,-9 4-6,0-4 3,-1 0-7,4 3 4,-3-2-2,0 1-10,2-1 8,-5 2 6,4-2-4,0 1-3,-1-2 5,0 6-6,-1-1 9,-2-4-1,0 0-5,5 1 6,1 2-11,-2-1-18,10 4 26,-13-4 0,3-2-2,0 3-3,-1-4 2,3 3 5,0-2-2,-5 5-4,3-5 0,2 2 2,-5 1 5,3-1-9,-3 1 3,-1-3 1,0 1-2,-2-1 8,-5 2 0,-1-2 0,0 2 0,0-3 2,-5 0-13,4 0 4,-4 2 2,2-1-6,0 2 2,1-3 2,-2 0 5,2 1 4,-1-1-11,3 0 4,0 0 3,0 0-3,6 0-1,3 0 2,-1 2-16,-1-2 14,1 1 4,4-1 0,-4 0-6,-1 0 2,-5 1 3,-2-1 0,3-1-3,-5 1 2,1 0 7,-4 0-12,2 0 2,-6 0-5,3-1 5,2 2 3,-6-1 1,3 0-8,-5 0 10,4 1-6,-4 2 0,4-3 3,-12 0 1,16 1-14,-4 1 14,0-2 2,-3 1-5,2-1-3,-2-1 5,-9 1 2,25 0-5,-16 0-8,-9 0 11,19 1-2,-13-1 2,3 0-7,-9 0 2,14 0 8,-14 0-7,12 3 1,-3-3-2,-3 1 6,-6-1-2,14 2-1,-3 1 2,0-2-3,5-1 1,4 4-1,-3-4 3,5 2 2,10-2-2,-4 1 2,7 0-2,-3 2-7,10 1 5,-10 0-3,-3-4 3,0 2-1,-1-1-13,-8-1 18,0 3 1,-3-3-1,-7 0 1,3-3 1,-6 2 7,-7 1-1,13-2 7,-7 2 1,-6 0 1,9-4-6,-9 4-5,0 0 3,0 0 4,0 0-10,14 0 2,-14 0-2,0 0-16,0 0 17,6-1 1,-6 1-6,0 0 10,0 0-8,0 0 3,0 0 1,14 0-2,-14 0-2,0 0-1,13-2 4,-6 4-8,-7-2-1,13 1 4,-13-1 0,13 4 0,-13-4 0,9 0-3,-9 0 5,8 2-5,-8-2 3,0 0-1,9 1-4,-9-1 5,0 0-7,7 3 14,-7-3-7,13 1-4,-9 2 1,6-1-1,-1-1 2,-9-1 2,18 0-2,-9 1-5,4-1 2,-4 0 3,-9 0 4,17 0-4,-17 0-1,9-2 4,-1 0-3,-8 2-2,10-7 2,-10 7 7,10-3-10,-4-1 3,-6 4-10,4-7 15,-1 6-5,-3 1 0,7-7 0,-6 3 1,5-2-1,-4 3 2,8-1-3,-3 0 0,0-1 0,6 0-7,0 0 2,-3 2 2,2-1 6,3 1 0,-3 2-2,1-2-3,-4 0-3,3 2 3,-4-2 3,-8 3 4,12-3-7,-4 2 7,-8 1-9,8-2 5,-8 2 1,0 0-3,7-1-2,-7 1 0,0 0 6,0 0-1,0 0-10,11-1 7,-11 1 1,0 0-1,11-3-1,-11 3 0,13 0 0,0 3 9,-6-3-8,4 1-1,-2 0-3,5 1 8,-8-1-2,5-1-6,-2 0 1,-1 3 1,4 0 11,-4 1-6,-2-1-2,-6-3 1,12 3-1,-4-2 0,-8-1 3,9 1-4,-3 2 0,5-3-6,-11 0 4,14 1 8,-5 1-6,3-2 2,4 1 0,1 2-1,-7-3 2,4-3-2,-3 3-2,1-1 2,-3 1 3,-9 0-4,19 0 2,-8 0 2,-5-2-2,-6 2-7,13 0 5,-13 0 1,8-1-2,-8 1 2,11-3 2,-11 3-7,12-2 2,-12 2 4,11 1-6,-11-1 7,20 1 5,-12-1-10,4 3 3,0-3 2,-3 1-1,5 1 0,-2-1-2,-4-1-5,4 3 9,-6-2-2,-6-1 3,0 0-6,13-4-1,-13 4-2,0 0 6,0 0 2,0 0-2,0 0-5,0 0 5,0 0-2,0 0 4,0 0-1,-25-4 0,25 4-3,0 0 4,0 0-14,-12-4 15,12 4-6,0 0 1,0 0 5,-3-3-8,3 3 4,-6-4 4,6 4-5,0 0-1,-11-4 0,11 4 3,-8-6 1,1 5-1,7 1 1,-6-7 0,-2 4 2,2-2-5,0 2-1,-1-1 9,7 4-6,-9-6-3,3 5 7,3-4-3,3 5 1,-3-12 0,0 9-5,3 3 1,3-12-4,-3 6 9,3 1-4,0-2-7,-3 1 7,0-1 3,0 7-4,2-12 5,2 5-2,-4 0-7,2 1-2,1 1 7,0-2 1,-2 1-1,-1 6-1,5-11 2,-10 4-2,10 0 6,-5 2-4,-5-2-6,5 0 7,0-1-5,-1 1 7,1 0-3,0 0 1,1 0 1,-1 2 0,0-4-5,0 1 5,5 3-4,-5-2 1,0 0 6,2 0-12,2 1 0,-2 1 4,-2-2 9,3 1-6,-3 6 0,3-7-2,-3 7 0,0 0-2,0-7 9,0 7-8,6-1-1,-6 1 4,0 0-1,0 0 3,0 0 0,0 0-9,0 0 2,0 0 0,0 0 2,0 0 0,0 0-1,2 18 6,-4-6-6,-4-2 6,6 7-7,-3-1 2,0-2 0,-5 11 2,2 0-4,0-2 2,-2 2 3,2-1-5,-5 1 9,2 0 1,1 0-7,1 0 0,-3 0 1,4 0 7,-1 1-12,-3-1 7,6 0-1,-1-1-5,-1 0 7,0 0 7,3-6 29,0 3-7,0-6-4,1 4 3,-1 1-5,3-4 6,0 1-6,3 0 4,-3-3-4,0 1 2,0-5-2,0-2-3,0 0-7,0-1 2,2 0 6,-2 3-7,1-6 0,-1 2 0,2-2-1,-2 1-5,0-5 2,0 0-2,3 9-1,-3-9 0,-3 5-2,3-5-2,0 0 1,0 0-8,0 0-48,0 0-64,0 0-94,0 0-108,0 0-342,0 0 151</inkml:trace>
  </inkml:traceGroup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51:09.90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9A22A21-C797-4E29-ADEF-203A90447ADE}" emma:medium="tactile" emma:mode="ink">
          <msink:context xmlns:msink="http://schemas.microsoft.com/ink/2010/main" type="writingRegion" rotatedBoundingBox="6251,13621 17445,13083 17619,16693 6424,17231"/>
        </emma:interpretation>
      </emma:emma>
    </inkml:annotationXML>
    <inkml:traceGroup>
      <inkml:annotationXML>
        <emma:emma xmlns:emma="http://www.w3.org/2003/04/emma" version="1.0">
          <emma:interpretation id="{498B7A45-EFBE-4DB2-97C3-D897CA6365AC}" emma:medium="tactile" emma:mode="ink">
            <msink:context xmlns:msink="http://schemas.microsoft.com/ink/2010/main" type="paragraph" rotatedBoundingBox="11945,13352 17441,13072 17539,15000 12043,1528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66A413D-3C6A-4EF8-8658-7E9CFC3974F2}" emma:medium="tactile" emma:mode="ink">
              <msink:context xmlns:msink="http://schemas.microsoft.com/ink/2010/main" type="line" rotatedBoundingBox="11945,13352 17441,13072 17539,15000 12043,15280"/>
            </emma:interpretation>
          </emma:emma>
        </inkml:annotationXML>
        <inkml:traceGroup>
          <inkml:annotationXML>
            <emma:emma xmlns:emma="http://www.w3.org/2003/04/emma" version="1.0">
              <emma:interpretation id="{F29E253D-47A1-4366-932A-306C98C39369}" emma:medium="tactile" emma:mode="ink">
                <msink:context xmlns:msink="http://schemas.microsoft.com/ink/2010/main" type="inkWord" rotatedBoundingBox="11945,13352 17441,13072 17539,15000 12043,15280"/>
              </emma:interpretation>
              <emma:one-of disjunction-type="recognition" id="oneOf0">
                <emma:interpretation id="interp0" emma:lang="en-IN" emma:confidence="0">
                  <emma:literal>into</emma:literal>
                </emma:interpretation>
                <emma:interpretation id="interp1" emma:lang="en-IN" emma:confidence="0">
                  <emma:literal>is</emma:literal>
                </emma:interpretation>
                <emma:interpretation id="interp2" emma:lang="en-IN" emma:confidence="0">
                  <emma:literal>Is</emma:literal>
                </emma:interpretation>
                <emma:interpretation id="interp3" emma:lang="en-IN" emma:confidence="0">
                  <emma:literal>'so</emma:literal>
                </emma:interpretation>
                <emma:interpretation id="interp4" emma:lang="en-IN" emma:confidence="0">
                  <emma:literal>info</emma:literal>
                </emma:interpretation>
              </emma:one-of>
            </emma:emma>
          </inkml:annotationXML>
          <inkml:trace contextRef="#ctx0" brushRef="#br0">10813 11639 39,'0'0'51,"0"0"-5,0 0-2,0 0-2,0 0 0,0 0-5,-4 2-4,4-2 4,0 0-5,0 0-3,0 0 4,-8 3 3,8-3-2,0 0 5,0 0 0,0 0-11,0 0 15,0 0-1,0 0 3,0 0-5,0 0-5,0 0-3,0 0-3,0 0 13,0 0-7,0 0-5,0 0-3,0 0-7,0 0 4,0 0 6,0 0-4,0 0-2,0 0-6,0 0-7,0 0 2,0 0 2,0 0-10,0 0 9,0 0-11,0 0-15,0 0 26,0 0-9,0 0 2,11-15 0,-11 15 3,0 0-5,14 0 1,-7-2-9,1 2 9,3-4 1,-4 3 0,4 0 1,4-1-11,1-1 4,1 3 4,0-1-1,-1 0 4,7-1-3,-4-1-1,1-1 2,0 1-4,1 2-4,5-3 9,0 1-3,0 0-1,-4 2-24,-2-2 20,6-5-2,-6 6 15,-2-3-9,5 1-5,-6 0 4,0-2 1,-6 2 5,1 1-2,-3 0 3,2 1 5,-3 0 4,-2-2 0,0 3-1,-6 1-5,12-6-5,-7 5 18,-5 1-16,11-5-3,-11 5-3,9-2 3,-9 2-3,11 0 5,-11 0-6,9-4-12,-9 4 10,14 1 2,-14-1-7,17 3 8,-8-6 0,3 6-7,0-2 8,2 0 2,-6 2-1,3-1 1,-1-2-3,9 1-2,-5 2 1,-1-2-1,-5-1 8,9-1-8,-8 1 1,5 0 3,-3 0-4,1 0-12,-3-3 14,3 3-2,1 0-2,-4-1 0,9-1 4,-5-1 3,2 1-6,-3 2 1,0-4-8,-1 2 7,0 1 0,-3-3-3,4 2 1,-12 2 4,11-4 0,-5 3 2,-6 1 4,7-3 2,-7 3-2,10-3 3,-10 3-2,0 0-4,0 0-5,0 0 0,0 0 9,0 0-7,0 0-1,0 0 4,0 0-1,0 0 0,0 0-1,0 0-6,0 0 7,0 0-8,0 0 6,0 0-4,0 0 5,0 0-7,0 0 5,0 0 1,9 6-1,-9-6 4,0 0-3,0 0-1,0 0-3,0 0 0,0 0 3,0 0 5,0 0-5,0 0-7,0 0 14,0 0-11,0 0 6,0 0 5,0 0-10,-15-14-2,15 14 4,0 0 1,-5-6 8,5 6-7,0 0-1,-2-5-3,2 5 4,0 0-5,0 0 2,0-7 0,0 7 5,0 0-8,0-11 0,0 11 8,0 0-3,0-6 5,0 6-3,2-4 2,-2 4-5,1-6 4,-1 6-7,4-5 5,-4 5 1,6-7 0,-6 3-5,0 4 5,3-9-1,-2 7 1,-1 2 1,5-9-1,-1 4-5,-4 5 4,5-9-4,0 4 7,1-1-5,0-3 5,2 0-3,1 4 0,0-4 0,5 0-5,-6 2 4,5-4-1,3 1 1,4-6-1,0-1-11,-5 7 7,6-6 4,-1-1 3,0-1-2,0 3-1,2-2 1,-2 0 2,-2-1 1,2 4-4,0-4 2,0 3-2,-6 4 5,4-6-6,-4 1 3,1 2 0,-1-2-2,-3 4 3,1-2 2,-3-3-4,5 0-4,-8 7 4,8-8-1,-2 7-7,1-3 11,-4 1-7,-1 1 2,2-1 5,0 1-3,-1-1 1,-2-1-2,1 3 5,0 1-5,-1-1 5,-2 0-5,4-2-2,-3 5-4,-1-2 9,1 0-1,-1 1-7,4 2 10,-8-2-9,3 0 13,5 2-6,-9 0-6,4-2 9,-1 1-5,-1 5 4,-2-4-4,2 0 0,1-1 2,-2 5-1,-1-4 2,0 7-3,5-9 1,-5 4-4,0-1 3,1 1 2,-1 5 3,0-9-10,0 9 12,0-5-10,3-1 4,-3 1-2,0 5 3,0-7-3,0 7-1,3-7-3,-3 7-5,0-7 6,0 7 3,2-6 7,-2 6-4,0 0-3,0 0 0,5-5 3,-5 5-3,0 0 3,0 0 0,0 0-9,0 0 8,0 0 1,0 0-5,0 0 4,0 0-2,0 0-2,-14-2-1,14 2-1,0 0 2,0 0-2,0 0 5,0 0-5,0 0 7,0 0 4,0 0-12,-16 7-1,16-7 4,0 0 3,0 0-6,0 0 0,0 0 4,0 7-6,0-7 7,-4 4 0,4-4-3,0 0 3,-5 3 3,5-3-3,0 0-4,0 0 0,-4 6 7,4-6 3,0 0-7,0 0 1,0 0 0,0 0-2,0 0 5,0 0-1,0 0-1,0 0-1,0 0-2,0 0 2,0 0-1,0 0-4,0 0 5,0 0-2,0 0 3,0 0-7,0 0 5,0 0 3,0 0-3,13-13 7,-13 13-4,0 0-4,0 0 0,5-5 1,-5 5 3,0 0-2,0 0-3,0 0 15,0 0-13,0 0-6,0 0 1,0 0 9,0 0-8,12 0 1,-12 0 7,0 0-3,14 2 0,-14-2-7,12 2 0,-12-2 2,11 1 7,-11-1-3,17 4-2,-12-4 0,7 0 5,-4 0 2,1 2-3,0-2 2,-9 0-7,20 1 6,-11-1 1,5 0-5,-3 3-4,4-3 4,0 1 0,2-1 9,-1 2-7,2-2-4,2 2 6,0-2-4,-5 0 7,2 2-7,3-2 1,0 1 1,-3-2-5,1 1-2,-2-2 11,-3 2-2,6 0 0,-7-2 1,2 2-7,3-2 10,-2 1-2,1-3-6,-1 4 5,2-2-3,-3 2 0,-1-5-5,3 3 10,1 0-7,-2-1 6,2-3-6,0 5 5,0-2-3,-4 0 0,4 3 0,0-4-2,3 3 0,-3-3 1,-2 4-2,1-3 4,2 0 0,-1 3-11,3-1 12,0-1-1,0 1 3,-2 1-15,4-3 8,4 3 9,-6 0-9,-2-1 4,2 1-11,-3 0 15,0-2-4,3 2-2,-3 0-3,1-4 9,1 4-8,-4 0 5,-1 0-1,3 0-1,-7 0 0,1 0 0,1-1-2,-2 1 2,2 0 6,-3-1 3,-9 1-12,17 0 7,-8 0-9,-9 0-1,19 2 2,-12-3 4,6 2 4,-9 3-5,-4-4-2,14-4 1,-14 4 2,11 0 0,-11 0 3,9 0-2,-9 0 4,11-1 0,-11 1-10,0 0 2,0 0 5,0 0-4,12 0 9,-12 0-7,0 0-3,0 0 3,0 0-7,0 0 2,11 0 4,-11 0 0,0 0 1,7-2 4,-7 2 0,6-4 1,-6 4-6,0 0-4,0 0 11,8-1-12,-8 1 3,6-4 2,-6 4 4,9-3 2,-9 3-5,10-3 2,-10 3 1,9-3-3,-9 3-3,11 0 2,-11 0 5,0 0-9,9 0 14,-9 0-9,0 0-2,0 0 2,0 0 0,14 0-2,-14 0-5,0 0 6,0 0 4,0 0-1,0 0-2,0 0-3,6 3 6,-6-3-5,0 0 2,0 0 2,0 0-6,0 0 2,4 4 5,-4-4 1,0 0-2,8 2 1,-8-2-5,0 0 1,9 4-11,-9-4 10,5 5-1,-5-5 0,0 0 5,0 0-1,4 2 1,-4-2 5,0 0-10,0 0-2,0 0 8,0 0-6,0 0 6,0 0-5,5 5 0,-5-5 2,0 0-3,0 0 7,0 0-9,0 0 10,0 0-4,0 0 3,0 0-7,11 2 7,-11-2-3,3 4-5,-3-4 4,9 1 1,-9-1 0,6 3 1,-6-3-5,3 4 4,-3-4-4,0 0 8,6 4-9,-6-4 0,0 0 4,5 7-1,-5-7 2,8 6-3,-5-3 4,1 1-1,-1-1 0,4 2-1,-1 1 2,1-1 1,6 2-5,-3 0 4,4 4-3,0-4 3,1 2-2,8 2 0,4 1-1,-6-1 1,5 1-1,0-1-3,2 3 2,-2-3 0,2 3 3,-1-1 2,1 2-3,9 3-2,-10-4 4,2-3-3,-1 3 1,1-2 0,-1 2 3,-2 0-3,1-3 4,-3 3-5,2-3 3,-2 4 0,-2-6-5,-1 2 6,2 1-4,-6-2 0,0 0-4,0-2 1,0 3 4,3 0-13,-4-4 14,3 4-1,5-2 3,-5 2 2,-2 1-5,-2-3 1,5 8 3,-2-7 1,1-1-6,-2 1 1,-2-1 3,2 4-1,0 0 1,-3-3-10,-1-2 9,3 2-1,-2 1 1,-4 0-8,-2 0 6,1-3 0,0-1 2,-1 2-2,0-1 1,1 0-5,0-2 2,0 1 5,-2-2-6,0 1 2,-1 1 2,2-2 2,-3-2-2,-1-1 7,2 2-9,-1 0 3,0-1 2,-5-3-4,6 4 5,-3-1-7,-3-3 1,0 0 0,6 4 0,-6-4 1,0 0 0,0 0 4,0 0-1,6 3 8,-6-3-7,0 0 2,0 0 6,0 0-9,0 0-2,0 0 1,0 0 2,0 0-9,0 0 7,0 0 2,0 0-10,0 0 10,0 0-7,0 0-4,0 0 10,0 0 3,0 0-7,0 0 1,0 0 0,0 0-3,0 0 6,0 0 0,0 0-2,0 0 2,2-14-4,-2 14-4,0 0 10,0 0-1,0 0-1,0 0-1,0 0 1,0 0-6,0 0 10,0 0-9,3-3-3,-3 3 3,0 0 6,0 0-9,0 0 3,0 0 5,0 0-6,0 0 6,0 0 1,0 0 0,0 0 0,0 0-8,0 0 4,0 0 2,0 0-7,0 0 2,0 0 4,0 0 0,0 0 0,0 0-1,0 0-3,-14-4 1,14 4-4,0 0 1,-11-4 7,11 4-4,-6-2-3,6 2 0,0 0 6,0 0-3,-5-5-2,5 5 6,0 0-3,-9-3 5,9 3-1,0 0-1,-6-4-6,6 4 3,0 0-2,0 0 0,-3-6-1,3 6 3,0 0 0,-8-1 2,8 1 2,0 0 0,0 0 0,-10-2-5,10 2 5,0 0-9,0 0 4,0 0-2,0 0 4,0 0 5,0 0-5,0 0 6,0 0-9,0 0 3,0 0-2,-8-4-3,8 4 7,0 0-3,0 0 1,0 0 2,0 0-1,0 0-6,0 0 6,0 0 1,0 0-2,0 0 6,0 0-7,1 13 0,-1-13-1,0 0 1,0 0-6,0 0 13,0 0-4,0 0-2,-1 7 1,1-7-2,0 0-1,0 0 3,0 0-3,0 0-1,0 0-2,0 0 5,0 0 0,0 0 1,0 0-3,0 0-7,0 0 10,0 0 0,0 0-4,0 0 3,0 0 5,0 0-5,0 0-2,0 0 0,0 0 1,0 0 2,0 0 0,0 0-6,0 0 13,0 0-5,0 0-3,0 0 2,0 0-3,8 4 0,-8-4-2,0 0 1,0 0 2,0 0 5,0 0-6,0 0 0,0 0-2,10 0-2,-10 0 2,0 0-2,0 0 4,0 0 0,0 0 3,0 0-2,3 5-1,-3-5 1,5 6 2,-5-6 4,6 3-4,-6-3 1,3 4 0,2-1-5,-5-3 2,6 4 0,-3-1 5,-3-3-3,3 8-8,-3-8 5,3 3 1,-3 2-2,0-5-7,5 5 6,-4-1 5,-1-4-5,5 5 0,-5-5 1,1 6 5,1-1-3,1 0 0,-3-5 0,5 6 2,-1 1-2,1-5-1,-2 1-3,2 3 8,-2-3-5,3 1-1,0 5-2,0-6 7,-1 1-1,-2-1 2,-3-3-2,10 6-6,-10-6 5,8 7 0,-5-3-1,-3-4-3,8 3 0,-8-3 8,4 2-10,-4-2 11,2 3-7,-2-3-2,0 0 14,0 0-17,5 6 3,-5-6 7,0 0-4,0 0-5,0 0 2,0 0 0,4 5 9,-4-5-3,0 0-13,0 0 10,0 0 2,0 0-1,0 0-3,0 0 0,0 0 4,0 0 3,0 6-7,0-6 4,0 0-3,0 0-2,0 0 2,0 0 0,0 0 1,0 0-2,5 5 2,-5-5 4,0 0-7,0 0 4,0 0 2,3 6-4,-3-6 6,0 0-4,0 0 2,11 0 1,-11 0-3,0 0-5,9 0-1,-9 0 6,7 1-8,-7-1 7,11 0 6,-11 0-4,6 2-5,-6-2-8,0 0 14,14 0-3,-5 1 5,-9-1-5,14 3 2,-9 0-3,4-3 2,2 4-2,1-3 4,2 0 0,1 1-6,2 2 8,-2 0-13,4-2 6,-4 2 1,1-1 10,0-3-10,1 5-1,0 1 2,-1-2 0,-4-1-6,-3 1 3,3-1 3,1 1 0,-3 0 0,4 1-3,-3 0 5,1 0-3,-4-2 1,9 1 0,-4-1 2,1 1-2,5-3-4,-4 4 7,7-1-1,-4-3 2,0 2 0,-1 1-10,3-2 7,0 0 4,0 1-5,-1 0-3,-4-2 2,3-1 7,-4 3-10,-3 0 9,3-3-4,-5 0 0,2 1 0,-4 1-6,-1-2 7,-6 0-1,14 0-2,-14 0 0,0 0 0,14 0 2,-14 0-3,0 0-5,8 0 8,-8 0 3,10 2-4,-10-2 4,0 0-1,8 0-2,-8 0-4,0 0 1,0 0 0,12 3 5,-12-3-3,0 0 0,0 0-8,0 0 14,8 2-15,-8-2 16,0 0-9,0 0-3,0 0 8,0 0 3,0 0-6,0 0-3,0 0 0,0 0 5,0 0-4,0 0 1,0 0-2,6 2 9,-6-2-1,0 0-7,0 0 1,2 6 4,-2-6-4,0 0-1,1 10 3,-1-10-9,6 2 10,-6-2 1,0 0-2,5 5 2,-5-5-4,0 6-1,0-6-2,2 9 2,-2-9 0,0 5 7,0-5-3,-2 11 8,-3-8-6,5 4-2,-1 1-3,1-8-1,-2 9-2,-1-2 6,3 2 1,-1-2-2,-1 0-4,-2 0 0,4 4 8,-2-4-4,-3 2-5,5 2 5,-1 3-2,-5-1 2,6 1-1,-2 0 3,-2-2-5,4 5 10,0-6-11,0 4-1,0-2 2,0 3 5,0-2-4,0-1 0,0-1-3,0-2 5,4 0-4,-2 1 2,-2-4-1,4 1 1,-2 2 5,-2-2-5,1 2 2,-2-2 2,1 1 0,0-1-2,1-3 0,-2 2 3,1 4 2,1-4-6,-1 0 1,0 0 7,0 4-10,5-6 0,-5 2 2,2 2 2,-2 0-2,4-3-2,-1-3 3,-3 8-1,3-6 1,-3-3 2,0-2-4,2 11 2,-2-7-4,0-4 2,1 10-4,-1-10 8,0 4 0,0-4-5,0 3 2,0-3 3,0 0-1,0 8 1,0-8 2,0 0-3,-1 5-1,1-5-1,0 0 3,-5 5-1,5-5 0,0 0 2,0 0-3,-3 5-3,3-5 12,0 0-7,0 0-3,0 0 3,-6 3-1,6-3 4,0 0 4,0 0-6,0 0 7,-12 3-2,12-3-4,0 0 1,-16 0 1,16 0 0,-13 0-4,2-4 3,11 4-7,-22 0 4,12-2 3,0 2-4,-3 0 3,-1 2-5,0-2 4,-1 4 0,1-7-3,-1 6 1,-4-2-3,4 2 5,1 0-5,-3-2 3,6 0 2,-1 1-5,1 1 3,1 1-5,-3-4 5,3 3-3,0 1 1,-2-3 0,6 2 2,-3-2 2,-1 3-6,1-1 1,3-3 1,-3 3 3,0 0-4,0 0 7,-2-2-6,-6 2 1,6-1-6,-3 0 6,-6-2-6,2 5 5,0-2 0,-1 0-1,-7-2-1,0 2 8,-2-1-9,1-2 5,-1 0-4,-3-2 6,4 2-4,-4 2 1,0-2 0,-10-2 0,10-1-2,-10 2 1,10-2 3,-3 3-4,-4-3 4,-5 3 0,11 2 1,-8-4-2,-2 1 3,10-2-5,0 6 9,1-6-7,1 3-3,-9-1 3,9 1 0,-1 0 4,-3-2-3,-7 2-10,1-1 11,8 1 0,-1-1-1,-8-2-1,7 6-1,-7-7 0,7 4 2,3 1 0,-10-4-1,-1 3 5,-2-4-4,4 7-6,-1-9 2,-1 5 4,11 1 2,-5-2-4,-3 4 2,5-4-2,2 4 1,-2-4-3,5 2 0,-3-1 2,0-2 0,4 2 5,-5-2-3,5-1-4,-6 0 2,5 0 1,-3 1-7,1 0 7,3 2 1,-4 1 0,0-3-3,0 1 2,1-3-3,0 5-2,2-3 1,-3 2 0,0-3-1,3 4 6,-2-2 3,2 2-6,0-3-9,-1 2 9,1 0-2,-3-2 6,1 1-6,4 0 5,-1 2-6,0-4 5,2 8 0,5-3-4,-4-2 3,4 1-2,-5 0 2,6-4-1,0 4 0,-2 0 0,2 0 0,0 0-3,2 5 7,-5-6-6,3-3-1,3 8 4,-3-4-3,5 0 4,-3 0-3,2 0 3,2 0-3,1 1 7,0-2-4,1 2-2,-2-1-2,0 3 5,1-3-2,0 3 0,3-2-1,-1 3-2,-3-4 2,2 0-2,1 2-1,2-2-2,9 0 6,-19 0-4,7 0 6,1 0-7,2 4 4,9-4-1,-20-4 4,11 4-4,-3 0 3,-4 0 2,1 4-4,0-4-2,-1 0 4,-2 1 2,-4 1-7,2 2 1,-7-7 0,-1 6-1,-4-2 9,1-1-6,1 1 6,-1-1-2,-9 0-2,8 2-3,3 1 1,-1-6 6,-2 3-1,3 3-5,1-3 1,-1-3 6,2 1-3,4 1 5,1 2 5,1-2-1,-5 0 4,6 1-2,0 0-2,0 0 1,6 0-3,-4 0 6,-1 1-3,2-2-3,5 1-4,-3-3-5,2 3 7,3 0-1,10 0 1,-17-1-5,17 1 4,-11 1-1,11-1-3,-17 0 0,8 3 4,9-3-2,-20 1-5,12-1 3,8 0-5,-20-1 1,13 2 1,7-1 1,-17 0-2,17 0 0,-11 0-2,0 0 4,4 1 0,7-1 2,-19-1-8,19 1 2,-15 1 12,3-1-9,1 2-3,-1 1 1,-2-2 4,0 0-3,0 1-1,-1 2 0,-1-1 2,7-3 3,-3 1-12,1 1 12,2-1-7,1 2 4,-1-1 0,9-2-1,-14 0-1,14 0 5,-7 2-4,7-2 3,0 0-3,0 0 0,-13 0 1,13 0 2,0 0-4,-6 4 2,6-4 4,0 0-4,0 0-1,0 0 2,0 0-2,0 0 4,0 0-6,0 0 4,0 0 1,0 0-1,0 0 1,0 0-2,0 0-2,0 0 0,0 0 3,0 0 0,0 0-2,19-12 2,-19 12-4,13-6 6,-8 2-3,4 2-3,-3 0 1,-1-3-2,4 3 2,2-2 4,1-3-4,-3 5-2,2-3 3,3-1-3,0 1 0,-5-2-2,5 4-1,0-4 3,-2 4-2,-1-4-1,2 2 2,-5 3-1,-2-3-6,0 0 11,2-1 1,-5 4-1,-3 2 2,6-7-2,0 6-1,-1-3 1,1-3 0,-4 2-2,5 3 1,-7 2 0,13-8 2,-7 6 0,-2-3-1,6 2 0,-4-2-3,1 4 1,1-4-3,-5 1 5,-3 4-1,11-5 5,-8 2-6,-3 3 5,9-7-2,-9 7-1,0 0 2,8-2-2,-8 2 3,3-6-6,-3 6 4,0-5-1,0 5 1,0 0 0,-6-7 3,6 7-4,0 0 4,-2-8-6,2 8-2,-9-3 2,9 3-1,-8-2 2,8 2 1,-6-5-1,6 5 1,-7 0-3,7 0 6,-19-2-3,19 2 2,-15-2-1,4 6-1,11-4 2,-17 0-1,0 0 1,8 0-6,-3 0 6,-1 3-6,4-1 4,-5-1-2,2 3 2,0-2 0,3 2-2,-5 0 1,0-1 2,3-1 1,2 5-2,-2-2 2,-2 3-2,8 0 3,-9 0-1,3 6-4,2-7-1,-5 9 10,5-3-13,5-3 7,-9 5-7,6 3 7,1-4-1,4 0 1,-7 1-1,6 8 0,0-7 0,3-1 0,3-2-6,-2 2 12,4 0-4,3 2 0,-2-1 2,4-3-2,0 1-2,-3 4 4,4-4-4,1 4-3,-4-4 4,1 2 1,-1-4 0,3 5-1,2-5-1,0 1 2,-1-3-4,-3 1 4,5 0-2,-2-4 2,7 0-2,-2-2 1,9 5-4,1-10 6,-1 1-5,-3-2 4,0 1-2,5-8 5,3 3-2,-4 0-3,1-2 3,1-4 3,0 0-3,-1 0-5,-2 1-1,2-1 5,-2 0 1,-5-2-1,-1-3-6,0 6 9,-5-1-2,1-1 2,1-1-2,-7 2 0,3-3-3,-4 3 2,3-4 6,-4 1 6,-2-1 4,0 1 1,-4 1-1,2-2-3,-4-2 5,2 2-2,-4 0-1,-2 0 14,4-3-3,-3 4-2,-2 0-1,-1-4-3,0 2-2,3 1-3,-4 3 1,1-3-2,-1 1-3,1 5-1,-7-3-3,9 1-1,-6 2-1,3-7 0,-6 9 2,3-4-2,2 0 0,-6 0-2,-1 3-2,1 2 2,-1-1 1,-2 3-3,-2 0 2,-1 0-3,-3 2 0,-7 2-2,1 0 0,-2 2-6,3 2-9,-2 0-12,-9 0-32,9 3-46,2-1-47,2 1-66,-5-3-141,13 1-389,-1-2 173</inkml:trace>
          <inkml:trace contextRef="#ctx0" brushRef="#br0" timeOffset="2440.5317">13244 10943 67,'0'0'113,"0"0"-3,-3-10-8,3 10 0,0 0-14,0 0-12,0 0 3,0 0-14,0 0-12,0 0-2,0 0-10,0 0-2,0 0-9,0 0 5,-5 18 0,5-9-3,-4-1-2,2-1-4,2 5-4,-6 1 4,0 4 1,4 1-4,-4-1 0,-1-1 3,-3 8-10,3-2 16,-2 5 3,4-2-3,-4 0-1,3 1-1,-5 2 7,3-2 0,-3-1 22,2 2-5,-1-2-7,2 0-3,-1-2-3,-2 0-5,-1-3 12,7 5-3,-1-9-7,0-1-1,0 2-6,1-3-4,2 0 1,-2-2-3,4 0-2,-1-4-2,-1 0-3,2-2-2,-1-1-3,-1 1 0,3-6 3,-1 7-5,1-7 5,-2 10 12,2-10 9,0 2 8,0-2 6,0 0-1,0 0-3,0 0-8,-2 6-4,2-6-2,0 0-4,0 0-4,0 0-2,0 0-2,0 0-3,2-21-2,0 16-2,-2 5 0,4-13-2,-2 3-1,-2 5-2,1-5 0,4-1-3,-2 3-1,1-5 0,1-1 1,-2-1 0,2 0-4,1 2-4,0-2 12,-1-2-7,4 1 0,-1 2-5,-2 0 1,-2-4 2,5 0 1,-1 6-2,0-7 2,-1 6 1,6-2-1,-6 1-2,6-6 0,-1 6 2,-7-1-1,5-6-4,7 2 3,-8 1-1,-1 5 2,3-3-2,-2-1 3,0 3-4,2-3 1,-2 1-4,0 1 5,-2 1-1,0 0 2,6 3-1,-6-2-3,2 1 3,-4 5-2,1-4 1,0 4-1,-1 0 2,1 1 1,-3 0-1,3 0 2,-4-1-4,2 2 7,-2-1-4,-2 6-1,6-7-2,-6 7 2,2-4 1,-2 4-4,0 0 0,4-3 1,-4 3-1,0 0-3,0 0 4,0 0 4,0 0-4,0 0 1,0 0-1,19 7 1,-16-1 1,3-1-3,-2 2 6,1-4-5,4 4 2,-4 2-1,4-1 0,-3 4-2,2 2 3,0 3 2,-2 1-3,0 1-1,1 3 2,1 4 0,1 2 0,1-10-1,-3 8 2,1 5-2,4-6 1,-7 1 0,1-5 1,2 3 4,-2 2-5,3-3 0,-6-5 0,3 4-3,-1-1 6,-1-7 0,1 6 1,0-2 0,-4 0-3,1-3 1,-1 2 1,5-4 4,-6 4-2,3-4 0,-3-2 8,3-2-3,-3 3 1,2-4-2,-2 0 0,5 2-1,-5-3 1,0 0 0,1 3-1,-1-5 3,0-1-4,5 1-2,-5 1-2,1 0 1,2 0-2,-3-6 3,0 6-4,3-3 5,-3-3-3,0 0 2,2 6-2,-2-6 2,0 0-2,0 5-2,0-5 1,0 0 4,0 0-5,6 5 2,-6-5-10,0 0-21,0 0-29,0 0-35,0 0-35,0-19-36,0 19-38,0-11-34,-1 4-123,-4 1-387,3-1 170</inkml:trace>
          <inkml:trace contextRef="#ctx0" brushRef="#br0" timeOffset="3219.087">13143 11302 30,'0'0'105,"0"0"-5,0 0-10,0 0 6,0 0-13,0 0-3,0 0-3,0 0-13,0 0-2,0 0-16,0 0 9,0 0-5,0 0-14,0 0 5,0 0-3,0 0-5,0 0-2,0 0-5,-5 11 1,5-11-9,0 0 1,0 0-1,2 7 1,-2-7 10,7 5 5,-7-5 3,10 3 4,-1-1 1,2 0 2,2-2-2,7 3 5,-3-3 3,3 3-4,3-3-5,0 1-2,-3-1-10,3-4 5,2 1-9,-5 3-2,-2-2 1,-4-2 0,-2 4-3,-3-1-6,4-1-16,-1 0-33,-4 1-31,-1-5-52,-4 2-169,-3 4-309,7-8 136</inkml:trace>
          <inkml:trace contextRef="#ctx0" brushRef="#br0" timeOffset="-6430.3382">10835 11609 4,'0'0'88,"-3"-5"0,3 5-7,0 0-3,-3-7-8,3 7-1,-3-3 0,3 3-11,0 0-6,0 0 3,0 0 0,0 0-2,0 0-1,0 0 5,0 0-11,0 0-8,0 0-13,-5-5 8,5 5-12,0 0 4,0 0-8,0 0 10,0 0-13,0 0 5,-2 16 1,2-6 1,-1-3 10,1 5-14,0 6 3,0 0 0,0 3-8,0 4 4,-3 0-2,3-3 6,-2 1-6,-2-3 5,2 2 4,1 2-3,-4-6 4,3 4-1,-2-5-4,1 2-1,-2-1-5,2-1 6,-1-2-3,-3-1 0,6-2-4,-1-2-1,-1 1 4,2-4-6,-1 0 6,1 1-8,1-8 4,-3 9-1,1-6-3,2-3-4,-1 7 6,1-7-1,0 0-4,0 0 0,0 0-36,0 0-52,0 0-62,-11-19-100,11 8-266,-3-7 118</inkml:trace>
        </inkml:traceGroup>
      </inkml:traceGroup>
    </inkml:traceGroup>
    <inkml:traceGroup>
      <inkml:annotationXML>
        <emma:emma xmlns:emma="http://www.w3.org/2003/04/emma" version="1.0">
          <emma:interpretation id="{7B962FAF-EEC9-480F-B41F-5601C79167DA}" emma:medium="tactile" emma:mode="ink">
            <msink:context xmlns:msink="http://schemas.microsoft.com/ink/2010/main" type="paragraph" rotatedBoundingBox="6316,14968 15953,14505 16062,16768 6424,172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9E3AE0-EB0C-4BC1-8CCA-AC31DD759D83}" emma:medium="tactile" emma:mode="ink">
              <msink:context xmlns:msink="http://schemas.microsoft.com/ink/2010/main" type="line" rotatedBoundingBox="6316,14968 15953,14505 16062,16768 6424,17231">
                <msink:destinationLink direction="with" ref="{30A67682-97F5-4D54-AEAB-BDB2435EC4A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FD3BC41-9E6F-4C5C-AA3F-A18F9D4CA420}" emma:medium="tactile" emma:mode="ink">
                <msink:context xmlns:msink="http://schemas.microsoft.com/ink/2010/main" type="inkWord" rotatedBoundingBox="6362,14933 7492,16252 6955,16712 5825,15393">
                  <msink:destinationLink direction="from" ref="{DB76B8F6-3723-4EC1-9BA7-2CDFD739D068}"/>
                </msink:context>
              </emma:interpretation>
              <emma:one-of disjunction-type="recognition" id="oneOf1">
                <emma:interpretation id="interp5" emma:lang="en-IN" emma:confidence="0">
                  <emma:literal>Is</emma:literal>
                </emma:interpretation>
                <emma:interpretation id="interp6" emma:lang="en-IN" emma:confidence="0">
                  <emma:literal>he</emma:literal>
                </emma:interpretation>
                <emma:interpretation id="interp7" emma:lang="en-IN" emma:confidence="0">
                  <emma:literal>to</emma:literal>
                </emma:interpretation>
                <emma:interpretation id="interp8" emma:lang="en-IN" emma:confidence="0">
                  <emma:literal>le</emma:literal>
                </emma:interpretation>
                <emma:interpretation id="interp9" emma:lang="en-IN" emma:confidence="0">
                  <emma:literal>lee</emma:literal>
                </emma:interpretation>
              </emma:one-of>
            </emma:emma>
          </inkml:annotationXML>
          <inkml:trace contextRef="#ctx0" brushRef="#br0" timeOffset="20409.2536">5063 12315 47,'0'0'93,"0"-6"-7,0 6 1,-4-4 2,4 4-4,-2-5-2,2 5-4,0 0-4,-5-9-11,5 9-2,0 0-3,0 0-3,-1-4-8,1 4-1,0 0 2,0 0-9,0 0-3,0 0-2,0 0-6,0 0-3,0 0-2,0 0-3,0 0 0,0 0 1,0 0-5,-5 18-4,10-10 0,-5 2-6,0 1 2,0 2 1,1 5-4,4 0 8,-3 0 6,2 1-7,-4 6 2,8 0-2,-2 2 32,3 8 0,0-6-4,2 5-4,-2 6 23,-6-12-9,2 8-3,4 0-4,-3 1-4,2 0-2,-5-6 20,3 8 1,-6-3 9,5-7-6,-2 0-7,0-1-3,2 2-6,-2-2-3,3 1 20,-2-2-4,2 1-7,-2-4-5,2 1-4,-2-2-4,2 0-1,-3-5-3,1 0 25,-3-3-6,4 0-8,-4-2-4,4 2 0,-5-8-1,1 7-4,-1-4-3,2 1 4,-4-3 12,1 0-13,1-1-4,-2 3-6,-1-2-2,2-1 0,-1 3-3,-1-4-2,-2 1 1,5-1 2,0 1-10,-3-2-2,3-5-2,0 7-7,0-7-16,0 0-28,0 8-52,0-8-81,0 0-104,0 0-203,0 0-522,0 0 231</inkml:trace>
          <inkml:trace contextRef="#ctx0" brushRef="#br0" timeOffset="22360.11">5336 13314 14,'0'0'56,"0"0"-5,0 0-4,0 0-5,0 0-4,0 0-5,0 0-3,0 0-4,0 0-3,0 0-1,0 0-5,0 0-3,0 0 4,0 0 5,0 0-6,0 0 1,0 0-3,0 0 2,0 0-7,0 0 1,0 0 1,0 0-6,0 0-1,0 0 5,-12 14 5,12-14-15,-11 3-23,11-3-72,-7 4-102,0-3 45</inkml:trace>
          <inkml:trace contextRef="#ctx0" brushRef="#br1" timeOffset="29799.0827">5514 13429 25,'0'0'76,"0"0"2,0 0-6,-9 2-5,9-2-2,0 0-5,0 0-7,0 0 10,-8 1-4,8-1-4,0 0 2,0 0-14,0 0-2,0 0 0,0 0-7,0 0 4,0 0-5,0 0-6,0 0 0,0 0-2,0 0-10,0 0 1,0 0-10,-10 0 14,10 0-10,0 0 7,0 0-11,0 0 5,0 0-1,0 0-3,0 0 6,0 0 1,0 0 7,0 0 5,0 0-17,0 0 8,0 0-2,0 0 2,0 0 0,0 0 5,0 0 9,0 0 6,0 0-4,0 0-1,0 0-8,23-12 0,-10 5-2,6 0-2,9-3 3,1 3-11,11-4 1,-1-3 2,1 7-8,-12-1 9,3-3-7,-7 5 3,5-2-3,-4-3-3,-8 5 2,-3 2 2,1-3-9,-3 3 5,-1-2-2,-3 1-3,-1 5 1,0-2-10,-1-2 17,-6 4-5,7-3 1,-7 3 0,0 0 2,2-5-6,-2 5 6,0 0-5,0 0 1,0 0-1,-26-4-2,17 6-1,9-2 2,-20 3-4,10 0 9,-2-2 0,0 1 2,-5 3-6,2-3-4,-1 2 5,-4 0 2,0 3-5,-4 3-1,1-5 8,-2 2-8,-2-1 6,2 1-6,-1 0 4,3 5 0,1-2-7,-1-6 11,7 1-7,0 4 0,-1-5 8,4 2-6,3-4-3,0 3 2,2-4 0,-1 0-4,9-1-2,-14 0-5,8 4 11,6-4 5,-8 2-8,8-2 2,-14 0 5,14 0-5,-12 0 3,12 0-9,0 0 8,-14 0-7,14 0 4,-7-2 4,7 2 1,0 0 2,-14-4-4,14 4-5,-13-1-2,13 1 5,-12 0-1,12 0-1,0 0 7,-20 0-3,13 1-1,7-1-1,-14 4 3,14-4-4,-14 0 2,14 0-1,-9 0 0,9 0 0,-14 3 0,14-3 2,-12 0-1,12 0-4,0 0 0,0 0 0,0 0 7,-13-1-5,13 1-1,0 0 3,0 0 3,0 0-1,20 8 2,-11-6 4,10 0 1,-1 4 0,10-1-11,1 5 8,11 1 1,3 5 0,-2-3 5,4 0 0,-2 2 7,3 2 9,-3-3-1,1 6-7,-2-10 2,-1 8-4,-2-6 3,1 1-5,-2-4-3,-9 1 2,-1 0-4,-10-3 3,2-3-4,0 0 0,-6-1-2,-3 1-2,-2-1 3,-2-3 0,1 1-4,-8-1-1,12 4-1,-12-4 2,5 2 4,-5-2 3,0 0 4,0 0-4,0 0-4,9 0 1,-9 0 2,0 0-1,0 0-8,0-10 0,0 10-30,0 0-57,-12-11-55,10 5-203,-4-1-369,0-1 163</inkml:trace>
        </inkml:traceGroup>
        <inkml:traceGroup>
          <inkml:annotationXML>
            <emma:emma xmlns:emma="http://www.w3.org/2003/04/emma" version="1.0">
              <emma:interpretation id="{6861EF5E-5102-4D7C-95A5-B8D962409ADE}" emma:medium="tactile" emma:mode="ink">
                <msink:context xmlns:msink="http://schemas.microsoft.com/ink/2010/main" type="inkWord" rotatedBoundingBox="9436,15266 11997,15507 11932,16199 9370,15958">
                  <msink:destinationLink direction="from" ref="{DB76B8F6-3723-4EC1-9BA7-2CDFD739D068}"/>
                </msink:context>
              </emma:interpretation>
              <emma:one-of disjunction-type="recognition" id="oneOf2">
                <emma:interpretation id="interp10" emma:lang="en-IN" emma:confidence="0">
                  <emma:literal>30 m</emma:literal>
                </emma:interpretation>
                <emma:interpretation id="interp11" emma:lang="en-IN" emma:confidence="0">
                  <emma:literal>36 m</emma:literal>
                </emma:interpretation>
                <emma:interpretation id="interp12" emma:lang="en-IN" emma:confidence="0">
                  <emma:literal>36m</emma:literal>
                </emma:interpretation>
                <emma:interpretation id="interp13" emma:lang="en-IN" emma:confidence="0">
                  <emma:literal>30m</emma:literal>
                </emma:interpretation>
                <emma:interpretation id="interp14" emma:lang="en-IN" emma:confidence="0">
                  <emma:literal>360m</emma:literal>
                </emma:interpretation>
              </emma:one-of>
            </emma:emma>
          </inkml:annotationXML>
          <inkml:trace contextRef="#ctx0" brushRef="#br1" timeOffset="31487.8365">9452 12709 84,'-15'-2'110,"15"2"-6,-14-3 0,6 2-3,8 1-2,-15-1-12,6 1-8,-2-2-9,11 2-4,-20-1 0,8 1-5,1 0-5,3 1-12,-5 2-8,-3 3 8,2 0 2,1 1 11,-6 3 3,-1 3-4,-6 1-13,2 2-1,1 1 4,3 1 9,-2 5-2,4-4 2,2 3-8,1 1-8,1-1-1,3 0 0,2 2-2,0-5-2,4 5 1,2-6 0,0 1-4,3 5 1,3-6-6,3 1 1,-1 5-1,4-9-5,-1 7 0,1-4-4,2-4-2,1 2 1,-3-3-2,4-1 0,-3-2 0,0-4 2,0 3-4,0-2 2,2 0 1,-1-5-4,1 2 0,2-4 4,3 1-2,-2-2-2,-1-3 1,4-3 0,-4 1 1,0-2 15,1-3 2,-1 2 0,1-3-5,-4-3-3,3 1 2,3-6 11,-10 4 0,6 2 9,-6 0-5,-1-1 14,1 3 23,-6-4-15,-1 7 0,-1-4-5,-6 5-13,-3 1 5,-6-4-9,1 1-2,-14 2-5,-10-1-1,10 4-2,0-1-5,-3 2-1,0 3-4,1 2-3,-1 2-5,0-2-28,4 2-42,-3 5-65,1-1-85,-4 2-75,0-4-172,6 1-493,10-5 218</inkml:trace>
          <inkml:trace contextRef="#ctx0" brushRef="#br1" timeOffset="33476.2456">10055 13055 28,'0'0'95,"0"0"-3,0 0-11,0 0 0,0-11 1,0 11-13,0 0-4,0 0-14,0-6 2,0 6-5,0 0-4,0 0-3,0 0-7,0 0 3,0 0-4,0 0-11,0 0 5,0 0-5,0 0-2,0 0-3,0 0 2,0 0-3,0 0-9,0 0 9,0 0-6,0 0-5,0 0 6,0 0-2,0 0-6,0 0 1,0 0-6,0 0 9,0 0 0,0 0 1,0 0 1,0 0-6,0 0 6,0 0-8,0 0 2,0 0-1,0 0-2,0 0-5,0 0 8,0 0 1,0 0-3,-12 13 3,12-13-4,0 0 3,0 0-5,0 0 9,0 0-4,0 0 13,0 0-5,0 0 10,0 0-1,0 0 7,0 0-9,0 0 5,0 0-1,0 0-2,0 0-6,0 0 0,0 0-6,0 0 8,0 0-1,0 0-5,0 0-8,0 0 8,0 0-3,0 0-7,0 0 8,0 0-3,0 0-4,0 0 6,0 0 4,0 0-13,0 0 11,0 0-6,0 0 1,0 0 3,0 0-5,0 0-4,0 0 0,0 0 9,0 0-3,0 0-3,0 0 1,0 0 2,0 0 0,0 0-3,0 0 6,0 0 1,0 0-1,0 0-1,0 0 1,0 0-7,0 0 7,0 0-1,0 0 4,0 0-10,0 0 16,0 0 1,0 0 3,0 0 9,0 0-3,0 0 4,0 0-2,0 0 3,0 0 1,0 0 1,0 0-8,0 0-5,0 0 5,0 0-4,0 0-3,0 0-1,0 0-2,0 0-4,0 0 0,0 0-2,0 0-2,0 0 0,0 0-4,0 0 8,0 0-5,0 0 0,0 0-2,0 0-4,0 0 0,0 0-3,0 0 3,0 0-1,0 0 3,0 0-4,8 8 4,-8-8-4,0 6-1,6-2 6,-3 4-3,-2-2 0,2-1-1,-3 6 1,7-2 1,-4-2 5,-3 5-4,1-2-3,-1 0-1,2 1 3,-4-1-3,2 0 5,-1-1-6,1-1 1,0 3 2,1-2 5,-2-2-4,1 2 2,-3-2-3,3-2 5,0-5-5,0 11 1,-2-5 3,-3-3 1,5-3 2,0 8-3,0-8 0,-3 3 2,3-3 5,0 0 6,0 0 0,0 0 0,0 0-3,0 0 1,0 0-4,0 0 1,0 0-1,-10-18 2,10 12-2,0-1 3,4 0-1,-2-1-3,4-3 1,-5-2-2,6-1-1,0-2 0,-1 2 0,5-1-5,1-6 3,-4 5 0,3 0-5,3 4 3,-2-3-2,5 5-1,-3-4-2,-1 4 4,1 3-2,0-4-1,0 4 3,-3 2-5,5-1 2,1 5 1,-6-2-1,1 3-2,2 0 6,-9 0-4,4 3-4,0 1 4,-1 0-3,0 3 0,-4 3 1,1 2 6,-5-3-6,0 2 2,0 3 0,0 4 3,-3-2-11,0 0 10,-7-1-1,9-2 0,-5 2 0,4-3 0,-2-1-3,2 0 3,-1 0-1,3-3 1,-3-2-2,0-3 0,3 5 4,0-8-5,-3 3 5,3-3-2,0 0 4,0 0-5,0 0 6,0 0-4,0 0 0,0 0-1,0 0-4,9-20 3,-4 12 3,1-2-1,1-2-1,0-1-4,2 1 2,1-4 0,3 2 0,2-4-1,-3 2 4,2 4-2,-2-3-1,4 5 2,-1-4-1,-1 4 0,1-1 1,-1 3-2,0 1 1,0 1-1,-5 2-1,3 3-1,-4 1 3,-8 0-2,23 7 1,-14 4 2,5-3-1,-8 6-4,2 1 7,-2-1-4,-2 6 0,3-2 7,0 3-6,-1 2 2,1 0-3,-6 1 3,5-6 1,-1 0-1,-4 7 4,-1-10-4,-1 3-1,-1 0 4,-1-4 2,-3 4-24,2-1-34,-7-6-51,-2 3-58,0-4-190,-1-3-378,-3-1 168</inkml:trace>
          <inkml:trace contextRef="#ctx0" brushRef="#br1" timeOffset="30699.0893">8217 12736 23,'-9'4'77,"9"-4"-2,-14 2-9,8-1-3,6-1 1,0 0 5,-10 2 3,10-2-7,0 0-7,0 0 10,-9 0 5,9 0 0,0 0-10,0 0 0,0 0-10,0 0-7,0 0 0,17-11-3,-9 6-7,2 3 0,-2-3-1,1 3-18,4-1 7,2-4-5,2 1 2,3 5-1,0-2-2,-2 0-5,5 3 1,2-2-4,4 4 0,-11 0-1,7-1-5,-5 2 2,0 3-4,-5 0 4,-1 1-4,0 0 7,-4 0-6,-2 4 1,-5 1 1,2-1-2,-7 2 3,2 1 3,-6-1-1,-5 3-6,4-6-4,-2 8 5,-4-6-4,1-2 2,-2 4-1,0-3 5,-4 0-1,9 0-2,-5-3 1,2 2-3,4-3 5,2-3-13,0 5 5,0-4 2,6-2-2,-2 2 1,2-5 2,2 9-4,7-5 3,-3 0 1,5-1-4,-1-2 7,6 5 0,-1-2-6,2 0 6,0 3 2,1-3-3,-4 3 2,0-3-3,0 3-2,-2 0-2,-3 3 5,2-6-1,-8 4 0,2 5 4,-4-6-1,-1 5 0,-1 2-3,-7-1 7,-3 1 3,-1-2-6,-3 8 8,-8-4 5,-4-1-5,-11 0 3,10-4-4,-11 3-5,0-3 0,7-2-1,3-1 5,-8-4-3,8 2 1,0-6-4,9 0 5,0 0-22,1 0-24,6-2-58,2-3-165,6-2-282,4-4 125</inkml:trace>
        </inkml:traceGroup>
        <inkml:traceGroup>
          <inkml:annotationXML>
            <emma:emma xmlns:emma="http://www.w3.org/2003/04/emma" version="1.0">
              <emma:interpretation id="{AB711439-DA40-4C11-80DD-6D4617013484}" emma:medium="tactile" emma:mode="ink">
                <msink:context xmlns:msink="http://schemas.microsoft.com/ink/2010/main" type="inkWord" rotatedBoundingBox="14411,16582 15215,14468 16040,14781 15237,16896">
                  <msink:destinationLink direction="from" ref="{DB76B8F6-3723-4EC1-9BA7-2CDFD739D068}"/>
                </msink:context>
              </emma:interpretation>
              <emma:one-of disjunction-type="recognition" id="oneOf3">
                <emma:interpretation id="interp15" emma:lang="en-IN" emma:confidence="0">
                  <emma:literal>4</emma:literal>
                </emma:interpretation>
                <emma:interpretation id="interp16" emma:lang="en-IN" emma:confidence="0">
                  <emma:literal>¢</emma:literal>
                </emma:interpretation>
                <emma:interpretation id="interp17" emma:lang="en-IN" emma:confidence="0">
                  <emma:literal>y</emma:literal>
                </emma:interpretation>
                <emma:interpretation id="interp18" emma:lang="en-IN" emma:confidence="0">
                  <emma:literal>?</emma:literal>
                </emma:interpretation>
                <emma:interpretation id="interp19" emma:lang="en-IN" emma:confidence="0">
                  <emma:literal>Y</emma:literal>
                </emma:interpretation>
              </emma:one-of>
            </emma:emma>
          </inkml:annotationXML>
          <inkml:trace contextRef="#ctx0" brushRef="#br0" timeOffset="6389.2066">13651 12575 39,'1'-5'90,"-1"5"-5,0 0-7,0 0-3,0 0-4,0 0-3,0 0-7,5-7 1,-5 7 1,0-3-7,0 3-8,0 0 0,0-10-5,0 10-2,0 0-1,0 0 1,0 0-3,0 0-6,0 0 2,0-7-7,0 7-3,0 0-1,0 0-9,0 0 4,0 0-1,0 0-6,0 0 0,0 0 3,-3 24 4,3-16-8,3 3-5,-3-4 7,1 6-6,1-2 0,0 7-2,2-4 6,-4 4 3,2-3-7,-2 7 3,0-4-1,-2 7-2,1 0 4,-2 0-3,1 4 7,2-1-3,0-3 1,-2 5-2,2-4 2,0 1 13,4-1-2,-1 3-4,-2-2-1,1 3-2,2-3-2,-1-1-3,2 3 6,0-6 3,-4 6-9,5-2 1,-3-2-2,3 12 4,-2-6 26,-4-5-3,3 2-4,-2 0-1,4 0-1,-1-2 3,-2 0-6,1 3 1,-3-3 5,3 0 1,-3-2-1,2 0 9,-2-5-2,4 2-3,-2-3-10,4 4 1,-5-2 1,1-4-3,1 1-3,-2-3-2,1 1-2,0-2 0,1 3-4,-3-3-1,0-1 0,1 1 0,-1-3-1,0 5 29,0-3-1,0-1-3,0 3-6,-1-3-1,-2 0-3,1-1-5,2 1-1,-2 0-1,1-3-5,-2 2 0,3 0-4,0 1 1,-2-4-1,2 0-2,0 4-1,2-7-1,-4 6 2,2-3-2,0-2 4,0-5-6,0 10-3,0-2 1,0-8-1,0 8 0,2-5 1,-2-3-1,0 10 0,3-6 2,-3-4-2,1 7-2,-1-7 2,2 7-1,3-4 4,-5-3-3,0 5-4,0-5 2,3 6 1,-3-6-3,3 5-1,-3-5 2,0 0-1,0 0 2,0 7-6,0-7-12,0 0-42,0 0-75,0 0-103,0 0-179,-25-12-449,16-1 199</inkml:trace>
          <inkml:trace contextRef="#ctx0" brushRef="#br0" timeOffset="1031.4217">14415 12011 23,'-9'-2'82,"9"2"-7,-16-2-3,9 2-10,7 0-4,-14-1-3,14 1-1,-15 0-13,4 0 2,11 0-2,-15 0 0,4 0-10,11 0 0,-16 3 1,7-1-5,-1-2 4,2 5-5,-4-3 2,4 3-6,-6 1 0,0 1-1,0-2 0,-4 1 2,4-1-1,0 4 0,1-2-1,-4 0-7,0 4 5,3-4-4,0 0 0,-1 8-6,0-8-3,2 3 2,1 1 2,1 4 2,5-5-4,-6 2 0,6 1-5,-4 0 5,4 3-2,0-1 3,2 3-4,2 0 6,1 0-4,1 6-2,0-1 3,0 2-2,0 0-1,1-4-1,1 4 9,4-3-11,-2-2-2,-2-4 7,6 5-4,-2-3-1,0-2 7,3-2-1,3 0 1,1-1 11,-1-1-9,2 2-6,1-7-1,3 7 1,1-6 0,-2-6 4,0 5 2,3-2-8,0-2 6,-1-2-4,1 1-2,0-2 2,0 0 2,2 1-2,-2-4 3,-3 2-6,3-2 5,0-1 1,-4 0 1,3-2-7,-2 2 25,-3 0-5,2-3 1,-2 0-2,2 0-1,-9 4 12,7-4 0,-3-2 2,1 2 3,-1-6 7,0 5-6,1-5 1,-1-2-5,-1 1 16,1 0 7,-3 0-6,1-1-3,3-1-5,-4 1-2,3-9 0,-2 5-3,3-5 12,-6 6 4,3-4 5,-2-2-5,-1 9-3,-2-9-5,-1 6-5,-1-1-2,1 4-3,-8-6-2,4 6-2,-4-3-4,-1-1-9,2 3-6,-7-6 4,-3 3-4,-4 0-1,2 3-2,-5-1-3,-4 4 4,-2-4-12,-4 7-22,0-1-36,-12 1-51,2-1-65,-1 2-234,-4-1-444,5-3 197</inkml:trace>
        </inkml:traceGroup>
      </inkml:traceGroup>
    </inkml:traceGroup>
  </inkml:traceGroup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51:52.90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C41C21B-2FD2-452E-BCE0-9FC1D778BA9C}" emma:medium="tactile" emma:mode="ink">
          <msink:context xmlns:msink="http://schemas.microsoft.com/ink/2010/main" type="writingRegion" rotatedBoundingBox="29698,15305 29064,17288 28734,17183 29368,15199"/>
        </emma:interpretation>
      </emma:emma>
    </inkml:annotationXML>
    <inkml:traceGroup>
      <inkml:annotationXML>
        <emma:emma xmlns:emma="http://www.w3.org/2003/04/emma" version="1.0">
          <emma:interpretation id="{DD628690-F0C8-416D-8021-8CE18050ED9A}" emma:medium="tactile" emma:mode="ink">
            <msink:context xmlns:msink="http://schemas.microsoft.com/ink/2010/main" type="paragraph" rotatedBoundingBox="29698,15305 29064,17288 28734,17183 29368,151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08C0BE-1C5A-4A5C-B77A-1146B5772F3A}" emma:medium="tactile" emma:mode="ink">
              <msink:context xmlns:msink="http://schemas.microsoft.com/ink/2010/main" type="line" rotatedBoundingBox="29698,15305 29064,17288 28734,17183 29368,15199"/>
            </emma:interpretation>
          </emma:emma>
        </inkml:annotationXML>
        <inkml:traceGroup>
          <inkml:annotationXML>
            <emma:emma xmlns:emma="http://www.w3.org/2003/04/emma" version="1.0">
              <emma:interpretation id="{CAE0FFF1-C520-4EDD-8117-184AA38A14C3}" emma:medium="tactile" emma:mode="ink">
                <msink:context xmlns:msink="http://schemas.microsoft.com/ink/2010/main" type="inkWord" rotatedBoundingBox="28734,17183 29368,15199 29698,15305 29064,17288"/>
              </emma:interpretation>
              <emma:one-of disjunction-type="recognition" id="oneOf0">
                <emma:interpretation id="interp0" emma:lang="en-IN" emma:confidence="0">
                  <emma:literal>;</emma:literal>
                </emma:interpretation>
                <emma:interpretation id="interp1" emma:lang="en-IN" emma:confidence="0">
                  <emma:literal>:</emma:literal>
                </emma:interpretation>
                <emma:interpretation id="interp2" emma:lang="en-IN" emma:confidence="0">
                  <emma:literal>¢</emma:literal>
                </emma:interpretation>
                <emma:interpretation id="interp3" emma:lang="en-IN" emma:confidence="0">
                  <emma:literal>=</emma:literal>
                </emma:interpretation>
                <emma:interpretation id="interp4" emma:lang="en-IN" emma:confidence="0">
                  <emma:literal>#</emma:literal>
                </emma:interpretation>
              </emma:one-of>
            </emma:emma>
          </inkml:annotationXML>
          <inkml:trace contextRef="#ctx0" brushRef="#br0">107 79 36,'2'-7'78,"-2"7"-8,1-1-5,-1 1 0,0 0-8,5-7-3,-5 7 5,0 0 0,0 0-10,0 0-1,1-7-1,-1 7-16,0 0 5,0 0-11,0 0-2,0 0 4,0 0-1,0 0-3,0 0-4,0 0 4,0 0-4,0 0-12,0 0-5,0 0 4,0 0 2,0 0 4,0 0-2,0 0-6,0 0-1,0 0-13,0 0 18,0 0-4,0 0-5,0 0 4,0 0-7,-7 17 15,2-6-8,2 0 1,-2 1-3,2 6 2,-3 5 2,-5-1-4,2 2-1,2 0-6,-1-4 7,-3 6-1,5-3 12,-2-6-8,7-1 4,-4 0-9,-3-1 4,8-4 3,-6-1-2,6-2 0,-1 2 1,1-3 9,-6-2-6,6-5 11,0 9 12,0-5 30,0-4-6,0 0-5,0 0-7,0 0-9,0 0-3,0 0 5,1-22-6,-1 12-1,6-1-6,-1-4 2,-4 2-5,7-4-3,-2 1 6,2-2-7,-2-6-1,6 1 4,-5 7-7,-1-2-1,1 2-2,-1-2-5,1 2 4,-3 0 1,1 1-1,-1 2-5,-2-2 6,-1 1-3,1 5-1,1-1 7,-1 0-4,-4 3-2,4-4 2,-2 7-5,1 0 0,-1-3 8,0 7-8,3-10 3,-3 10 1,0-3-1,0 3-1,0 0-1,0 0 5,0-8-2,0 8 2,0 0-3,0 0-2,3-7-5,-3 7-2,0 0 5,0 0 2,0 0 1,0 0-3,0 0-4,-1 18 2,1-11 3,-2 3-1,-1-2-3,2-1 2,-1 7 0,2-4 2,0 6 0,0 0-1,0 2-1,-3 4-51,6-7-83,-3 0-150,-5-2-308,5-3 137</inkml:trace>
          <inkml:trace contextRef="#ctx0" brushRef="#br1" timeOffset="15265.5877">-343 1253 42,'-12'-3'70,"-2"1"-8,2-1-3,1-3-5,1 6 4,2-2 2,2 0 1,6 2-9,-12-1 0,12 1-5,-8-4 2,8 4-9,-9 0 1,9 0 1,0 0-1,0 0-4,0 0 3,-11-2 3,11 2-22,0 0 4,0 0-1,0 0 1,0 0 3,0 0 8,-2 11 3,2-5 14,5 1-10,-2 0 2,0-2-3,2 4-1,1-2-1,2 2 1,4 2-4,2 1-4,-1 1 2,1-5-1,0 3-10,0 2 4,0-2-1,3-4-6,-4 4 0,1-1 4,0-2 2,-3 2-5,4-3 1,-6 1-5,0-4-4,2 2 1,-8-1-3,6 2-1,-4-6-4,-2 5 2,3-3 3,0 4-3,-4 0-1,4-4 1,-6 2-4,0-5-2,2 4 2,-4 6 2,2-3 5,-3 0 0,0-2-2,-3 5 3,0-2 7,-2-1 3,-4 7 8,-1-1 8,-5 3-3,-2 1 0,0-2 3,0 3 5,-6-4 5,6 6-3,-1-2-6,-4 3 6,7-3-2,-2 2-3,1-2 1,6 1-2,-1 2-5,1-4-4,4-2 7,-1 7-6,2-5-4,2 0-1,3-2-3,0 0-4,-1-2-10,4-2-28,-1 0-36,-2-4-49,3-2-59,-2 1-44,2-6-181,0 0-418,0 0 184</inkml:trace>
        </inkml:traceGroup>
      </inkml:traceGroup>
    </inkml:traceGroup>
  </inkml:traceGroup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52:09.34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DE196CE-AEB3-420E-AD80-C93E24049606}" emma:medium="tactile" emma:mode="ink">
          <msink:context xmlns:msink="http://schemas.microsoft.com/ink/2010/main" type="writingRegion" rotatedBoundingBox="29673,12967 32492,13598 31948,16029 29129,15399">
            <msink:destinationLink direction="with" ref="{2B9F445D-D936-484A-8418-CAF01732E817}"/>
          </msink:context>
        </emma:interpretation>
      </emma:emma>
    </inkml:annotationXML>
    <inkml:traceGroup>
      <inkml:annotationXML>
        <emma:emma xmlns:emma="http://www.w3.org/2003/04/emma" version="1.0">
          <emma:interpretation id="{5B07030A-30E5-4BEC-BCF8-D487E6F76D66}" emma:medium="tactile" emma:mode="ink">
            <msink:context xmlns:msink="http://schemas.microsoft.com/ink/2010/main" type="paragraph" rotatedBoundingBox="29673,12967 32299,13554 32034,14737 29408,141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CA50D2-135B-407F-B68B-8EA4F4BD33ED}" emma:medium="tactile" emma:mode="ink">
              <msink:context xmlns:msink="http://schemas.microsoft.com/ink/2010/main" type="line" rotatedBoundingBox="29673,12967 32299,13554 32034,14737 29408,14149"/>
            </emma:interpretation>
          </emma:emma>
        </inkml:annotationXML>
        <inkml:traceGroup>
          <inkml:annotationXML>
            <emma:emma xmlns:emma="http://www.w3.org/2003/04/emma" version="1.0">
              <emma:interpretation id="{4E5BE186-750E-4989-88C2-D7BC5868FDFF}" emma:medium="tactile" emma:mode="ink">
                <msink:context xmlns:msink="http://schemas.microsoft.com/ink/2010/main" type="inkWord" rotatedBoundingBox="29673,12967 32299,13554 32034,14737 29408,14149"/>
              </emma:interpretation>
              <emma:one-of disjunction-type="recognition" id="oneOf0">
                <emma:interpretation id="interp0" emma:lang="en-IN" emma:confidence="0">
                  <emma:literal>Passing</emma:literal>
                </emma:interpretation>
                <emma:interpretation id="interp1" emma:lang="en-IN" emma:confidence="0">
                  <emma:literal>Pasny</emma:literal>
                </emma:interpretation>
                <emma:interpretation id="interp2" emma:lang="en-IN" emma:confidence="0">
                  <emma:literal>Pashy</emma:literal>
                </emma:interpretation>
                <emma:interpretation id="interp3" emma:lang="en-IN" emma:confidence="0">
                  <emma:literal>Parny</emma:literal>
                </emma:interpretation>
                <emma:interpretation id="interp4" emma:lang="en-IN" emma:confidence="0">
                  <emma:literal>Pasty</emma:literal>
                </emma:interpretation>
              </emma:one-of>
            </emma:emma>
          </inkml:annotationXML>
          <inkml:trace contextRef="#ctx0" brushRef="#br0">235 133 95,'0'0'134,"1"-5"-12,-1 5-14,0-7-16,0 7-4,0 0-2,0 0-4,-9 33-11,3-15-1,0 7 15,-2 4-6,0 10-8,-5-3 3,0 3-5,6 2-1,-6-3-7,6-1-4,-6 1 4,6-3-3,-1-6-11,2 0 2,-2-1-5,8 3-2,-6-5-7,0-1-1,0-3-2,4-4-3,-4 0-4,6-2-5,0-1 2,-3 2 4,0-8-5,3 1 4,-2 0-5,2-5-1,-1 4 0,1-2 5,0-2 1,0-5 4,-5 4-4,5-4 2,0 0-3,0 0-3,-14-11 3,11 3-1,-1-3-6,-2-3 0,0 1-3,-1-6 2,3-5-4,-5-1-1,6-1 3,-2-12-3,3-4 0,1-1-2,4 0-1,2-3-2,1-2-6,-3-2-4,7 1-2,1 1-3,3 4-6,3 5 9,0 4-4,1 2 0,-4 9 2,0 2-1,1 1 1,4 3 0,-6 6 0,1-1-1,0 2 3,4 3 1,-4-3-3,2 5-4,-1 0 1,3 4 3,-2 3 1,1 0 0,3 1 4,-7 5-7,3 1 3,-1-1-3,2 6 3,-6-1-2,1 1 1,-4 7 5,-2 4-1,-5 2 2,-2-1 5,-4 3 0,1 0 1,-10 7 6,3-8 1,-9 5 0,-3 0 2,-2 0 3,9-9-2,-3-3-2,-1 2 6,3-4-4,-1-1 1,3-5-5,1 1 4,-3-2-1,3 0 2,5-6-4,-3 6-3,-1-6 0,0-1-24,-1-3-44,0-1-41,6-4-64,-4 0-194,6-2-389,4-9 173</inkml:trace>
          <inkml:trace contextRef="#ctx0" brushRef="#br0" timeOffset="935.662">655 384 47,'-6'-3'119,"6"3"-9,-17-4-6,9 1-4,1 3-7,7 0-2,-16 3-7,6 1-6,-1 2 13,-3-3-7,0 12-7,2-5-5,-2 2-4,-4 5-15,2-3 4,-2 1-6,4 6-3,0-7 2,2 1-15,3 0 1,3 1-2,-6 2 0,4-5-5,5 5 2,0-6-4,3-3-2,0 2-4,0 1 1,6-4 0,0-1-2,2 2 2,-1-8-1,6 0-5,3 0-1,1-2-1,-1-5 2,2 0-3,2-2-3,-5 1 2,-2-4 1,1-4-5,-1 0 1,3-9-1,-3 5-4,-2 4-5,2-1 10,-6 0 2,-1 3-5,-3 1 4,4 3 3,-3 0 3,-2 3-7,-1-1-1,2 3-1,-3 4-2,0 0-4,2-6 11,-2 6-10,0 0-1,0 0 1,-12 16-1,10-9-2,0 1 1,-1 0 0,0 1 0,0 2 3,3 1-6,0-1-1,3 3 6,-1-5-5,2 2 3,1-4-3,4 2 2,-6-2-3,3 0 4,2 1-1,0-6 2,0 3-1,4-5 3,-6 0-2,8 0 1,-7-4-3,1-3-1,1-1 6,-4 2-5,7-7 2,-6 1 6,2-3-5,-2-1 1,0-1 0,0-1-3,4-4-3,-4 6 0,0-2 3,2 0 2,-2 3 11,1-3 3,-2 3-4,-4 1 3,7 0-6,-3 3 0,2-1-3,0 6 0,-6-1 5,4 0-5,-4 2-2,-1-1-6,0 6 2,5-7-7,-5 7 3,0 0-4,1-4-2,-1 4 2,0 0 5,0 0 1,0 0 7,-13 17-7,8-9-1,2 0-7,-2-1 9,-1 3-5,6-2 6,-3 9 0,-2-6 0,4 5 0,-4 0 0,5 0-1,0-2 1,-1 3-2,2-2 0,5 2 5,2-2-6,-3 3 3,2 0 1,1-4 1,-2 3-3,0 3-1,1-8-3,-1 3 2,-3-7 1,-3 3 1,3 0-1,-2-4 1,-1-1-1,0 1 8,-1 1-5,-4 0-2,-1-6 5,1 4-3,2 0 0,3-6-1,-12 2 1,6 0 2,6-2 0,0 0 0,-15-3 2,15 3-2,-13-1-18,10-5 6,-1 0-14,-2 0-17,6 1-26,-2-2-21,4-2-13,2-2-16,2-4-14,2 0-9,1-2-101,2 1-260,-2 2 115</inkml:trace>
          <inkml:trace contextRef="#ctx0" brushRef="#br0" timeOffset="1404.9962">1109 356 11,'14'-14'98,"3"3"9,-3-1 12,-5 3-12,2 3-1,-8-4 13,3 2-1,2 1 3,-4 0-5,-4 2-5,2 2-7,2-3-10,-4 6-9,0-7-17,0 7-2,-4-8-9,4 8-4,-8-1-4,8 1-9,0 0-1,-20 5-7,14-1-9,-2 3 3,2-1-3,-1 2 1,5 3-1,-3 3-1,4 4-4,-4 0 4,5 1-10,5 5-1,-4-1 6,4-7-2,3 9-3,-7 0-3,5-2 0,1-2 0,-6-1-4,5-2 6,-1 0-2,-4-2-1,1 1-7,-2-5 6,0 2-1,0-1-3,0-3 0,-2-1 2,1 2-4,-4-5 1,5 1 4,-1 0-3,-5-2-1,-1 1 4,1-1-4,-1-2 2,7-3-3,-8 0 4,8 0 0,-12 0-3,12 0 4,-8-3 0,8 3 2,-5-11-8,5 0-7,0 3-3,7-4 2,-1-3-3,1-2-14,6-2-6,-6-6-26,12 2 11,-4-1-3,3-1 6,-2 2 3,8 3 4,-5 2 7,1 3-2,-2 4 4,-3 0 3,-1 4 0,0 1-3,-3 3 1,-2 1 8,-1 2 13,-8 0 8,12 9-11,-4-3 23,-5 5 0,0-1-3,-3 2-4,0 6 3,0 0-1,0 0 9,0 2-4,0 5-4,-3-2 2,0 1 0,0-5-3,3 0 0,-5-1 4,-1-4-13,-3 3-19,-2-6-28,0 3-53,-3-6-176,1 2-297,-6-3 132</inkml:trace>
          <inkml:trace contextRef="#ctx0" brushRef="#br0" timeOffset="2111.4954">1478 253 75,'0'5'82,"0"2"-5,0 0-7,4 0 0,-2 4-10,2-4 0,3 4-8,2 0-7,3-1 0,2 1 8,0-2-1,-2 0-1,2-2-6,0 4 2,-4 0-5,3-1 1,-6-1-2,1 0-3,-2 2-5,0 1-4,0 2-1,-4-3-1,-2-1 4,3 5-4,-6-1 3,3-1-6,-2 1-4,1-3 2,-1 3-2,-1-1 16,3 1 5,0 3-7,3-5 1,-3 0-7,3-3 2,3-3 7,1 5-1,-1-4 0,3 1 2,-1 0-8,2-5 4,0 3 4,-4-5-1,8 3-3,-7-4-5,6-4 0,0 3-3,-2-5-4,4 3-1,1-7-2,-2-3-4,-1 0-3,1 1-1,0-1 3,-2-2 0,2 1-5,1 3 2,-2-4-1,-3 4 1,1-2-8,0 2-1,-2 0 2,2 0 2,-5 4-4,3-1-3,0-2 4,2 0 4,5 2-4,-10 2-5,4-2 4,1 4 1,-5-3 0,0 3-8,2 1 9,-2-5-6,2 8-3,-8 0-1,0 0 4,14 5 3,-8 2-3,0 0-1,0 3 4,-3-2-2,3 6-1,0 1 4,-1 2-3,-3 4 6,4 0 0,-5 2-1,-1 2 1,6 2 5,-1 5-4,-3 7 2,-2-1 6,1 3-2,4 1 10,-5 2-1,1 1 3,-2 3-1,-4 2 0,4-4-2,-1 2-1,-4 5 3,0-6-1,0 0 0,-2 1-5,2 1-1,-8-7 2,3 0 0,2-5 2,0-10-3,0-2-3,1 0 5,0 0-5,2-11-2,0-1 3,4-2 3,-4-3 16,3-2 23,-1-2 3,-1-3-4,5-1-4,0 0-5,-5-29-4,5 14-4,0-14 0,4-9-5,3-6-6,-1-3-2,8-3-3,6-19-3,0 19-5,14-10-13,-13 16-7,13-2-9,0 4-18,15-13-13,-5 21-27,-1 6-14,5 3-19,6 3-20,-7 6-28,4 4-29,-4 6-51,-7-2-125,-7 4-386,-7 5 171</inkml:trace>
        </inkml:traceGroup>
      </inkml:traceGroup>
    </inkml:traceGroup>
    <inkml:traceGroup>
      <inkml:annotationXML>
        <emma:emma xmlns:emma="http://www.w3.org/2003/04/emma" version="1.0">
          <emma:interpretation id="{AA6BBE39-D6D5-47C1-B976-6B0BCCF0393B}" emma:medium="tactile" emma:mode="ink">
            <msink:context xmlns:msink="http://schemas.microsoft.com/ink/2010/main" type="paragraph" rotatedBoundingBox="29998,14502 32154,14537 32137,15625 29981,155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F161DBA-1A3F-477A-93BE-D62002A7E91F}" emma:medium="tactile" emma:mode="ink">
              <msink:context xmlns:msink="http://schemas.microsoft.com/ink/2010/main" type="line" rotatedBoundingBox="29998,14502 32154,14537 32137,15625 29981,15590"/>
            </emma:interpretation>
          </emma:emma>
        </inkml:annotationXML>
        <inkml:traceGroup>
          <inkml:annotationXML>
            <emma:emma xmlns:emma="http://www.w3.org/2003/04/emma" version="1.0">
              <emma:interpretation id="{AAD79E78-2A19-426F-833F-CFE767682196}" emma:medium="tactile" emma:mode="ink">
                <msink:context xmlns:msink="http://schemas.microsoft.com/ink/2010/main" type="inkWord" rotatedBoundingBox="29998,14502 32154,14537 32137,15625 29981,15590"/>
              </emma:interpretation>
              <emma:one-of disjunction-type="recognition" id="oneOf1">
                <emma:interpretation id="interp5" emma:lang="en-IN" emma:confidence="0">
                  <emma:literal>point</emma:literal>
                </emma:interpretation>
                <emma:interpretation id="interp6" emma:lang="en-IN" emma:confidence="0">
                  <emma:literal>print</emma:literal>
                </emma:interpretation>
                <emma:interpretation id="interp7" emma:lang="en-IN" emma:confidence="0">
                  <emma:literal>Point</emma:literal>
                </emma:interpretation>
                <emma:interpretation id="interp8" emma:lang="en-IN" emma:confidence="0">
                  <emma:literal>point-</emma:literal>
                </emma:interpretation>
                <emma:interpretation id="interp9" emma:lang="en-IN" emma:confidence="0">
                  <emma:literal>posit</emma:literal>
                </emma:interpretation>
              </emma:one-of>
            </emma:emma>
          </inkml:annotationXML>
          <inkml:trace contextRef="#ctx0" brushRef="#br0" timeOffset="2921.0707">595 1496 177,'5'-3'190,"-5"3"-16,1-7-20,-1 7-20,0 0-15,0 0-10,0 0-10,0 0-12,7 21-1,-6-3 0,-1 7-1,-1 4 3,-4 6 4,2 4-7,-3 6-4,-2-6-6,-3 8-5,4-1-2,-6 4 2,0 1-6,5-1-5,-4 1-5,-2 1-5,6-2-5,-6 0-4,7-1-4,1-2-1,-7-1-3,12-6-1,-9-1-2,7-10-4,-3 0-2,5-4 0,-5-4-5,6-2-2,-3-6 0,3-2 0,-4-3 1,4-4 2,-1 3-2,1-7-1,0 0 0,0 0-2,0 0-2,0 0 1,5-30-3,-5 10 1,3-6 0,3-15-2,1 2-1,1 1-10,4-6 5,1 0 3,-4 2-9,5 4 0,-2 0 0,-4-1 0,9 5 1,-7-1-2,1 6 1,-2 4 2,5 0 4,-2 4-5,1-1-2,0 1-2,-2 7 2,1 1-1,-1 1 3,-3 5-5,-1-1-1,3 4 1,-1-3-2,-1 7 1,1 0-1,-9 0 1,20 5-1,-10 2-2,1 3 6,1 5-1,2 3-3,-6 7 5,0-3 0,-2 2 1,-2 1 1,-2 1 0,-4 1 0,-2-2 1,-4-2 1,2-9 0,-2 3 0,-4-4 2,1 0-3,-3-1 3,1-1-3,-4-4-2,-3 0-19,0-1-15,1-2-28,0-3-40,-1-1-33,3-3-36,0-1-197,5 0-401,4 0 178</inkml:trace>
          <inkml:trace contextRef="#ctx0" brushRef="#br0" timeOffset="3391.4035">1023 2119 129,'-10'6'114,"0"3"-8,-2 0-3,0 2-9,6-3 7,3 6-13,-2 1-4,2 1 3,0 0-10,3 1 0,6 0-3,-4 1-1,8-4-8,0 1 0,-1-4 2,-2 0 1,1-1 4,-2-5 3,4 2 9,-6-3 2,5-2-6,-9-2-13,14-8 4,-11 1-9,0-3-7,-3-5-3,5-2-7,-2-4-5,-3-7-5,-3-11 0,0 10-4,1 0-7,2 1 0,0 0-3,-3 1 0,6 4-6,-6 5-1,0 1-16,3 7-26,0 2-28,0 0-45,0 1-27,3 1-25,-3 6-19,8 0-136,-8 0-331,15 4 146</inkml:trace>
          <inkml:trace contextRef="#ctx0" brushRef="#br0" timeOffset="3508.485">1367 2132 113,'0'4'148,"-1"3"13,-4 1-5,2 5-5,-3-1 6,0 5-11,-2 1-13,2-3-7,-2 9-14,-4-1-10,3-3-6,0 1-8,-1 2-10,0-6-10,5 0-3,-4 1-17,0-2-23,-4 0-36,4-5-38,1-2-48,2-3-41,-1 0-142,0-5-303,7-1 134</inkml:trace>
          <inkml:trace contextRef="#ctx0" brushRef="#br0" timeOffset="5224.7018">1355 1719 97,'0'0'213,"0"0"-21,0 0-16,0 0-18,0 0-12,0 0-13,0 0-11,6 22-15,-6-14-6,3-2-9,-1 1-19,-4 5-31,-1-2-38,-6-2-78,-8 2-190,0-3-286,-3-6 127</inkml:trace>
          <inkml:trace contextRef="#ctx0" brushRef="#br0" timeOffset="4174.9577">1528 2143 87,'3'7'174,"2"2"-9,-3 0-6,-2-2-13,4 2-13,-4 0-11,-4-1-8,4 3-8,-2-1-12,-3 0-6,-2 1-9,5 0-7,-5 3-7,0-3-4,3-1-8,-2 2-14,-2 1 2,6-4 2,-2 1-3,-2-2-4,4 1-3,2 0-1,0-3-2,0 0 1,6-2-2,0 0-3,2-1 1,0-1-5,6-4 3,-2 0-7,2-1-2,1-2 5,2 2-7,0-5-1,-2 1-1,2-1 1,0-2-3,0-1-3,-2 0 3,-1 1-7,1-1 4,-1-3-1,5 4-2,-6-2 4,1 2-3,0-4-2,0 4 4,0 1 2,-1 0 0,0 5 6,-6-3-2,6 4-4,-7-1 0,1 3-3,-7 1-5,0 0 3,14 5 1,-11 1-3,0 1 1,0 1 2,2 2 1,0-2 0,-2 5-5,1-2 2,-2 4 2,2-2 1,1 3-4,1-3 0,0 1 0,5-2 1,-3 1 2,-2-4 0,5-3-4,-1 1 5,-2-2 3,1-2 2,4-3 2,0-3 0,-5-3 4,4-4 10,4-10-3,-4-2 0,2 0-2,-7-6-5,12-12 2,-12-2-2,12-4-1,-5-2-1,0 1-3,1 1-2,0-2 3,4 8 13,1 2 15,0 6 0,-5 7-4,-3 2 25,-3 7 3,1 0-6,-3 7-10,-4 4-8,2-1-9,-2 6-4,-3 0 1,3 13-5,-3 6-1,0 5-3,-3 1 0,0 15-1,-8 0-1,0 7 0,-2-2 11,0-1-15,-2 1-6,1-1-11,-3-1-7,2 2-33,0-6-24,1 4-29,2-9-20,4-5-16,3-1-14,4-5-14,-4-7-24,5-3-23,0-2-178,6-4-418,-6-3 185</inkml:trace>
          <inkml:trace contextRef="#ctx0" brushRef="#br0" timeOffset="4562.2378">2138 2050 138,'0'0'211,"0"0"-3,0 0-5,0 0-12,21 7-10,-7 4-2,4-2-14,5 0-14,3 0-10,2 3-11,12-3-15,-11 2-29,2-6-39,-1 4-51,3-4-47,-4-3-59,5-2-64,-5-4-128,5-1-326,-2-2 145</inkml:trace>
        </inkml:traceGroup>
      </inkml:traceGroup>
    </inkml:traceGroup>
  </inkml:traceGroup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52:06.99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B9F445D-D936-484A-8418-CAF01732E817}" emma:medium="tactile" emma:mode="ink">
          <msink:context xmlns:msink="http://schemas.microsoft.com/ink/2010/main" type="inkDrawing" rotatedBoundingBox="29056,18174 29220,13292 29399,13298 29235,18180" semanticType="verticalRange" shapeName="Other">
            <msink:sourceLink direction="with" ref="{2DE196CE-AEB3-420E-AD80-C93E24049606}"/>
            <msink:destinationLink direction="to" ref="{DB76B8F6-3723-4EC1-9BA7-2CDFD739D068}"/>
          </msink:context>
        </emma:interpretation>
      </emma:emma>
    </inkml:annotationXML>
    <inkml:trace contextRef="#ctx0" brushRef="#br0">274 161 80,'0'0'79,"0"0"2,0 0-6,0 0-7,0 0 4,0 0-13,0 0 7,0 0-11,0 0-7,0 0-1,0 0-5,0 0-4,-6-4 5,6 4-9,0 0 5,0 0-1,0 0 8,0 0 8,0 0 2,0 0-3,0 0-4,0 0-8,0-7-3,0 7-1,4-7-7,-4 7-3,0-8-3,0 8-5,0-9-1,0 4 2,0 5-7,-4-13 0,2 9 1,4 0 6,-2 4-13,4-11 1,-4 7-1,0 4-2,2-9 0,-4 2 1,2 7 2,0-9 1,0 9-4,-4-9-2,4 2 2,0 7-2,6-7 1,-6 2-2,0 5 6,0-8 0,0 8-6,0-7 2,0 7-1,0-7 1,0 7 1,4-5-2,-4 5 1,0 0 3,0-6-4,0 6-2,0 0 0,0 0-1,0 0-7,0 0 1,0 0 4,0 0 2,0 0-2,0 0 0,0 0-1,2 20-2,-2-13-1,0 2 3,0 0 6,0 1-3,-2 5 1,2-2-5,0-1 2,-4-2-2,4 3 3,0-2-1,-6 4-5,4-5 3,-1 2 3,0 2-2,-3-3 1,4-1-1,-4 0-1,6-1-1,-6 1 0,4-3 1,-4 4 2,0-1 0,0 1-1,-2 3 6,2-6-2,3 2-1,-1 0-1,-4-1-5,5 5 0,0-3 9,-3 0-1,4 0 1,-4-1-3,3 1-6,0 1 8,0 3-5,-3-3 9,1 1-6,2 3-1,0-9 0,1 6 0,1 0 4,1 5 3,-2-4-4,-1 0 1,3 1 0,-3-1-5,0 4 4,6-3-1,-6 2 0,2-3 0,-1 1 0,-3 3-2,5-1 2,-3-2-6,-1 1 7,2 1-2,-2 1 3,2-1-4,-3 1 1,4 0-1,-4 0 2,4-2-4,-1 4 3,2-1 1,0-1-2,-4 2 1,4-2 0,-2 0 3,4 0 2,-4 0-2,4 1-3,-2 1 3,3-1 0,-3 3 2,1-2 1,2-1-5,2 3 3,-5 1-1,1-5-1,2-1-4,-3 5 4,2-2-3,0-5 1,-1 3 0,-1 3 5,3-6-7,-3 2 0,2 1-1,-1-1 1,-1 6 7,-1-5-4,-1-4 1,2 4-6,0 2 0,0-4 5,2 3-4,-2 1-3,4 3 11,-4-6-5,2 4 5,2-1-2,0-2-2,-3 2 1,2-2 4,0 0-3,-3 1 3,5 0-9,-4-3 0,1 6 6,1-9 0,-2 6-2,1-1-2,3-2 0,-4 0 1,-1-2-2,0 1 2,5 6 0,-5-7 0,1 2 1,-1 1 2,5-2-3,-5 3 1,-3-1-2,3-2 2,0 2-3,0-2 5,4 3 5,-4-1-8,3-2 3,4-1 3,-1 3-6,-2-3 4,3 2-3,-4 1-5,1-1 1,-2-2 4,-1-1 0,5 4 1,1-3 0,-7 4-2,1-5-1,-2 6 2,2-2-3,-1-2 2,0-1 3,-1 1 0,1 2-6,0 0 2,0-2 1,0 3 7,-4-3-7,1 2 0,3 1-2,0-3 5,-3 2-3,3-3 0,-3 5 2,3-2 3,-1-1-2,-2 0-5,0-2 8,0 2-1,-4 0-4,3-2 2,1 3-1,0-3 2,3 2-5,-2 0 13,2 2 0,-5-6-4,4 6 2,1-4-2,5 6 3,-4-4-5,-2 0 5,-3 2-5,4 1 6,4 0-2,-1 0-1,3-1-4,-6-2 1,3 7 0,-3-4 14,3 7-4,-3-2 1,1-7-2,-1 4-2,-1 1-2,-2 2 1,0-6 0,3 0-4,0 0 1,-3 0 1,-2 6-7,4-8 3,-3 2-2,0 7-4,-2 0 7,3 0-7,1-2-6,1 2 8,1-4-1,-5 3-1,-1 1 5,4-3 3,-1-5-5,-3 9-1,3-2-9,0-2 13,3 3 6,-2-2-4,-1-2 0,0 3-2,3 1 4,-3 0-1,3 0-4,-1-8 4,1 7 0,-2-5-2,2-1 0,-3 6-3,6-2 4,-3 2-3,-4-6-1,2 0 3,-3 1 1,4-1-2,-1 0 0,2 0-1,0 7 0,0 0-9,0-7 8,-3 0 3,3 7-5,0-6 5,-3 3-2,2-4 0,2 1-10,-2 0 8,-2 0-6,3-2 6,3 4 0,-3-3-6,-3 1 6,3-3 0,-2 2-1,2-2-2,-1 2 6,-3-2-3,4 2-1,-1-2 3,-1 2-3,-2-3 1,1 0 4,-3 3-4,1-4 0,3 2 0,-4 2-1,2-3 2,2-1-2,-1 1 0,3-1 2,-4 3-1,2-2-1,-3-1-1,4 0 1,-1 1-1,2-1 2,-4-4-1,2 6 3,-2-5-5,4 1 3,-2 0-4,2 1 2,-5-2-1,5-2 3,0 2-3,-1 1 2,-1 1 3,2 0-3,0-1 1,-4 0 2,4 1 1,0-4-2,0 2-3,0-2-1,-2-2 6,2 4-4,0-6 4,-4 0 2,4 3 1,4-3 2,-4-5-5,0 7 8,0-7-4,-4 6 2,4-6 1,0 7 2,0-7 2,0 0 2,0 0-1,4 5 2,-4-5 3,0 0-7,0 0 1,0 0 0,0 0-5,0 0 5,0 0-1,0 0-1,0 0-2,0 0 1,0 0-5,0 0 2,0 0 2,0 0-1,0 0-3,0 0 2,0 0-6,0 0-10,0 0-13,8-19-35,-7 13-45,6-5-48,-3-1-75,-2-3-141,2-3-393,-2 1 174</inkml:trace>
  </inkml:traceGroup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52:57.75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FED7A61-A822-44A0-8130-D33440090E93}" emma:medium="tactile" emma:mode="ink">
          <msink:context xmlns:msink="http://schemas.microsoft.com/ink/2010/main" type="writingRegion" rotatedBoundingBox="898,2360 33514,3099 33175,18067 559,17328"/>
        </emma:interpretation>
      </emma:emma>
    </inkml:annotationXML>
    <inkml:traceGroup>
      <inkml:annotationXML>
        <emma:emma xmlns:emma="http://www.w3.org/2003/04/emma" version="1.0">
          <emma:interpretation id="{8F2B1082-09E3-494E-9009-0EC5540F75A7}" emma:medium="tactile" emma:mode="ink">
            <msink:context xmlns:msink="http://schemas.microsoft.com/ink/2010/main" type="paragraph" rotatedBoundingBox="898,2360 33514,3099 33405,7917 789,71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92493B-B373-4275-8FD1-D15FBB581C7B}" emma:medium="tactile" emma:mode="ink">
              <msink:context xmlns:msink="http://schemas.microsoft.com/ink/2010/main" type="line" rotatedBoundingBox="898,2360 33514,3099 33475,4853 858,4114"/>
            </emma:interpretation>
          </emma:emma>
        </inkml:annotationXML>
        <inkml:traceGroup>
          <inkml:annotationXML>
            <emma:emma xmlns:emma="http://www.w3.org/2003/04/emma" version="1.0">
              <emma:interpretation id="{B7B9DA8E-9574-4CE2-AFC3-F7C29D888E12}" emma:medium="tactile" emma:mode="ink">
                <msink:context xmlns:msink="http://schemas.microsoft.com/ink/2010/main" type="inkWord" rotatedBoundingBox="892,2603 4345,2682 4326,3519 873,3441">
                  <msink:destinationLink direction="with" ref="{E953C5E5-1897-4D6E-8E73-0C0F8B2562E5}"/>
                </msink:context>
              </emma:interpretation>
              <emma:one-of disjunction-type="recognition" id="oneOf0">
                <emma:interpretation id="interp0" emma:lang="en-IN" emma:confidence="0">
                  <emma:literal>Som.</emma:literal>
                </emma:interpretation>
                <emma:interpretation id="interp1" emma:lang="en-IN" emma:confidence="0">
                  <emma:literal>Som..</emma:literal>
                </emma:interpretation>
                <emma:interpretation id="interp2" emma:lang="en-IN" emma:confidence="0">
                  <emma:literal>Som.,</emma:literal>
                </emma:interpretation>
                <emma:interpretation id="interp3" emma:lang="en-IN" emma:confidence="0">
                  <emma:literal>Rom:</emma:literal>
                </emma:interpretation>
                <emma:interpretation id="interp4" emma:lang="en-IN" emma:confidence="0">
                  <emma:literal>Com:</emma:literal>
                </emma:interpretation>
              </emma:one-of>
            </emma:emma>
          </inkml:annotationXML>
          <inkml:trace contextRef="#ctx0" brushRef="#br0">392 189 98,'4'-7'120,"0"0"-9,2 2-4,-6-2 2,0 0 1,3 0-6,-2-3-4,-1 2-10,3-2 4,-3 2-1,0-3-11,-3 0-2,2 4-8,-2-7-8,-3 5 2,-1 2-4,0-2-4,1 0-6,-2 2-1,0 1-4,-7-2-7,-3 4-1,-2-1-6,0 1-6,-2 3 1,-4 1-6,-6 1-2,3 5 0,-2 1-2,3 0-5,4 5 6,1-1 9,4 5-2,7 0-5,4-2-3,2 4-2,0 0-4,5 1 0,7-1-3,-2 0 0,10 7 1,3-5 0,3 3-5,1-3 2,10 7 2,1 0-4,7-9 2,-16 1-2,9 10 0,-9-10-4,2-2 1,-4 4 3,-1-2-4,-6-6 3,-5 5 0,-1-4 2,-2 4 1,-3-6-3,-6 5 7,0 1-5,-5-4 2,-6 1-4,-4-5 1,3 1 3,-12-3 4,-5-1-2,3 1-3,-5-5-2,-7-3-1,9-3 1,-2 3-3,3-4-2,5-1-11,6-1-42,6-5-60,7 0-49,0-4-180,20-8-369,7-11 165</inkml:trace>
          <inkml:trace contextRef="#ctx0" brushRef="#br0" timeOffset="364.0483">1145 257 44,'-7'4'113,"2"0"-2,-1 1-6,-2 0-8,2 4-3,-2-1-8,-1 3-12,-1 0-4,2 2-2,-4 0-2,7 0-6,-4-1-8,4 2-1,-1-1-8,1 3 2,4-6-2,1 1-4,1 0-7,1-3 3,4 0-6,2 2 2,4-2-4,-4-1 2,6-4 8,-2 3-6,3-5-6,2 0 1,0-2 1,-3 0-7,3-6 16,-8 3 1,2-1-6,-4-1-3,1-2 6,-2-1 0,-4-6-6,2 1-3,-4 0 1,-4-2-3,-4-1-7,3 2 1,-5 2-7,-4-2-1,1-1-9,-5-1-7,-2 0-26,5 5-17,-4-2-40,4 1-56,-5-3-127,6 6-296,0 0 131</inkml:trace>
          <inkml:trace contextRef="#ctx0" brushRef="#br0" timeOffset="941.0054">1535 43 113,'0'0'146,"0"0"-11,0 15-10,-1-7-16,-1 5-11,-3-1-9,4 8-11,-4-4-3,2 9-5,-1 0-8,4 0-6,0 1-7,1-1-1,4 3-9,-5-2-3,6-5-4,-5 4-4,4-6-4,3 2 2,-8-3-3,6-3 2,-3 0-3,2-2-4,-5-2-4,6-3 1,-5-2-1,4-1-1,-5-3 2,0-2 3,0 0-3,0 0-5,0 0 2,0-18-7,0 6 2,-5-2 9,5-2-9,-1-6-2,1-7-3,-5 3 0,10-14 1,-4 3-2,4-3-2,-2 3 2,8 9 0,-2 3 4,3-3-6,0 7 5,4 5-5,-2-3-1,1 4 5,3 6-1,-1 2-2,3 3 4,3 3 1,-6 1-6,9 4 2,2 3 3,-10-1 0,5 7-4,-1-1 3,2 6-5,-8-9 6,8 11 0,-10-6-1,0 0-3,0-1 5,-7 2 1,2-5 2,-4 2-4,1 1 1,-6-5 3,6 2 5,-9-3 0,0 0-3,-3-2 12,5 1 2,-6-5 1,7-1 2,-13 0 3,13 0 6,-10-10 0,6 2 2,1-3-7,0-7-2,3-6-2,3-5-5,7-6 1,-2 1-1,11-7-3,2 9-4,2 0-4,8 7 1,4 0-6,2 5 2,3 1-1,1 8-5,5 2 0,-6 9 2,2 3 0,-3 10 2,0 3-3,1 2 2,-2 9-3,-4 3 3,-6 1-1,1 2-1,-6 3 2,-6 3-6,-4 2-11,-3 1-23,-7-2-51,-9 2-48,-2-2-55,-12 0-123,3-3-338,-6-4 150</inkml:trace>
          <inkml:trace contextRef="#ctx0" brushRef="#br0" timeOffset="1537.095">3320 250 78,'3'-5'156,"-1"-1"-12,-2 6-26,4-7-3,-4 3-25,0 4-58,5-7-65,-5 7-84,0 0-127,0 0 56</inkml:trace>
          <inkml:trace contextRef="#ctx0" brushRef="#br0" timeOffset="1685.0568">3329 583 5,'5'4'199,"5"-3"-11,1 1-19,-2 2-11,-9-4-20,22-4-9,-10 4-11,0-2-15,-2-2-26,0 3-83,-2-6-110,1-3-78,-4 2-210,-5-3 93</inkml:trace>
        </inkml:traceGroup>
        <inkml:traceGroup>
          <inkml:annotationXML>
            <emma:emma xmlns:emma="http://www.w3.org/2003/04/emma" version="1.0">
              <emma:interpretation id="{ADBD055D-84DE-4DDC-8222-2E430F58FC06}" emma:medium="tactile" emma:mode="ink">
                <msink:context xmlns:msink="http://schemas.microsoft.com/ink/2010/main" type="inkWord" rotatedBoundingBox="6526,2490 12433,2624 12411,3629 6504,3495"/>
              </emma:interpretation>
              <emma:one-of disjunction-type="recognition" id="oneOf1">
                <emma:interpretation id="interp5" emma:lang="en-IN" emma:confidence="0">
                  <emma:literal>Initiated</emma:literal>
                </emma:interpretation>
                <emma:interpretation id="interp6" emma:lang="en-IN" emma:confidence="0">
                  <emma:literal>Initiative</emma:literal>
                </emma:interpretation>
                <emma:interpretation id="interp7" emma:lang="en-IN" emma:confidence="0">
                  <emma:literal>Initialled</emma:literal>
                </emma:interpretation>
                <emma:interpretation id="interp8" emma:lang="en-IN" emma:confidence="0">
                  <emma:literal>Initiate</emma:literal>
                </emma:interpretation>
                <emma:interpretation id="interp9" emma:lang="en-IN" emma:confidence="0">
                  <emma:literal>Initialise</emma:literal>
                </emma:interpretation>
              </emma:one-of>
            </emma:emma>
          </inkml:annotationXML>
          <inkml:trace contextRef="#ctx0" brushRef="#br0" timeOffset="5600.6047">5656-99 118,'-5'-10'144,"2"6"-9,3-4-5,-3 1-9,6-2-7,0 4-12,5-1-12,2-1-9,4 0-4,3 5-12,15-11-2,11 6-5,8 3-5,3 0-16,4 2 19,17 2-18,-17 2-3,-4-2 0,-5 3-2,2-2-34,-7 2-21,-2 1-51,-11-3-54,-5 8-100,1-9-247,-7 1 110</inkml:trace>
          <inkml:trace contextRef="#ctx0" brushRef="#br0" timeOffset="5834.7501">5893 522 111,'5'4'149,"4"-1"-9,8-1-5,2-2-8,7 0-15,3-2-12,3 2-5,9-2-16,1-2-9,2 0 2,-1-6-20,2 2-53,1-1-54,-6 0-143,1-6-214,2 1 95</inkml:trace>
          <inkml:trace contextRef="#ctx0" brushRef="#br0" timeOffset="5297.7013">6144-124 86,'0'0'105,"-5"-7"2,5 7-6,0 0 1,0-6-7,0 6-3,0 0-3,0-6 1,0 6 1,0 0-10,0 0-4,0 0-8,0 0-9,0-9-5,0 9-7,0 0-5,0 0-13,0 0 4,0 0 7,0 0-14,5 17-5,-2-5-1,0 2-4,0 7 2,4 3-3,0 5-4,-7 7 7,4 2-4,-1 4 0,3-6-4,-6-1 1,-3 5-2,0-4-5,6 1 2,-3-10 7,0 5-2,0-4 0,0-5-1,0 1-4,0 1-2,0-1 4,-3-6-5,0-1-41,3-2-35,-4-2-70,-3 3-117,0-6-278,1-3 123</inkml:trace>
          <inkml:trace contextRef="#ctx0" brushRef="#br0" timeOffset="6415.4442">6690 374 45,'-2'10'109,"2"-2"8,2 4-11,1-1-2,-3-3-5,2 3-15,-1-2-8,5 6-5,5-1-12,-8-3 0,3 3-6,5-3 3,-2 3-16,0-3 1,7 3-2,-9-5-9,7 0 1,-8 0-8,2-3 7,-2-2-1,-4-4 13,-2 0 14,0 0-8,20-4-6,-14-6-3,4-2 2,0-5-10,-1 5-11,0-1 3,5-2 0,-2-2-6,-1 5-3,0-2-2,-1 4 3,-3 3 6,-1 0 8,-2-1-9,-1 4-4,3-2 0,1 1-2,-7 5-2,3-7 0,-3 7-2,0 0 4,12 5-7,-6 1-1,2-4-1,1 4 0,-1 0-4,7 1 4,0 5 1,1-4 0,-1 4 0,10 1 1,1-2-1,7 1-4,4 0 3,-9-1-1,3-5 1,-2-1-4,-3-3 2,-2-1 1,1-2 1,-7-1 32,-2-2 1,-2-4 0,-1-5-2,0-2 6,-6-2 17,6-6 0,-6 0 18,-4-3 9,0 1-2,-3 0 27,0-2-10,0 2 9,0 0 4,-3 0-14,3 2-12,0-1 7,0 9 11,-3-3-7,3 5-3,0 1-7,0 5-12,0 0-10,0 1-9,0 6-17,0 0 3,0 0-1,26 18-13,-12 2 10,0 3-2,4 11-7,1 0-1,-7 8-7,2-5-23,-8 6-31,0-3-34,-6-3-42,0 4-44,-4-1-33,-1-7-29,3-5-24,-1-4-36,0-1-212,2-10-523,-1-5 232</inkml:trace>
          <inkml:trace contextRef="#ctx0" brushRef="#br0" timeOffset="6928.3318">7703 454 100,'0'0'215,"0"0"-21,0 0-3,15-6-2,-6 1-14,8 4-19,0-1-12,9-3-9,2 1-15,2-1-11,12-3-7,-1 5-8,2-4-11,2-1-7,1 1-10,-2-1-5,5 1-2,-7 1-11,-1-1-6,-8 3 0,-7 2-7,-6 2-5,-5-2-2,-3 2 0,-4 0-5,-8 0-3,14 3-3,-11 2-2,-3 2-1,-5 4-1,5 3 1,-6 0-2,0 4-2,0-4 3,-2 4-3,0 0-2,-1 1 1,0 2-8,3-6-13,-2 3-37,4-5-46,-4 2-47,5-7-26,0 3-12,0-4-17,-2-4-113,5-3-335,0 0 147</inkml:trace>
          <inkml:trace contextRef="#ctx0" brushRef="#br0" timeOffset="6651.2862">7787 63 73,'2'-5'187,"-2"1"-21,0-5-12,0 9-18,0 0-10,0 0-5,0 0 16,0 0-1,0 34-15,0-18 28,-2 9-13,4 4-15,-2-3-9,6 16-10,-3-7-10,-3-6-10,8 7-6,1-6-3,-6-5-11,5 3-6,2 1-11,-1-4-2,1 0-1,-1 0-8,0-10-10,0 0-57,-1 3-45,-2-11-44,2 4-50,-2-1-42,-5-6-118,-1-4-359,0 0 160</inkml:trace>
          <inkml:trace contextRef="#ctx0" brushRef="#br0" timeOffset="7037.4019">8387-42 84,'-1'-4'54,"1"4"-32,-6-2-36,6 2-11,0 0-26,-16 14 12</inkml:trace>
          <inkml:trace contextRef="#ctx0" brushRef="#br0" timeOffset="7586.2114">8625 302 176,'-24'8'238,"7"0"-22,-9 8-19,4-3-18,5-7-17,-1 2-16,4 5-13,0-3-10,3 3-14,2 0-15,0-1-9,9 1-9,0-1-9,0-3-7,6 7-7,2-5-20,1-2-16,6 3-13,8-5-17,10-1-16,-1 0-8,8-12-5,-8 5 7,11-9 4,-15 5 8,-1-2-1,-7 3 2,-6-3 10,-3 3 32,-2 1 23,-1-1 12,-2-1-1,-2-1-5,2 3-4,-6-1-4,0 4-5,0 0-3,0-7-3,0 7-3,0 0-4,-1-7-3,1 7-4,0 0-2,0 0-2,0 0-2,0 0-1,0 0 0,0 0-4,0 0 0,8 21 1,-1-14-2,1 4 3,9-4-4,3 4-5,-3-4 3,9 5-2,15-2-2,-9-7 1,-1 2 1,12-5 5,-12 0-4,-4-5 1,1-2 1,0-6-2,-2-2 3,0-5-2,3-6 4,-5-5 3,-4 0-2,3-8 0,-3-6 12,-1-5-4,1-2 3,-6 1 5,-1 1 18,-5-4 4,1 7 7,-7 3 9,-2-1 1,0 15 23,0 5 8,0 7-6,0 1-7,0 6-10,0-2-6,0 5-8,0 4-7,0 4-3,0 0-7,0 0-3,-11 30-4,6-3-3,-1 20 0,0-1-1,2 4 2,4 21-7,-7-4-7,4 4 1,3-18-4,3 13-14,1-16-34,-1 4-54,4 15-41,-1-22-36,-1 3-43,9-5-68,1-5-193,2-2-508,-2-18 225</inkml:trace>
          <inkml:trace contextRef="#ctx0" brushRef="#br0" timeOffset="7918.4171">9816 265 64,'14'9'163,"3"2"-14,6 7 21,-3-3-10,0 7-22,0-1-8,-1 4-14,8 11-11,-3-4-8,-1 6-12,2-1-4,-2-4-8,4 0-8,-11-8 15,7 4 3,6-2 10,-15-8-4,-4-5 5,1 1 25,-3-8 28,-2 2 11,3-7-12,-9-2-16,19-11-10,-7 2-12,-3-8-7,5 0-8,0-6 2,-4-2-26,9-9-9,-5-6-3,6 5-11,0 2-7,1 0-12,8-1-41,-10 13-37,14-4-44,-10 8-40,5 3-30,0 7-37,5-5-51,-10 12-187,3-3-476,1 3 211</inkml:trace>
          <inkml:trace contextRef="#ctx0" brushRef="#br0" timeOffset="8379.9677">10878 511 84,'3'5'229,"-3"-5"1,3 6 4,-3-6 5,0 0-28,0 0-23,0 0-14,0 0-18,20-14-18,-17 10-16,2-2-11,2-1-8,-2-3-11,-2 3-7,3-1-12,-1 0-3,-4 1-8,2-2-1,-3 1 3,0 3-14,0-2-8,-3 0-3,2 1-5,1 6-2,-13-5-2,3 5 0,-6 0-9,-2 6 1,1 1-5,-7 5-3,7-1-2,-3 3 3,-5 4-6,7-4 0,7 4-2,-7 1-1,10-4-5,0 6 1,5 0-4,8 1 0,4-4-1,5 3-8,6 1-17,18 2-1,0-9-3,4 0-11,4-10 3,2-3-7,-1-4 4,-2-5 5,1 1 2,-3-9 0,-4-3 11,0-6-2,-4-2 7,-4-6 1,-4-4 4,-4-6-7,1-7 12,-9-1 1,3-18-1,-7 16 9,-6-18 27,4 20 16,-12 0-3,1 5 26,-7 2 3,3 1-4,-8 4-5,5 13 14,1 3 7,-3 5 12,2 5-18,5 2-10,-6 3-4,-3 7-7,-4 7-5,0 4-7,-2 10-4,-10 12-1,8 8 2,4 2-7,3 5-6,5 2 0,6 4 1,3 15-9,7-15 1,9 14-2,4-2-7,1-16-2,8-2-19,-1 0-41,0-2-36,-1 0-62,4-2-65,3-8-48,-2-4-239,5-2-546,1-5 242</inkml:trace>
        </inkml:traceGroup>
        <inkml:traceGroup>
          <inkml:annotationXML>
            <emma:emma xmlns:emma="http://www.w3.org/2003/04/emma" version="1.0">
              <emma:interpretation id="{7D70310B-015B-49A7-BF41-BBB582AB9A63}" emma:medium="tactile" emma:mode="ink">
                <msink:context xmlns:msink="http://schemas.microsoft.com/ink/2010/main" type="inkWord" rotatedBoundingBox="12973,2634 13901,2655 13861,4409 12933,4388"/>
              </emma:interpretation>
              <emma:one-of disjunction-type="recognition" id="oneOf2">
                <emma:interpretation id="interp10" emma:lang="en-IN" emma:confidence="0">
                  <emma:literal>of</emma:literal>
                </emma:interpretation>
                <emma:interpretation id="interp11" emma:lang="en-IN" emma:confidence="0">
                  <emma:literal>if</emma:literal>
                </emma:interpretation>
                <emma:interpretation id="interp12" emma:lang="en-IN" emma:confidence="0">
                  <emma:literal>off</emma:literal>
                </emma:interpretation>
                <emma:interpretation id="interp13" emma:lang="en-IN" emma:confidence="0">
                  <emma:literal>f</emma:literal>
                </emma:interpretation>
                <emma:interpretation id="interp14" emma:lang="en-IN" emma:confidence="0">
                  <emma:literal>If</emma:literal>
                </emma:interpretation>
              </emma:one-of>
            </emma:emma>
          </inkml:annotationXML>
          <inkml:trace contextRef="#ctx0" brushRef="#br0" timeOffset="9090.3553">12142 404 19,'-3'6'155,"-1"0"-9,-2 1-6,-1-1-13,1-1-11,-1 3 3,1 1-12,1-4-9,0 5-8,1-3-7,-1-1-16,2 1-3,3 4 1,3-4-12,0 0 2,3 4-5,7-4-5,-3-2-6,6 2-3,-3-1-2,3-2-5,-2-4 2,-2 0-5,-1 0-5,-2 0 2,-9 0-6,9-7 8,-4 3-5,-5 4 3,0-11 0,-5 5 2,0-1-3,-2-1-5,-1 4 0,-1-3 0,-2 0 0,2-4-5,-3 5-2,4 0 0,0 0 3,2 1-6,0 0 1,1 2-5,5 3-2,0-8-1,5 2-15,4 1-5,5 2-19,6-5-8,11 1-11,7 0-3,10-4-8,-1 3-5,1-3 9,6 2 5,1-4 15,0-4-9,-3-4 7,0-1 9,-1-2 4,-3-2 2,-2-7 19,-3 1 14,-5 1 18,-4-4 8,-2 1 11,-4-2 20,-13 11 4,-1 0 14,-4 4 9,-3 2 16,-6-5-10,4 6-5,-5 0-9,-5 6-7,4 2-6,-2 4-9,-7 5-2,10 1-6,-29 7-6,6 7-5,-4 11-4,-3 5-3,3 8 17,2 4-7,-5 22 0,5 4-2,5 2-6,2 0-4,5 12-3,6 0-1,0 8-1,6 35 3,2-38-2,3 4-1,0 30 1,2-36-5,2-1 0,1-8-2,-6-2 0,3-2 2,-4-21-6,1-3 0,-1-8-1,-4-9 3,-1-5-3,1-8-1,1-4 4,-4-2 30,4-4 33,-4-4-11,5-4-6,0 0-7,-23-19-5,5 0-4,4-7-6,-6-17-7,-2-3-3,-1-22-1,3-3 0,7-8-9,7 1-5,4-1-2,7-1-4,8 12-17,4 19-16,3-1-13,5 13-42,12 1-43,-2 4-54,8 10-39,3 3-46,0 3-189,9 5-489,-4 4 217</inkml:trace>
        </inkml:traceGroup>
        <inkml:traceGroup>
          <inkml:annotationXML>
            <emma:emma xmlns:emma="http://www.w3.org/2003/04/emma" version="1.0">
              <emma:interpretation id="{F41A6422-86A8-4549-A6E1-9815228FEDA3}" emma:medium="tactile" emma:mode="ink">
                <msink:context xmlns:msink="http://schemas.microsoft.com/ink/2010/main" type="inkWord" rotatedBoundingBox="15156,2771 17189,2817 17163,3978 15130,3932"/>
              </emma:interpretation>
              <emma:one-of disjunction-type="recognition" id="oneOf3">
                <emma:interpretation id="interp15" emma:lang="en-IN" emma:confidence="0">
                  <emma:literal>A4</emma:literal>
                </emma:interpretation>
                <emma:interpretation id="interp16" emma:lang="en-IN" emma:confidence="0">
                  <emma:literal>A2,</emma:literal>
                </emma:interpretation>
                <emma:interpretation id="interp17" emma:lang="en-IN" emma:confidence="0">
                  <emma:literal>f4</emma:literal>
                </emma:interpretation>
                <emma:interpretation id="interp18" emma:lang="en-IN" emma:confidence="0">
                  <emma:literal>Aq</emma:literal>
                </emma:interpretation>
                <emma:interpretation id="interp19" emma:lang="en-IN" emma:confidence="0">
                  <emma:literal>A21</emma:literal>
                </emma:interpretation>
              </emma:one-of>
            </emma:emma>
          </inkml:annotationXML>
          <inkml:trace contextRef="#ctx0" brushRef="#br0" timeOffset="9902.3651">14325 559 1825,'-19'-1'153,"5"-5"-42,2 3-52,4 1 0,2-4-16,6 6-10,0 0-3,14-8 2,6 6 3,8 0 4,4 2 5,15-2 1,3 1-3,5 1-4,5-3-5,16 9-2,3-8-3,-1 2-10,6-4-64,-5 0-75,4-9-102,-8 4-162,0-5-417,-20-1 185</inkml:trace>
          <inkml:trace contextRef="#ctx0" brushRef="#br0" timeOffset="9731.596">14523 235 16,'-2'10'104,"-7"1"18,0 5-6,4 4 12,-9 2-9,3 0-2,1 7-19,-3-2-13,-3 7-3,0 1-13,1 3-5,4-4-2,-1 6-7,0-4 0,5 2-4,-2 2-4,2-3 16,-4-1-2,3-10-13,5-2 8,-6 2-5,4-9-6,1-2-1,-1-1-3,0 0 3,1-6 4,-1 1 17,4-3 25,-4 1 24,5-2-1,0-5-13,0 0-2,0 0-10,-8-21-13,12 5-12,-1 0-6,-2-13 2,5-14-15,3 0-1,1-1-9,-1-3 5,11-20-11,-8 17-5,13-21-2,-1 5-1,-4 20-5,2-22 1,-4 23-1,0 3-7,2 2 1,-6 5-1,-6 6-3,6 4-1,-7 1 1,3 9-2,-1 0 3,-2 1-2,3 3-1,-9 3-2,8 2 4,-4 1 0,7 1-3,-4 6 0,10 1 21,-4 4-5,2 6 0,2 3-3,2 9-2,0 7 2,1 4-1,-1 0-5,0 3-1,-3 0 1,6 2-1,-4 1-3,1 2 4,3-1-2,-5 1 1,10-1-2,-8-1-2,4 2-7,-7-5-26,3 0-38,0-4-38,-6-8-43,0 8-43,-2-12-38,-6-10-204,-6 5-470,-5-12 208</inkml:trace>
          <inkml:trace contextRef="#ctx0" brushRef="#br0" timeOffset="10808.6454">15930 217 56,'0'0'119,"1"-11"-5,-1 11-3,0 0-9,0-6-7,0 6-3,0 0-9,0 0-5,0-7-6,0 7-7,0 0-11,0 0-6,0 0-2,0 0-8,0 0 2,0 0-11,0 0-2,0 0 2,0 0-2,0 0-5,0 0-7,0 0 8,0 0-3,0 0-12,0 0 6,0 0 4,0 0 0,0 0 16,0 0 4,0 0 7,0 0-9,10-4 0,-10 4-8,3-3-2,-3 3-1,7-4-4,1 3 0,-2-3-4,-6 4 0,20 0 0,-9-2-1,-2 2-5,6 2 0,-2-2-5,-1 4 1,2-1-2,-5-1-3,3 1 1,-1 3 2,-3 1 2,-5 1 1,4 2-2,-7 4-2,0 1 4,-4 1-2,-8 11 3,-10 6 4,-4-1-1,0 1 17,-5-1 8,0-6-7,1 2 5,-1 0-1,0-1-5,8-3 2,3-3 13,4-3 2,0 0-4,1-4-1,6-2-3,-1 1 6,4-5 2,0-1 6,2 1 19,4-1 8,4-1-2,5 1-4,2-4-9,9-1-2,8 1-6,13-4-5,2 1-8,3-6-7,2-2-30,5 2-54,0-5-79,0-1-83,-2-5-253,1 3-501,-6 0 222</inkml:trace>
          <inkml:trace contextRef="#ctx0" brushRef="#br0" timeOffset="10248.2442">15758 278 41,'9'0'140,"-9"0"-6,5 6 12,-2 0-11,-3 7 19,6-5-12,3 13 7,-1-1-11,3 6 3,9 6-8,1 6-13,-3-3-10,-2 8-6,4-4-11,3 9-9,-5 2-5,2-4-11,-3 1-5,-2 3-4,4-3-9,-2-6 0,0 3-4,-4-4-9,4 0-2,-1 0-9,-3-15-36,3 0-52,-7 0-37,3-5-35,-4-6-58,-5-3-138,-3-6-358,0-5 158</inkml:trace>
        </inkml:traceGroup>
        <inkml:traceGroup>
          <inkml:annotationXML>
            <emma:emma xmlns:emma="http://www.w3.org/2003/04/emma" version="1.0">
              <emma:interpretation id="{A6CD6888-66BD-4679-AAB5-A0A2A3F919F1}" emma:medium="tactile" emma:mode="ink">
                <msink:context xmlns:msink="http://schemas.microsoft.com/ink/2010/main" type="inkWord" rotatedBoundingBox="17929,2957 19660,2996 19646,3623 17915,3584"/>
              </emma:interpretation>
              <emma:one-of disjunction-type="recognition" id="oneOf4">
                <emma:interpretation id="interp20" emma:lang="en-IN" emma:confidence="0">
                  <emma:literal>Be</emma:literal>
                </emma:interpretation>
                <emma:interpretation id="interp21" emma:lang="en-IN" emma:confidence="0">
                  <emma:literal>B.</emma:literal>
                </emma:interpretation>
                <emma:interpretation id="interp22" emma:lang="en-IN" emma:confidence="0">
                  <emma:literal>B=</emma:literal>
                </emma:interpretation>
                <emma:interpretation id="interp23" emma:lang="en-IN" emma:confidence="0">
                  <emma:literal>BF</emma:literal>
                </emma:interpretation>
                <emma:interpretation id="interp24" emma:lang="en-IN" emma:confidence="0">
                  <emma:literal>BE</emma:literal>
                </emma:interpretation>
              </emma:one-of>
            </emma:emma>
          </inkml:annotationXML>
          <inkml:trace contextRef="#ctx0" brushRef="#br0" timeOffset="11641.8764">17047 368 124,'0'0'177,"0"0"-16,0 0-14,0-7-19,0 7-8,0 0-18,0 0-8,0 0-7,0 0-13,6 22-2,-6-15-5,2 0-9,-1 7 1,-1 1 3,-1 0-6,2-2 0,-1 7 9,0 0-1,-1 3-10,2 1-2,-2-6-5,-1 7-6,2 3-3,0-6-5,0-4-2,0 2 0,2-4-6,-1 1-1,-1-3-3,0-4 1,2 1 1,1 1-2,-3-8-6,1 5 3,1 0-2,-2-4-1,3 1-1,-3-6 1,0 0 7,2 7 12,-2-7-1,0 0-3,0 0 5,0 0 0,0 0-7,0 0-3,0 0-1,-11-15-3,9 7-5,2 0 2,-1 1-2,-1-2 0,4 1-4,-4-5-1,2 2 1,0-5-7,0 0 4,-3-2-1,6-5-2,-3 5-3,-3-7 0,3 1 1,3-2-1,0-2-1,-4 1 3,2-4-4,1 5-5,2-1 3,1-3 2,0 6-2,4-2-1,-2 5 0,1-2 0,1 7-1,-3 1-3,8 1 2,-3 2 16,0-1-3,4 1 1,2 3 1,4 0-1,1 2-2,-4 5-3,2-2 0,-1 3-3,-2 1 0,1 0-1,-4 4-2,-5-1-13,2 2-4,-4 1-9,0 2-5,-7 2-12,1 2 4,-4 2 3,-8-1-6,-1 1-4,-3 8-7,-1-13-2,-2 10 3,0-4-3,4-4 5,-3 1 3,0 0 4,3-4-4,5 0 2,0 2 3,0-4 4,7 0 0,2 1 5,0-2 6,6 2 4,2-5-2,-1 4 0,13 1 5,-1 2 0,-2-1 14,7 4-6,2 1-2,-4 4 3,-1-1 2,-1 4 2,-4-5-1,-4-1 1,-3 1-1,-3 2 6,2-2-1,-2 2 5,-6-3-3,0 2-1,0 0 0,-6 0 4,1-2 3,-1-3-1,-1 5-2,-3-4 11,1 1 14,-3-6-2,-2-1 1,0-3 3,-3-1-3,-1 0-7,-4-4 4,-5-3-7,-4-1 0,7 1-2,-1-6-2,5 7-26,-6-6-37,12-1-44,-3 2-64,7-1-102,0 3-285,6-4 126</inkml:trace>
          <inkml:trace contextRef="#ctx0" brushRef="#br0" timeOffset="11920.0731">18057 494 189,'0'0'196,"0"0"-16,0 0-17,24-3-19,-13 3-16,1-1-13,7-3-3,7 4-13,2 0-18,-1 5-7,5-5-4,-2 1-8,2 1-4,-3 2-7,2-1-57,-4 0-41,-1-3-63,-7 2-151,1-2-281,-3-2 126</inkml:trace>
          <inkml:trace contextRef="#ctx0" brushRef="#br0" timeOffset="12133.2247">18183 729 191,'15'0'233,"3"5"-1,2-2-18,6-2-11,2 5-17,3-1-14,1-2-17,11-1-16,-14 0-12,16 7-14,-4-7-8,4 0-11,-4 6-11,-1-4-10,-9-4-10,1 4-33,-12-3-46,0-2-50,-3-3-82,-7 2-217,-7-2-393,-3-4 175</inkml:trace>
        </inkml:traceGroup>
        <inkml:traceGroup>
          <inkml:annotationXML>
            <emma:emma xmlns:emma="http://www.w3.org/2003/04/emma" version="1.0">
              <emma:interpretation id="{17D822E5-E966-4331-9A84-5D8BC5D5F1ED}" emma:medium="tactile" emma:mode="ink">
                <msink:context xmlns:msink="http://schemas.microsoft.com/ink/2010/main" type="inkWord" rotatedBoundingBox="20402,2808 32422,3080 32395,4299 20375,4027">
                  <msink:destinationLink direction="with" ref="{21F5AC59-D463-41E9-A784-B52550D26FC3}"/>
                </msink:context>
              </emma:interpretation>
              <emma:one-of disjunction-type="recognition" id="oneOf5">
                <emma:interpretation id="interp25" emma:lang="en-IN" emma:confidence="0">
                  <emma:literal>runt-Uniontown</emma:literal>
                </emma:interpretation>
                <emma:interpretation id="interp26" emma:lang="en-IN" emma:confidence="0">
                  <emma:literal>run-Uniontown</emma:literal>
                </emma:interpretation>
                <emma:interpretation id="interp27" emma:lang="en-IN" emma:confidence="0">
                  <emma:literal>rent-Uniontown</emma:literal>
                </emma:interpretation>
                <emma:interpretation id="interp28" emma:lang="en-IN" emma:confidence="0">
                  <emma:literal>tint-Uniontown</emma:literal>
                </emma:interpretation>
                <emma:interpretation id="interp29" emma:lang="en-IN" emma:confidence="0">
                  <emma:literal>vent-Uniontown</emma:literal>
                </emma:interpretation>
              </emma:one-of>
            </emma:emma>
          </inkml:annotationXML>
          <inkml:trace contextRef="#ctx0" brushRef="#br0" timeOffset="16275.7006">19521 447 65,'0'0'75,"0"0"-18,-6-5-4,6 5-2,0 0-4,0 0 1,0 0-8,0 0 7,0 0-5,0 0 7,0 0-1,0 0-6,0 0 3,0 0 8,0 0-6,0 0 5,0 0 2,0 0-18,0 0 25,0 0-8,0 0-5,0 0-4,0 0-3,0 0-4,0 0-5,0 0 2,0 0-6,0 0-5,0 0 0,0 0-1,0 0-4,0 0-4,0 0-5,0 0 0,0 0 8,0 0-12,0 0 5,0 0 0,0 0-3,10 18 2,-8-11-8,-1 0-1,3 0 0,-4 3-3,3 0 5,-3 2-4,4 4 5,-4-1 3,-4-1-7,4 4 4,4-4-3,-4 5 4,2-2-2,-1 1 1,4-3 1,-4 2 0,4-2-5,-3 0 3,4 6-5,-5-3 5,5-2-5,-1 2 13,-2 0 2,3-3-11,-1 4 5,1-3-1,-3 0 12,2 0 0,-2-1 0,0 2 2,3-3-6,-3-1 0,-1 0 2,2-3-4,1 0 0,-4-2-3,1 1-1,-1-1 6,2-3-2,-1 1 9,-1 0 8,-1-6 1,4 8-3,-4-8-2,1 5 1,-1-5 0,0 6-6,0-6 5,0 0-5,0 0 5,0 0-4,0 0-4,5 3 8,-5-3-4,0 0-9,0 0 9,0 0 6,0 0 0,0 0-1,0 0 5,0 0 1,0 0 0,0 0 2,4 4-3,-4-4-2,0 0-6,0 0 8,0 0-3,0 0-3,0 0 1,0 0 6,0 0 0,0 0 7,0 0-2,0 0 4,0 0 5,0 0 2,0 0 4,0 0 5,0 0-5,0 0-6,14-10-5,-14 10-3,9-11-3,-4 6-4,1-4-2,2 1-2,-2-3-4,2-4-2,4-2-1,2-4-4,-1-4-2,1 0-2,9-7 0,-4 0 2,-6-7-1,6 4-5,-4-3-1,4 1 1,-4-1 3,3 4-6,-5 7 4,0-2-7,-2 4 2,3-1-4,-2 2 26,1-1-6,-4 1-1,2 4 0,-2 2-3,-2 0-3,3 4-1,-6 2-1,2 1-4,1-3 5,-3 7-3,-1-4-4,-3 5 4,6 1-5,-6-1-2,6 3 2,-6 3-4,2-8 0,-2 8 3,0 0 1,0 0-7,0 0-2,0 0 3,0 0-25,0 0-35,0 0-37,-2 18-38,-1-14-44,3-4-60,-9 7-217,2-1-497,0-2 220</inkml:trace>
          <inkml:trace contextRef="#ctx0" brushRef="#br0" timeOffset="19271.6931">19650 372 35,'0'0'46,"0"0"-5,0 0 6,-2-7-7,2 7-2,0 0-1,0 0-1,0 0 1,0 0-5,0 0 6,-4-5-9,4 5 4,0 0-2,0 0-9,0 0 5,0 0 4,0 0 22,-2-7-11,2 7-4,0 0 7,-1-6-4,1 6 1,-7-5-7,7 5 3,0 0-2,-6-2 5,6 2-7,0 0-2,0 0 4,0 0-16,-6-5 10,6 5-5,0 0-2,0 0-4,0 0 5,0 0-9,0 0-1,0 0-5,0 0-5,0 0 7,-8 14-12,7-6 5,-2 0 3,-3 6 2,3 0-5,1 3 0,-4 2 2,0 3-1,0 3-1,0-2 11,1 4 0,2-1-3,-2 2-1,-1 0-11,3-2 14,-2 2-3,2-2 2,-3-2-3,6 1 5,-4-2 16,4-2 7,0 2-4,0-7-10,-2 0 3,4 2 0,-4-4-5,1 0-5,1 0 1,1 1-1,-1 0-1,2 1 2,-2-4-1,6 4-7,-2-1-3,-7-4 10,3-3-9,3 3 0,-3 2-4,2-6 9,-1 4-1,3-3 5,0-2 1,2 6 3,0-1-2,2-5 4,3 1 2,-4 0-5,3-2 2,-1 1-5,0-1 0,0-2 0,4 3-5,-3-1 4,1-3-5,0 2-4,-2-1 4,-1-1-3,4 1 3,-7 1-2,-5-4-2,13 0-3,-13 0 3,13 0 0,-13 0 16,17-7 1,-10 3-2,1-1-4,3 3-1,-2-4-3,2-6 3,2 5 3,1-5-6,2-1 2,-3 1-1,9-6-3,-5 4-2,0 1-1,3-6 1,-2 2-4,2-1 0,-3 0 2,-3 6-1,-1-1 1,1-9-5,-1 8 3,-3 0 0,1-2 0,3-5-2,-5 4 2,2-4-3,-5 2 4,2 1 9,-2 0-2,0-7 2,0 6-3,-4 1 1,5-7-2,-2 1-1,-4 6-1,4-1 0,-4-5-4,4 5 1,-3 1-1,-1 1 0,-1-2-3,0 1 3,0 4-3,0-4 3,0 5 0,0-2-9,-1 0 6,1 8 15,-2-4-3,2 3 1,-3-2-3,3 3-1,-2 0-2,2 0 1,-6 2-2,6-2-3,0 7 1,-1-8-1,1 8-1,1-6-1,-1 6 1,-1-10-2,1 10-2,0 0 1,0 0 1,-5-4-3,5 4 3,0 0-2,0 0-4,0-5 0,0 5 2,0 0 1,0 0 0,0 0 0,0 0-3,0 0 4,0 0-3,0 0 2,-7 16-1,7-12-1,-7 2 1,3 0 1,-1 10-1,-4-5-1,0 6 2,3-2 0,-2 8-1,-6 2-1,6 0 4,-4 0-4,5 3 3,-3 5 1,3-8-2,1 13-1,2-1 4,4 1 0,0-11 1,4 1 8,2-1-2,-2 0 0,9 2 5,-3-3-4,1-1-2,3 0 1,4-1 1,-2-6-1,4 1 1,-7-3 0,7-1-2,0 3 4,0-6-5,2 6-1,-4-11-3,5 3 6,-1-6-4,2 2-9,2-5-2,-3-1 1,2-1-10,-5 0 0,3-5 0,-2-7 7,-2 8-5,-4-8-9,5-1 1,-5-5 2,-2 5 2,2-7 1,-6 6 3,-3-3 1,4-8-2,-4 5 1,-3 3 2,1-7 6,1 7-6,-4-3 0,-1 4 0,0 1 4,0-1-3,2 1 2,0 3 3,-2-1-2,0 3 0,0 4 4,3-4-1,-6 6 1,6-2-2,-3 7 3,0-10 0,0 6 2,0 4 0,0 0-1,0-10-5,0 10 5,0 0 2,0 0-5,0 0 0,-17 13 1,9 3-1,0 0 0,-1 6 3,-3 4-3,-3-1 4,-2 11 1,3-7-4,0-4 6,0 9-4,2-7 2,-2-2 6,6 0-8,1-1-1,-2-1 3,4-6-4,-1-1 3,0 1-3,0-2 0,1-2 2,2-1 2,0-5-1,0 4-1,3-4 3,0-1-1,0-1 3,-2 2 9,2-7 15,0 0 17,2 7 8,-2-7-2,0 0-3,0 0-4,0 0-4,6-25-6,2 13-7,-4-5-1,1-2-4,6-5 2,2-9-6,1-2-1,0-7-4,3 4 1,-2-7 0,5 8-6,-6-6-2,0 20 3,4-11-2,-7 9-2,3 6-2,0 1-1,-1 4 0,-2 0 0,-2 4-2,5 2 0,0 5-1,-5 2-2,2-2 1,3 7 2,-1-1-1,1 4-3,5 3 5,-4 1 2,-1 7-3,4 1 2,-4 2-3,-2 1-1,-2 3 2,0 0 1,0 0 0,-3 4 0,1-1 0,6 8 3,-2 0-2,-4-10 0,4 1 0,-1 0-1,-2-2-1,0 3 0,0-6-2,-1 3 4,-2-3-2,-3-5 1,2 1-6,-2-3-21,0-1-30,-6-3-38,3-3-39,0-2-26,0-6-26,-5 8-26,5-8-32,0 0-128,0 0-399,-17-17 177</inkml:trace>
          <inkml:trace contextRef="#ctx0" brushRef="#br0" timeOffset="19441.3132">20695 978 62,'-12'-2'126,"12"2"1,0 0 10,0 0 13,0 0 2,0 0 4,33 10-14,-14-8-13,8 0-12,2-2-13,2 3-5,3-6-15,9 3-22,0-2-72,0-8-68,-9 4-183,10-3-281,-4-7 126</inkml:trace>
          <inkml:trace contextRef="#ctx0" brushRef="#br0" timeOffset="20386.5795">21659 666 98,'0'0'183,"0"0"-3,0 0 2,-8 6-6,8-6-3,0 0-2,0 0-5,0 0-12,0 0-10,0 0-6,0 0-8,0 0-1,0 0-14,0 0-13,0 0-10,41-3-10,-22 0-7,1 2-6,0-1-3,7 4-8,-5-4-9,2 4-2,5-2-5,4 1-6,-3-2-5,-2 1-7,3 0-38,-7 1-47,-1 2-55,-4-3-65,1 1-59,0-1-144,-7 2-415,-2 0 184</inkml:trace>
          <inkml:trace contextRef="#ctx0" brushRef="#br0" timeOffset="20601.7332">21726 932 126,'12'3'214,"-4"-2"-8,-8-1-9,21 0-20,-4 0-15,-1-1 0,4-2-16,-5 2-13,13-1-11,-4-1-13,2 3-14,-4-2-6,5-1-24,-7 1-41,3 1-56,-3-3-66,2 3-65,-4-2-126,-2 0-314,8 0 139</inkml:trace>
          <inkml:trace contextRef="#ctx0" brushRef="#br0" timeOffset="21273.2922">22579 431 158,'0'-2'149,"0"2"-7,0 0-9,0 0-14,0 0-17,0 0-8,0 0-11,0 0-10,0 0-9,0 0-13,0 0 2,0 22-9,3-7 0,-3 2-2,0 4 25,2 6-7,-1 1 1,3 1-2,-3 10 3,2 3 6,3-5 1,2 9-3,-2-11 7,11 6-1,0-6 4,4 2-4,4-5-7,-2-3-6,-3-5-6,0-2-2,-6-7-5,2-4-3,0 2 0,-1-1-6,5-9 3,-5 6-13,4-8 2,1 0-2,-3-3 1,3-7-4,-3 2-5,-1-2-1,4-10-2,2 0 4,-8-3-6,-1-3-4,7-10-3,-1-5 2,-4-3 1,-1-2-5,0 0 1,-2-2-2,-1 1-1,0 3 0,-5 7-1,-2 5 1,-1-7-2,-3 11 3,3 4-5,-3 5 4,0 1-1,-3 1 1,2 3 3,1 0-1,-2 4 0,2 1 0,-3 2 0,3 2-2,0 4 2,0-10-4,0 10 0,0 0 2,0 0-4,0 0 2,9 14 1,-9-1-2,2-2-1,1 3 3,0 5 0,3 4-4,-6 1 3,0-3 1,2 9 0,2-5 1,-4 4-3,2 2 3,4 6-3,-4 1 2,-1-10 2,4-1 0,-5 5 0,3-7 2,-3 7-3,4-5 2,-2 0 0,1-2-2,2 0-8,1-3-37,0 2-51,2-6-55,2-3-75,0 0-189,0-4-445,1-1 197</inkml:trace>
          <inkml:trace contextRef="#ctx0" brushRef="#br0" timeOffset="22097.6348">23595 774 142,'0'0'160,"0"0"-21,0 0-11,0 0 4,0 0 17,0 0 0,-3 19-2,3-8-15,0 3-14,3-1-9,-6 5-12,3-4-7,-3 8-9,3-4-10,-6 4-5,6 0-8,-3 2-6,-2 1-2,5 5-2,-6-5-7,0 0-4,4 1-3,-4-1-2,3-1-4,0-8-3,2 4-4,-1-5 0,1 2 1,-2-2-2,3 0-5,3-8 0,-2 6 0,-1-5-2,0-4 1,2 2 2,-2 1 0,1-2 12,-1-5 1,0 0 1,0 0-1,6 6-2,-6-6-7,0 0 3,0 0-3,6-18-4,-4 12 0,1-2-3,0-3-2,-3 1 0,6-4-3,-6 6 1,5-3 2,-2 1-4,0-5 3,0 6-6,-3 1-1,0-2 4,3 1-2,0 2-2,-3-4-1,0 4 3,0 0 0,2-4-3,1 4 2,0 1-6,-3-6 1,3 5 3,0-4-1,-3 4 1,0-5 0,0-2-2,0 4 3,0-4-2,2 0-2,-2 1 0,3-3-3,-3 1 1,3-3 1,-3 0 0,0 1 3,3-6-1,0-4 0,5 2 5,-5 0-6,3 6 4,-2-1-3,2 2 2,1 0-3,0 2 0,-1 4 0,2-1 2,3-1-3,-3 3 1,-2 3 3,0-2-1,-3 3-1,1 0 0,0 2-4,0 1-1,2 1 0,-6 3 2,8-3-6,-8 3 7,14 4 1,-7-1-2,4 4 0,3 1 1,-3 3 2,-1-1-2,4 1 1,-1 3-3,-4 3 1,-2-1-1,1-2 2,-2 2-1,-1 0 0,-4 0-2,-1 2 4,-1-4-4,-4 6 1,-1-4 0,-2-2 0,2 3 1,-1-3 0,-1 0 3,0-2-1,-2-1 0,5-2-4,0 0 2,-1-2 0,3 2 2,-1-2-2,2-2-14,-1-1-1,1 3-5,2-7 0,7 7 0,-3-5-6,1 3-1,4-4-1,0-1 2,3 2 2,1-1 0,1 5 5,-5-3 5,3-1-2,-3 4-2,-1 1 2,3-2 1,-2 8 0,-3-1-2,-5 1 6,6-1 6,-7 6-1,0-5-4,-7 2 1,4 3 3,2 0 0,-5-3 5,3-1-2,-5 1-1,2-4 6,3-1 8,-8 0 13,3-1 6,-1-6 11,-3 1-3,-3-2-1,-4-4-4,-1-2-3,-6 0 1,3-6-5,-3 2-5,6-2 0,-1 0-27,-2-3-50,6 6-50,4-6-70,3 1-183,5 0-391,-1-2 173</inkml:trace>
          <inkml:trace contextRef="#ctx0" brushRef="#br0" timeOffset="22575.9728">24453 744 101,'-12'-2'239,"12"2"-12,-8-2-3,8 2-8,0 0-7,0 0-12,-1-9-15,1 9-12,0 0-12,0 0-12,0 0-14,0 0-13,0 0-9,0 0-13,30 7-5,-19-7-9,3 2-9,6 0-9,4 0-4,4-2-8,0 3-2,4-1-19,-3 1-2,5-3-4,-2 0-3,-3 2-5,3-2-12,1 2-27,5-2-35,5 0-37,-12 5-51,-4-5-63,-1 2-48,-10 0-140,-3-2-427,-6 0 190</inkml:trace>
          <inkml:trace contextRef="#ctx0" brushRef="#br0" timeOffset="22872.1833">24502 1029 175,'0'0'191,"0"0"3,0 0-4,0 0 8,0 0-1,0 0-8,0 0 4,6 10-6,-6-10-3,8 6 5,0-5-2,2 4-2,-2-5-10,1 3-22,5 1-3,0-4-13,-2 2-4,4-1-18,2 3-8,-3-4-6,13 3-14,-2-1-8,2-1-10,4-1-2,-5-1-14,7-1-5,8-5-7,1 6 3,-2-1-10,4-2-14,-2 1-35,-11 3-22,-3-4-24,-1 4-37,-8 0-41,-5 0-56,-3 0-72,-4-1-277,-4-5-588,-4 6 260</inkml:trace>
          <inkml:trace contextRef="#ctx0" brushRef="#br0" timeOffset="24119.0675">25896 742 23,'0'0'150,"0"0"-8,0 0-7,0 0-3,0 0-2,0 0-12,0 0-5,0 0-1,0 0-8,0 0-2,0 0-1,0 0-6,0 0-5,0 0-5,0 0-6,0 0 0,0 0-5,0 0 3,0 0-3,1-8-5,-1 8-7,0 0-7,-1-10-6,1 10-5,-3-2-3,3 2-4,0-7-5,-4 1-4,4 6-2,0-7-3,0 7 2,0-8-9,0 1 3,0 1-4,0-3-1,0 0 1,0 2-2,4 0-1,-1-2-7,-2 2 21,4 0-2,-5 0-3,1-4-2,-1 2-4,0 0-1,0 3 7,5-1 3,-4 3-2,-1-4 1,0 8 2,2-7-1,-2 7 0,6-3-2,-6 3-5,0-6 0,0 6-5,0 0 4,0 0-3,0 0-7,0 0-2,0 0 1,0 0 1,0 0-3,9 17 1,-9-3 3,3 1-3,-1 5 6,4 3 10,-6 2-2,5 2-1,-5 0 0,1 0-3,-2 3 5,-4 0 33,5 4-10,0-3 0,0-4-6,5 2 8,-4-1 2,1 4-5,4-9-7,-2 4 3,4-2-3,-6 0-2,4 0-2,0 0 0,-1-8-4,-2-2-4,3 1-6,1-2 0,-4-2-5,-1-4 4,0 1-6,-2-1 6,4-2-10,-4 2-18,-4-4-28,4-4-35,-2 6-38,2-6-58,0 0-59,-14-9-36,3 2-212,8-1-518,-1-2 230</inkml:trace>
          <inkml:trace contextRef="#ctx0" brushRef="#br0" timeOffset="24499.338">26402 626 117,'9'-3'145,"-1"0"-5,1 2-5,2-5-14,0 2-7,5 3-3,1-1-15,0-2-14,0 4-10,3-1-6,2 1 7,4 1-1,0 2-4,0-2 0,-3 1-5,-2-1-3,7 2-5,-3 0 8,-6-2 0,8 2 11,-11-2-11,3 2-3,-2 1-4,-3-1-3,-2 0-1,-1 2-4,-2 1-5,-2 2 3,0 2-3,-6 4 3,4 5 3,-10 6 13,4-1-3,-12 2-3,3 10 1,-4 1-1,-3-2-2,-3 4 4,6-5 0,-6 4-5,3-1-2,-1-3-8,-2 2-4,9-11-2,-1 12-6,0-12 5,2 1-8,1-1-4,5 1-2,-3-3 8,3-4-13,2-1-1,-2-1-11,2-3-33,2-3-38,-1-3-54,1 2-46,0-7-59,0-3-226,0 0-488,0 0 215</inkml:trace>
          <inkml:trace contextRef="#ctx0" brushRef="#br0" timeOffset="25126.7807">26545 1000 82,'0'0'135,"0"-10"11,0 10-11,0 0-13,0 0-5,21 0-13,-8 3-7,0-1-15,7-2-9,0 0-3,6 5-9,5-5-10,0 1 3,12-1-7,4 0-7,1 2 2,-7-2-11,7 1-2,-2-1-2,1-3 4,4 3-13,-9 0 5,0-5-5,1 2-3,-3-1 4,-12 4-11,-2-1 3,-4-1 4,-3 1-20,-2-2 13,0-3 6,-1 2 11,-7 2 12,2-1-2,-2-1 4,-2 1 3,3 0 5,-6-1 4,-4 4-9,13-6-3,-12 3 2,2-2 9,-3 5-2,6-3-3,-6 3-7,3-4 2,-3 4-3,0 0-2,6-6-1,-6 6-4,0 0 0,0 0-9,0 0 2,0-5-7,0 5 1,0 0-3,0 0-3,0 0-1,0 0 3,-12 18-2,6-11-3,-2 4-1,-2 3 1,-3 3-5,1 2 2,0 3 0,-2 2-2,5 1 3,1 0-3,2-1 2,0 1 4,4 1-1,2-2 0,3 7 3,8-6 7,-3 0 1,6 0 7,2-2-1,4-2 2,3 0 4,0-9 0,-1 2 17,-2-1 8,0-10 8,-6-1 25,6-2-11,-5-4 5,3-6 1,1-1-14,-2-4-3,-5 1-1,3-7-11,-1-2-5,0-2-1,0-11-3,-8 11-11,0-3-5,-1 1-3,-5 2-3,-7 1-5,0 3-10,-10-2-38,-6 6-51,-17-5-76,-3 2-89,-9 2-96,4 6-177,5 2-561,-1 2 249</inkml:trace>
          <inkml:trace contextRef="#ctx0" brushRef="#br0" timeOffset="27861.3171">28379 835 65,'0'0'74,"0"0"-3,0 0 3,0 0-9,0 0-3,0 0 2,0 0 3,0 0 2,0 0-10,0 0-1,0 0-9,0 0 8,0 0 1,0 0 0,0 0-6,0 0-3,0 0-4,0 0-6,0 0 0,0 0-6,-7-4 3,7 4-10,0 0 0,0 0-6,-7-3-4,7 3 3,0 0-1,-6-4-4,6 4 0,-6-4-1,6 4-4,0 0-6,-2-8 7,2 8-4,0 0 0,0 0 2,0 0 2,0 0 3,0 0-8,0 0-3,0 0 1,0 0-1,0 0 4,0 0-2,0 0 3,20 16 9,-14-9-1,-1 0 6,7 4 3,-1-3-3,-1 2 4,0 1-2,3 1-1,1 0-8,0 0 8,3 5-2,-3-6 4,10 6 7,-2-2-3,-1 0 6,-1 0 4,2 5 2,2-3-4,-1-4 0,2 5-6,-2-5 0,-3 1 0,1 0-2,-1 2-4,-6-7-2,0 2-2,0 1-4,0-5-1,-2 4-2,-5-4-1,1 2-2,-2 1 3,8-2-6,-8-1 3,2 3-3,-2-4 0,-1 2 2,1-5 0,-3 4-5,3-3 2,0 3 0,-3-2-1,2-2 1,-1 0-1,-4-3 0,8 3 0,-8-3-1,2 4 1,-2-4-2,7 5 2,-7-5-2,3 3 2,-3-3-1,0 0-7,0 0-20,0 0-30,0 0-45,0 0-35,-10-15-30,3 11-19,0-7-106,-1 4-310,0-2 138</inkml:trace>
          <inkml:trace contextRef="#ctx0" brushRef="#br0" timeOffset="28328.6483">28883 779 115,'0'0'152,"0"0"-12,0 0-11,0 0-19,0 0-8,0 0-15,0 0-16,0 0 8,0 0-16,-19 20 24,6-13-4,-1 11 0,-5 1 22,-1 1-7,0 5-5,-8 5 11,5 2 9,-3-3-2,-5 6-8,2 2 11,8-5-5,-6-1-7,3-1 2,-8-2-6,6-1-7,1-6 7,0-1-10,6 0-1,-1 0-13,-3-5-3,9-2-7,0-1-2,3-2-13,-3-2-2,5-1-5,-2 0-6,5-1-5,2-1-3,-2-2-2,1 1 1,5-4-12,-6 6-1,6-6-30,0 0-43,-3 4-61,3-4-78,0 0-93,0 0-180,0 0-509,49-11 226</inkml:trace>
          <inkml:trace contextRef="#ctx0" brushRef="#br0" timeOffset="31416.9843">29534 486 13,'0'-7'66,"0"0"7,0 7 4,0-11 1,5 8-5,-5-1-5,0 4-4,1-7-8,-1 7-13,0-12-3,0 6-4,0 6-1,0-6 0,0 0 8,0 6-10,0-7 23,0 7 0,0-6-12,0 6-1,-6-7 19,6 7-12,0 0 4,0-11-8,0 11 1,-1-3-9,1 3-1,0 0-6,0-9-9,0 9 11,0 0-3,-2-7-6,2 7-2,0 0 0,0 0-8,0 0 6,0 0-5,0 0-5,0 0 0,0 0 6,0 0-11,0 0 4,-5 26 6,4-15-9,-4 2 0,4 5-2,-1 1 5,-2-1-3,-2 4-1,-1 3-5,6 3 47,1 1-1,-6-3-4,4 5-5,-2-5-1,2 3-4,-4 0 7,4-1 16,-2-3-2,2-2-11,-2-5 2,2 7-4,2-7-3,-3-3-4,0-2-2,3 1-10,0-3 2,0-4-3,-2 4 3,2-4-7,0-1 2,-4-1-5,4-5 0,0 10-1,0-10-2,0 7-5,0-7-33,-2 4-42,2-4-70,0 0-235,0 0-407,0 0 180</inkml:trace>
          <inkml:trace contextRef="#ctx0" brushRef="#br0" timeOffset="32049.4484">29965 458 1,'0'0'128,"-4"-4"-13,-2 1-4,6 3-15,0 0-14,-25 3-8,16-3-4,-2 4-4,2-1-3,-2 2-19,-4 1 7,6 1-4,-4 4 1,1-3-10,3 3 0,-3 6-7,-1-5 3,6 5 0,-7-6 3,6 11 2,-4-5-6,4-2-1,2 9-8,3 1 17,0-7 5,3 7-2,0-8 1,0 3-8,3 1 1,6 1-3,-1-8 2,0 5-5,4-6-1,0 2 7,-3-5-5,2 2 3,-3-5-3,-1-1-1,1 2 3,3-4 4,-3 0 3,1-1-4,1-3-5,-10 0 17,16-1 6,-7-5-5,2 2 0,-2-4-5,3 1-8,1-6 3,-1-1-5,5-9-1,-4 2-2,1-2 14,-1-4-3,2 5-4,-3-3-5,2-1 0,-3 2 7,-2 5-3,-1-5-9,-2 6 0,0 0 18,-5 0-7,1 4-3,-2-4-6,0 7-1,-2-6-3,-5 5-7,-2-1-3,-2 0 0,-3 3-1,-1 1-4,1 2-2,-3 0-5,6 3-33,-1 2-36,0 2-38,-2 0-55,2 0-59,1 2-222,3 1-474,8-3 211</inkml:trace>
          <inkml:trace contextRef="#ctx0" brushRef="#br0" timeOffset="32640.9907">30544 556 47,'-8'0'121,"2"-4"-11,6 4-6,-14-1-17,8-1 4,-1 0-18,7 2-8,-16-3-3,5 3-3,11 0-11,-13 3 1,5 1 0,-4 0-12,4-1 6,-4 1-1,3 8 0,-5-3 3,1-2-5,3 5-1,-1-1-9,2 3-1,-2 3 33,3-2-6,1 0-8,0-2 0,1 4-3,3-1 0,0 2-1,0-2 2,3 0 3,2 0-2,-1 4-2,4-6 0,2 2-9,1 1 6,0-3-3,0-2-1,4 1-7,-5-2 3,6 0-3,1-4-1,-1 3-4,3-3 2,2-1-6,-3 1 3,4-4-2,1 3 1,-2-5 0,-1-1-4,2-1 5,-3-2 2,1-4-5,-1 0 0,-3-1-1,1-6-3,0 0 1,1-5 0,-1-1-2,-1 1 0,3-6-3,-5 1 0,1-1-2,-7-1 0,4 4 3,-4 4-8,4-3 3,-7 3-4,2 3 0,-2-3-1,-2 0 0,0 4 0,0-3-3,0 5 2,-2 1 4,2 4-6,-4-2-5,2 0-24,-4 2-34,3 3-45,-6 1-47,1-1-44,8 4-162,-14-3-389,14 3 173</inkml:trace>
          <inkml:trace contextRef="#ctx0" brushRef="#br0" timeOffset="33050.2812">31150 497 59,'0'0'160,"0"0"-24,0 0-15,0 0-11,0 0-16,0 0-5,0 0-5,-12 16-11,12-3-13,-6-1-1,4 5-8,-4-2-4,0 9 0,4-6-15,2 4 4,-1 2 19,-4-1-3,5-5 19,0 7 0,5-7 4,-4 0-3,7 1 7,4-5-5,-4 6-8,6-4-2,-2-2-2,2-1-8,0-6-4,1 4 0,2-4-2,-2 0-6,-1-3-6,1-3 5,-1-1 12,3 0 11,-3-5-3,0 2-5,0-7-6,-1 2-3,3-3 8,-1-9-5,-1 8-7,4-9-4,-4-3-4,6 1-2,-5 1-4,2 0-2,-3 0 20,-6 6-6,-1 0 2,1-1-3,-2 6-7,-4-4-1,-1 6-4,2-7-4,-6 7-2,2 1-4,-7-6-9,-1 6-31,-16-5-46,-2 6-55,-1-1-81,-13 2-277,-8 0-520,4-1 231</inkml:trace>
          <inkml:trace contextRef="#ctx0" brushRef="#br0" timeOffset="40813.8168">31001 278 51,'0'0'50,"0"0"-2,0 0-3,0 0 5,0 0-2,0 0-5,0 0 9,0 0-1,0 0-2,0 0 5,0 0 6,0 0-18,0 0 7,-9-3-4,9 3-5,0 0-28,0 0 21,0 0-9,0 0 6,0 0-19,0 0 6,0 0-4,0 0 4,0 0-11,0 0 0,-6 6 9,6-6-9,-11 3-11,7 2 16,-7 3 2,3-2-13,-4 2 10,3 6-4,-4-4-8,0 4 8,-3 2 4,-4 2-8,0-1 6,0 5-14,-6-3 14,6 1-11,-7-2 11,-1 7-6,-3 0-5,2 1 5,5-7 0,-7 6 2,2 2-3,-5 3 6,-1-2 20,-4 1 19,10 0-5,-9-2-7,3 1 0,-2 0-3,-2 1-3,4-2 5,0 2 12,0-1 0,-2-3-2,8 0-6,-5 1 1,5-1 3,4-6 1,2 0-6,2-4-5,1 1-3,0-2-2,3-3-2,6-4-1,0 0 1,4 0-8,-7-1 1,9-1 0,-4-1-1,3-1-5,0 3 1,-2-4-6,8-2-15,-8 5-58,8-5-60,0 0-157,0 0-305,0 0 135</inkml:trace>
        </inkml:traceGroup>
        <inkml:traceGroup>
          <inkml:annotationXML>
            <emma:emma xmlns:emma="http://www.w3.org/2003/04/emma" version="1.0">
              <emma:interpretation id="{F88E8D90-18CB-4354-8CA9-3338409E7774}" emma:medium="tactile" emma:mode="ink">
                <msink:context xmlns:msink="http://schemas.microsoft.com/ink/2010/main" type="inkWord" rotatedBoundingBox="33071,3426 33507,3436 33492,4078 33056,4069">
                  <msink:destinationLink direction="with" ref="{21F5AC59-D463-41E9-A784-B52550D26FC3}"/>
                </msink:context>
              </emma:interpretation>
              <emma:one-of disjunction-type="recognition" id="oneOf6">
                <emma:interpretation id="interp30" emma:lang="en-IN" emma:confidence="0">
                  <emma:literal>5</emma:literal>
                </emma:interpretation>
                <emma:interpretation id="interp31" emma:lang="en-IN" emma:confidence="0">
                  <emma:literal>4</emma:literal>
                </emma:interpretation>
                <emma:interpretation id="interp32" emma:lang="en-IN" emma:confidence="0">
                  <emma:literal>S</emma:literal>
                </emma:interpretation>
                <emma:interpretation id="interp33" emma:lang="en-IN" emma:confidence="0">
                  <emma:literal>z</emma:literal>
                </emma:interpretation>
                <emma:interpretation id="interp34" emma:lang="en-IN" emma:confidence="0">
                  <emma:literal>s</emma:literal>
                </emma:interpretation>
              </emma:one-of>
            </emma:emma>
          </inkml:annotationXML>
          <inkml:trace contextRef="#ctx0" brushRef="#br0" timeOffset="45576.2428">32230 655 68,'0'0'72,"33"0"2,-33 0-3,15 1-5,-7 1 0,4-1-8,-1 2 10,-1-3-6,10 1-9,-6 1-3,0-2-1,6 1-7,0-1-3,0 3 4,-6-3-15,7 1 9,-1 1-13,-1-2-8,-4-2 5,0 2-4,2 0 9,-6 0-9,3 0-4,0 0-1,-5-1 1,-2-2-1,1 2-2,-8 1-3,9-2 7,-9 2-8,9-4-3,-9 4 2,0 0-3,0 0 1,0 0-8,-18-10-3,18 10 11,-15-2-9,9 0 3,-5 1 0,11 1-5,-20 0-3,9 0 9,11 0-2,-20 0 1,13-3 4,-6 3-4,3 3-6,10-3 3,-19 1 4,8 1-15,2-2 14,-3 2 3,-2 4-3,2-3-4,3 1 12,-8 0 4,3 2-16,0 3 5,3 0-2,-2 2-7,2 1 8,-3-1 3,2-1-11,1 5 4,-1-3 8,-2 2-6,2-4 7,4 4-5,-3-7 6,3 9 0,2-7-1,-1 2 2,4 0 1,-2-3 7,5 2-6,0 1-20,0-1 21,0-2-8,5 2 8,1-2 2,3 0-9,5 4 8,1-6-2,2 1 3,0 2-1,3-5 6,0 3-5,0-3 0,1 0-8,-1 3 3,0-4-3,0 3 2,0 0 1,-5-4-2,5 3-1,-6 2 5,-5 0-6,8 0-1,-5 3-1,-4 2-2,0-2 7,-5 7 1,0 0 0,-6-2 0,1 2-1,-1 0 2,-6-1 2,0 1-1,1-2 0,1 2 24,-4-6 3,-1 3 4,2-4-4,-4 1 1,2-4 2,-2 1-1,-1-2-4,-3-2 0,-2-3-3,-8-2-6,4-2-3,-7 0 5,5-8-12,1 3-62,5-5-39,-4 1-155,8 2-264,-5-1 117</inkml:trace>
        </inkml:traceGroup>
      </inkml:traceGroup>
      <inkml:traceGroup>
        <inkml:annotationXML>
          <emma:emma xmlns:emma="http://www.w3.org/2003/04/emma" version="1.0">
            <emma:interpretation id="{5DECD724-2B6B-49E2-AC8D-921F2154B66E}" emma:medium="tactile" emma:mode="ink">
              <msink:context xmlns:msink="http://schemas.microsoft.com/ink/2010/main" type="line" rotatedBoundingBox="27754,4650 32448,5247 32290,6489 27596,5891"/>
            </emma:interpretation>
          </emma:emma>
        </inkml:annotationXML>
        <inkml:traceGroup>
          <inkml:annotationXML>
            <emma:emma xmlns:emma="http://www.w3.org/2003/04/emma" version="1.0">
              <emma:interpretation id="{5AAB65D4-9BE2-4BCF-8C2D-7005CD8E065A}" emma:medium="tactile" emma:mode="ink">
                <msink:context xmlns:msink="http://schemas.microsoft.com/ink/2010/main" type="inkWord" rotatedBoundingBox="27754,4650 30346,4980 30188,6221 27596,5891"/>
              </emma:interpretation>
              <emma:one-of disjunction-type="recognition" id="oneOf7">
                <emma:interpretation id="interp35" emma:lang="en-IN" emma:confidence="0">
                  <emma:literal>3640</emma:literal>
                </emma:interpretation>
                <emma:interpretation id="interp36" emma:lang="en-IN" emma:confidence="0">
                  <emma:literal>3600</emma:literal>
                </emma:interpretation>
                <emma:interpretation id="interp37" emma:lang="en-IN" emma:confidence="0">
                  <emma:literal>36000</emma:literal>
                </emma:interpretation>
                <emma:interpretation id="interp38" emma:lang="en-IN" emma:confidence="0">
                  <emma:literal>36400</emma:literal>
                </emma:interpretation>
                <emma:interpretation id="interp39" emma:lang="en-IN" emma:confidence="0">
                  <emma:literal>36ifo</emma:literal>
                </emma:interpretation>
              </emma:one-of>
            </emma:emma>
          </inkml:annotationXML>
          <inkml:trace contextRef="#ctx0" brushRef="#br0" timeOffset="35909.8187">26846 2185 59,'-11'0'104,"11"0"-3,0 0-8,0 0 0,0 0-5,0 0-3,0 0 4,0 0-20,0 0 9,0 0 5,0 0 4,0 0-1,0 0 1,0 0-1,0 0 0,0 0 0,0 0-3,0 0-4,0 0-7,0 0-9,0 0-4,0 0-3,0 0-2,0 0-2,17-11-6,-17 11-4,12-8-5,-4 6-5,-1-4 0,-1 1-6,7 3 0,-6 0-5,0-1 2,0 3 1,1-5-3,-8 5 2,12-6-2,-4 5-3,6 0 2,3 1-8,-1 0 5,4 0-4,0 0-6,0 1 0,-3 4 2,-3-3-5,3 1 1,-5-1 0,-1 4-5,0 0 5,-1 2-3,4 0-1,-8 1 1,7 4 0,-6-6 3,1 7 0,-2-3-2,0 3-5,-4 1 5,2-1-1,-4-2-5,0 3 4,-4-2-1,2 1 2,2 1 0,-6-2-1,-2 2-1,2-7 3,0 2-1,1-2-1,-5 2-1,-3-2 2,0-1 1,-1 0 0,3-1-6,-3 2 4,5-4 1,-2 0 1,5-1-5,0 1 1,0-1 1,6-3 0,-8 3 0,2 0 0,6-3-4,0 0-2,0 0 1,-8 4-1,8-4-3,0 0 0,0 0 0,0 0 2,14 7-5,-8-3 2,1-1 1,2 4 2,0-2 1,6 2-2,-1 4 0,0-2 2,0 0 3,-4 0-3,3 3 0,-6 1 3,0 1 2,0 0-1,-4 3-6,0-3 6,-1 2-5,2 0 9,-4 2-6,-4-3 6,2 0-4,-4-1 4,0 3 2,-8 2-3,0-8 0,-2-1 3,2 0 0,-3-2 0,0-4 3,-3 3-2,2-4-1,-2 1-4,3-4 7,-3-1-2,-2-3 1,4 1 1,-2-4-6,5 4 2,1-4-27,-3 0-53,8-7-71,-4 6-214,7-5-392,5-2 174</inkml:trace>
          <inkml:trace contextRef="#ctx0" brushRef="#br0" timeOffset="36589.2996">27923 2251 30,'-14'0'93,"14"0"-8,0 0-7,-14 1-7,14-1-9,-7 0-8,-1 5 19,-3 2 10,-3-3-6,0 1-8,1 5 5,-1-3 11,0 3 5,-6 1 1,-3 3-9,3 1-9,-1 0 3,1 3 15,-5 3-6,4-1-4,-1-1-7,2 3-2,0-1-6,6 1-9,-1-2 9,-2 1-5,8-1-4,0-2-2,4-1 2,-1 1 2,6-2-4,0 2 1,0-3-2,6 1-4,-4-1-1,5-2-2,6 2-1,-6-7-7,6 2 3,-1 1-3,2-4-6,1-1 0,0 0-4,4-1 1,-1-1-3,-1-3-1,0 1-4,-3-2-1,-3-2-1,1 2-5,0-4 1,-4 3 0,3-2 1,-4 0-2,1-1 1,1 1 0,-6-1-5,0 1 2,-3-4-2,0 7-2,2-11 1,-4 3-2,-4 2 0,3-3-3,-5 0 4,-4 1-2,0-7-1,-2 8 0,0-2-3,-1-2 2,-2 3-1,2-2-3,1 3 2,0 0-2,0-2-1,3 2-8,2 4-35,0-3-47,-2 1-46,5 1-50,3-1-64,-2-4-161,4 7-444,1 2 196</inkml:trace>
          <inkml:trace contextRef="#ctx0" brushRef="#br0" timeOffset="37246.0539">28385 2372 115,'-5'-7'114,"5"7"-8,0 0-4,-1-7-7,1 7 3,0 0-14,0 0 3,0 0-4,-2-5-16,2 5 10,0 0-10,0 0-13,0 0-5,0 0 8,0 0-17,0 0-4,0 0-3,-20 4-7,20-4 3,-12 4-7,4 0 1,-3 3-1,4-3-7,-1 3 1,-4 3 0,-2 1 6,-1-1-9,2 5 1,0 0 2,-1-4 4,5 7 2,-2-4-4,2 0-7,-2 4 17,3 0 2,2-4-4,0 4 3,4-1-4,-1-1 3,3-1 1,0 2 5,3-2-2,5 3 2,0-5 3,4 3 0,2-3 1,6 2-4,4-1 2,-1 0 0,5-4-11,-4-4 6,1 0-2,-5 0-2,-2-2 0,1-3 6,-4-1 8,-3-1 7,-1-3 1,3-2-5,0-1-1,-2-4-4,0 1-5,-2-2-3,2-5-3,-4-1-3,-1-4-2,5-2-4,-4-2-1,3 2-3,-5-1 1,-3 1-2,2-4-1,-4 10-4,-1-4-2,0 9 4,5-5-4,-5 3 0,-5 0-1,4 4-1,-4 2-3,5-2 4,0 4-9,-3 2 0,0-2-15,-5 5-29,8 2-31,-9-4-38,-2 4-42,11 0-47,0 0-176,-20 4-413,19-2 182</inkml:trace>
          <inkml:trace contextRef="#ctx0" brushRef="#br0" timeOffset="37785.2334">29233 2355 104,'-13'-4'115,"13"4"-13,-8 0-1,8 0-2,-8-3-14,8 3-10,-12-1-10,12 1-1,0 0-5,-15 3-12,4 0 3,3 1 6,-6 3-6,1-2-9,-1 5 6,0-2 12,-4 3-2,2-1-4,-2 7-3,-1 1 1,1-4 2,3 4 3,-2 3-2,1-3-9,9 0-4,-4-2-3,3 2 4,5-2-1,-1 0 6,2 2 6,4 0 0,-2-4 2,7 5 2,1-6 1,1 2 2,2-5 2,1 5 1,0-7 0,4 2 4,-1-2-7,4-1-1,7 2-1,-6-7-6,9 1 1,-5 0-6,-5 0 10,5-3 3,-4-3 3,-4-3-9,8 2 0,-7-3-4,4-8-2,-1 1-6,3-5 5,-6-1-9,2-1 1,-5-4 1,-1 0-7,3 0-4,-6 0-1,-5 2-5,0 5 2,-1-1-6,-4 4-3,-3-1-3,2-2 1,-4 3-6,-3 0 4,1 4-8,-7 4-16,-1 0-53,-4 5-53,-2 4-83,1 2-103,-2-1-177,2-2-521,5 5 232</inkml:trace>
          <inkml:trace contextRef="#ctx0" brushRef="#br0" timeOffset="41647.4035">28713 2091 11,'0'0'87,"0"0"-8,0 0-20,0 0 3,0 0-7,0 0-4,0 0-11,0 0 5,0 0-14,0 0 0,-12 19 3,3-8-3,-2 3-8,-4 0 14,-4 8 12,-1-3-13,-1 1 3,-8 16 21,1-4 11,-10-1-3,4 1 11,-1 2-4,1-1 4,-8 6 1,5 0 24,-2-2-3,0-1-4,2-1 0,-21 13-9,17-10 9,-15 9 7,13-10-9,-16 11-6,16-15 13,-3-1-4,-11 16-4,12-10-6,5-5-8,5-2-6,1-6-8,4 2-9,5-6 5,5-2-16,0-8-3,11 3-2,-3-1-7,-2-2 1,8-7-5,-2 3-2,2 0-6,4-3 0,-4-1-2,6-3-1,-6 4 2,6-4-7,0 0-3,0 0-19,0 0-52,0 0-74,8-28-104,10 9-238,-2-5-515,10-4 229</inkml:trace>
        </inkml:traceGroup>
        <inkml:traceGroup>
          <inkml:annotationXML>
            <emma:emma xmlns:emma="http://www.w3.org/2003/04/emma" version="1.0">
              <emma:interpretation id="{4F4B8938-AA82-4B46-A588-586DE5EB9D11}" emma:medium="tactile" emma:mode="ink">
                <msink:context xmlns:msink="http://schemas.microsoft.com/ink/2010/main" type="inkWord" rotatedBoundingBox="31677,5441 32412,5534 32336,6128 31602,6034"/>
              </emma:interpretation>
              <emma:one-of disjunction-type="recognition" id="oneOf8">
                <emma:interpretation id="interp40" emma:lang="en-IN" emma:confidence="0">
                  <emma:literal>18</emma:literal>
                </emma:interpretation>
                <emma:interpretation id="interp41" emma:lang="en-IN" emma:confidence="0">
                  <emma:literal>88</emma:literal>
                </emma:interpretation>
                <emma:interpretation id="interp42" emma:lang="en-IN" emma:confidence="0">
                  <emma:literal>is</emma:literal>
                </emma:interpretation>
                <emma:interpretation id="interp43" emma:lang="en-IN" emma:confidence="0">
                  <emma:literal>8</emma:literal>
                </emma:interpretation>
                <emma:interpretation id="interp44" emma:lang="en-IN" emma:confidence="0">
                  <emma:literal>if</emma:literal>
                </emma:interpretation>
              </emma:one-of>
            </emma:emma>
          </inkml:annotationXML>
          <inkml:trace contextRef="#ctx0" brushRef="#br0" timeOffset="43643.8748">30808 2709 1,'0'0'116,"0"-10"-9,0 10-11,-5-7 5,5 7-10,0-12-5,-1 10-12,1 2 12,-5-7 1,5 7-2,5-7-5,-5 7-8,0 0-6,0-5-6,0 5-9,0 0-1,0 0-11,0 0-5,0 0-4,0 0 2,-6 25-14,6-11 20,-2 5 1,-3 5-2,5-1 10,-1 5-8,-4-2-1,4 2-2,-4 1-4,2-1-5,-1 1 2,4 0-1,-2-3-4,-3 1-2,4-2-3,1 1-2,-5-4-2,5 2-5,0-5 6,0-1-2,5-1-2,-5-3 0,0-2-49,0-5-55,1 3-59,-2-2-139,2-4-312,-1-4 139</inkml:trace>
          <inkml:trace contextRef="#ctx0" brushRef="#br0" timeOffset="44333.363">31340 2787 6,'-16'5'64,"8"-4"-8,-1 2-7,-2 4 0,0-1-10,-3 2-2,4-4-2,2 3 4,-1-3-12,-2 3 0,-1 4-6,3-1 1,1-1-6,0 3 1,-3 0-2,2-2 3,-2 6-1,4-7 1,5 6-1,-2-6 1,1 8-9,-2-4 0,5 0 7,5 1-5,-2 2 6,3-4-5,1 5-6,0-3-4,6 1 8,-2 0 3,3-1-5,-3 0-1,7 4 3,-6-3-3,2-2-4,-3-2 1,0 3-1,-4-4-4,6 1 7,-7-4-3,0 1 0,-3 0-2,2-1 6,-2 0-9,3-3 3,-6 3 4,1 0-3,-1-3 1,0-4 11,-1 12 9,-2-10 18,-2 5 4,1-3-3,-4-1-4,8-3-10,-14 4 6,6-4 8,-1 0-11,-3 0 2,12 0 1,-20 0 4,11-2 4,0 0 10,1 0 14,8 2 3,-12-6-3,7 0-7,-1 3-3,1-5-4,2 1 1,-1-2-1,4 2-8,-2-3 3,2 0 7,-3-4-4,3 0-4,3 3-4,-1 3-5,-2-3 1,0 0 2,4 2-6,-2 0-3,4 0-4,2 1 1,1-3-7,-3 1-1,6-1 2,0 3-6,2-5-2,2 2-1,2 1 1,-3 1 3,7-5-8,-1-3 1,-1 5 0,0-6-3,0 4-2,-5-4-1,4 4 2,-1-9-2,-8 9 1,3-5-6,-2 3 4,-3 1 2,-2 1-5,-2-3 0,0 6-14,-3 0-18,-1 0-45,0-1-57,-5 0-62,-4 0-148,3-1-372,-2 7 165</inkml:trace>
        </inkml:traceGroup>
      </inkml:traceGroup>
      <inkml:traceGroup>
        <inkml:annotationXML>
          <emma:emma xmlns:emma="http://www.w3.org/2003/04/emma" version="1.0">
            <emma:interpretation id="{19BA5FDA-6F41-4B62-A6D5-FF5210BE7B89}" emma:medium="tactile" emma:mode="ink">
              <msink:context xmlns:msink="http://schemas.microsoft.com/ink/2010/main" type="line" rotatedBoundingBox="24948,6276 31907,6799 31822,7921 24863,7397"/>
            </emma:interpretation>
          </emma:emma>
        </inkml:annotationXML>
        <inkml:traceGroup>
          <inkml:annotationXML>
            <emma:emma xmlns:emma="http://www.w3.org/2003/04/emma" version="1.0">
              <emma:interpretation id="{7C2CB253-4D0B-4071-92F1-EDDB80C81DA5}" emma:medium="tactile" emma:mode="ink">
                <msink:context xmlns:msink="http://schemas.microsoft.com/ink/2010/main" type="inkWord" rotatedBoundingBox="24927,6558 25521,6602 25490,7014 24896,6969"/>
              </emma:interpretation>
              <emma:one-of disjunction-type="recognition" id="oneOf9">
                <emma:interpretation id="interp45" emma:lang="en-IN" emma:confidence="0">
                  <emma:literal>=</emma:literal>
                </emma:interpretation>
                <emma:interpretation id="interp46" emma:lang="en-IN" emma:confidence="0">
                  <emma:literal>#</emma:literal>
                </emma:interpretation>
                <emma:interpretation id="interp47" emma:lang="en-IN" emma:confidence="0">
                  <emma:literal>&lt;</emma:literal>
                </emma:interpretation>
                <emma:interpretation id="interp48" emma:lang="en-IN" emma:confidence="0">
                  <emma:literal>&gt;</emma:literal>
                </emma:interpretation>
                <emma:interpretation id="interp49" emma:lang="en-IN" emma:confidence="0">
                  <emma:literal>z</emma:literal>
                </emma:interpretation>
              </emma:one-of>
            </emma:emma>
          </inkml:annotationXML>
          <inkml:trace contextRef="#ctx0" brushRef="#br0" timeOffset="49353.7635">24247 3780 47,'0'0'103,"0"0"-11,0 0 7,0 0-23,0 0 8,0 0-24,0 0-3,0 0-3,-6 4-4,6-4-6,0 0 3,0 0-12,0 0-1,0 0-10,-3 6 3,3-6 14,0 0 4,0 0 8,0 0-3,0 0 7,0 0 0,0 0 5,0 0 3,14 5 10,-8-3-1,8 2-1,0-3-4,6 5-9,7 1-5,-1-2-6,2 1-4,0 1-7,13 3-15,-13-5-27,-1 2-51,1-1-45,4-2-60,-4-1-108,-8-2-290,0 3 128</inkml:trace>
          <inkml:trace contextRef="#ctx0" brushRef="#br0" timeOffset="49572.9194">24019 4165 50,'6'5'211,"2"3"-10,5-11-5,4 3-7,5 3-12,5 0-14,1-3-14,13-3-17,-1-3-10,3 4-13,-3 2-10,-11 0-14,16 2-13,-11 1-42,-5-6-39,3 6-44,2 3-49,-5-5-73,-11 2-100,7 1-297,-8-1 131</inkml:trace>
        </inkml:traceGroup>
        <inkml:traceGroup>
          <inkml:annotationXML>
            <emma:emma xmlns:emma="http://www.w3.org/2003/04/emma" version="1.0">
              <emma:interpretation id="{99E53A30-F51F-44F2-BE00-43C0C1F5288E}" emma:medium="tactile" emma:mode="ink">
                <msink:context xmlns:msink="http://schemas.microsoft.com/ink/2010/main" type="inkWord" rotatedBoundingBox="26509,6475 29459,6697 29395,7546 26445,7324"/>
              </emma:interpretation>
              <emma:one-of disjunction-type="recognition" id="oneOf10">
                <emma:interpretation id="interp50" emma:lang="en-IN" emma:confidence="0">
                  <emma:literal>47.2</emma:literal>
                </emma:interpretation>
                <emma:interpretation id="interp51" emma:lang="en-IN" emma:confidence="0">
                  <emma:literal>67.2</emma:literal>
                </emma:interpretation>
                <emma:interpretation id="interp52" emma:lang="en-IN" emma:confidence="0">
                  <emma:literal>672</emma:literal>
                </emma:interpretation>
                <emma:interpretation id="interp53" emma:lang="en-IN" emma:confidence="0">
                  <emma:literal>4712</emma:literal>
                </emma:interpretation>
                <emma:interpretation id="interp54" emma:lang="en-IN" emma:confidence="0">
                  <emma:literal>471.2</emma:literal>
                </emma:interpretation>
              </emma:one-of>
            </emma:emma>
          </inkml:annotationXML>
          <inkml:trace contextRef="#ctx0" brushRef="#br0" timeOffset="50481.5643">26015 3711 100,'0'0'130,"0"0"-10,0 0-15,0 0-11,0 0-12,0 0-5,0 0-9,0 0-8,-10 19-4,2-6-6,0 2-4,-6 4-4,1 2-2,-6 3 8,-1 1 6,0 5 6,-4 4-2,1-5-3,-5 0-7,7-5-1,2 1-8,1-5 12,-5 5 1,0 7-5,7-10-5,0 1-3,-1-2-2,4-4 12,1-5-10,3 4-4,-3-7 0,5 0-6,0-1-2,1-1-1,-1 0-6,6 0 3,-4-4-2,4 2-3,-4 1 7,5-6-3,-1 5-2,1-5 2,0 0 5,-2 6-6,2-6 2,0 0 3,2 7-2,-2-7-1,12 1-4,-4 3-2,7-1 1,5 0-1,0-2-5,11 2 1,-4 1-2,4-2 2,1 2-2,11-1-1,-3 5 1,1-7-4,-8-1 1,8 3 0,-9 1-5,1-5 5,-1 1-2,-3-4-3,2 5-2,-2-2 1,-15-2-2,6 3 1,-10-4 0,4 0 3,-3-1-4,1-6-2,-4 4 4,-4-1-8,-2-3 1,-1-3-4,4 0 1,-10 0-5,5 0-1,-1-1 1,-5 0-4,4-2 0,-9 2 4,8 1-4,-9-1 7,6 4-4,-5-3 5,1 0-1,0 6-1,0-1 1,3 4 4,-3-2-3,0 0-1,7 1 2,-1 1 3,-4 0-6,8 5 2,-8-1 4,8 1-3,0 0 1,0 0-9,-15 6 13,9-1-3,1 2 4,-1 1 1,0 4-4,-2 0 1,1 5 3,1-1 2,-2 9 1,2-1 1,-2 1 5,7 0-2,-4 1 2,2-1-3,0 0 2,6-4-1,-6 4 6,6 2-4,0-2 2,2 2 0,1-2-2,1-2-8,1 1 1,-3-7-44,-1-2-78,1 0-62,-1-2-141,1-5-351,-2 0 155</inkml:trace>
          <inkml:trace contextRef="#ctx0" brushRef="#br0" timeOffset="51241.117">26612 4008 80,'0'0'112,"0"0"11,0 0-11,0 0-3,0 0-5,5-8-10,-5 8-4,0 0-6,0 0-9,0 0-2,0 0-7,0 0-8,0 0-5,0 0-7,0 0-11,0 0 1,0 0-1,0 0-5,0 0-1,0-6-1,0 6 3,0 0 3,0 0 7,23 7-5,-5-2-4,-1-3 3,2 3-4,7 0-7,1 1-2,1 1 5,15 0 1,-15-7-7,4 7-7,-5-2 6,1-4-4,-8 0-2,6 4-2,-6-5 3,-3 1-5,1-2 5,-5 1 13,-3-1 10,0-4-1,-3 4-6,4-4 0,-5 3-2,3-3 1,-1 1-5,-2 1-3,-3-3 1,2 1 1,-5 5-2,6-4-4,-6 4 5,1-7 0,-1 7-1,0 0-2,2-7-1,-2 7-3,0 0-2,0 0-5,0 0-1,0 0-1,0 0-3,0 0 6,-12 18-5,4-7-6,-12 9 8,3 4-3,-3 0-2,0 9 0,-7-4 2,1 6 8,4-3 5,-4 1-4,-2-1 5,2 0-2,5 3-2,-5-4 6,9-3-7,0-3 0,2-3 0,5 3-3,-2-1 3,4-6-1,2 0-2,0-3-4,0 2-32,6-5-55,-1-2-70,1-3-80,3 0-139,3-6-401,-6-1 179</inkml:trace>
          <inkml:trace contextRef="#ctx0" brushRef="#br0" timeOffset="51761.471">27527 4214 34,'0'0'116,"0"0"-16,0 0-12,-14 11-7,11-4-5,3-7-7,-5 7-2,1-3-1,4-4-1,-5 10 10,-1-6-7,3 4-5,1-5-12,-2 1-4,2 2 6,-1-2 14,3 4-9,-3-5-7,3-3-2,0 10 0,0-5 7,0-5-2,0 0 10,-3 5 6,3-5 13,0 0 7,0 0 8,0 0-2,6 4 2,-6-4-1,0 0 1,0 0-8,9-11-8,-9 11-9,5-9-7,-2 4-5,0-2-2,0 1 0,-3 1-6,2-2-3,2 5-4,-4 2-6,2-11-2,-2 6-4,0 5-2,0-7-1,0 7-3,0 0-3,0-7-1,0 7-3,0 0-4,0 0-1,0 0-3,0 0 0,0-6-3,0 6 5,0 0-7,0 0-1,0 0 1,0 0-2,0 0-5,0 0 4,0 0-2,0 0-1,0 0-3,0 0-36,0 0-40,0 0-56,-14 17-63,8-14-67,6-3-175,-6 4-474,6-4 210</inkml:trace>
          <inkml:trace contextRef="#ctx0" brushRef="#br0" timeOffset="53316.4109">28000 4020 78,'0'0'119,"0"0"-4,0 0 6,0 0-9,0 0-2,0 0-5,0 0 1,0 0-10,0 0-11,0 0-4,15 0-10,-15 0-7,0 0-1,9-7-4,-9 7-4,12-4-7,-4 3-8,0 0-3,1 0-6,2 1-6,4 0 1,-7 1-1,9-1 0,-7 2-5,3 2-2,-3 1-2,1 3-14,3-1 16,-2 5-11,0-1 2,-4 3-10,0-1 11,-2 4 0,-1 0-3,-5 4-2,0 5 3,-5-4 3,-3 6-4,1-3-2,-4 1 1,-3-1-2,0 2 6,-3-4 3,0 0 5,4-2 3,-4-2 20,-2-3-10,7-1 0,1-4-1,2-4-1,5 3-1,-6-6 12,6 2 1,-2-1 5,3 1 4,-1-1 1,4-5 10,-4 6 2,4-6 1,-2 3-1,2-3 0,0 0-7,13 7-4,-3-2-7,7-1-3,5-2-1,7 2-6,5-3-6,12 2-12,-17 0-29,17-2-38,0-1-56,1-4-56,-1 1-40,5-2-205,-6-2-440,1-4 195</inkml:trace>
        </inkml:traceGroup>
        <inkml:traceGroup>
          <inkml:annotationXML>
            <emma:emma xmlns:emma="http://www.w3.org/2003/04/emma" version="1.0">
              <emma:interpretation id="{B94C748D-AB83-495B-9DC5-5A6E541B7052}" emma:medium="tactile" emma:mode="ink">
                <msink:context xmlns:msink="http://schemas.microsoft.com/ink/2010/main" type="inkWord" rotatedBoundingBox="29465,6616 31907,6799 31822,7921 29380,7737"/>
              </emma:interpretation>
              <emma:one-of disjunction-type="recognition" id="oneOf11">
                <emma:interpretation id="interp55" emma:lang="en-IN" emma:confidence="0">
                  <emma:literal>wants</emma:literal>
                </emma:interpretation>
                <emma:interpretation id="interp56" emma:lang="en-IN" emma:confidence="0">
                  <emma:literal>whams</emma:literal>
                </emma:interpretation>
                <emma:interpretation id="interp57" emma:lang="en-IN" emma:confidence="0">
                  <emma:literal>chomps</emma:literal>
                </emma:interpretation>
                <emma:interpretation id="interp58" emma:lang="en-IN" emma:confidence="0">
                  <emma:literal>champs</emma:literal>
                </emma:interpretation>
                <emma:interpretation id="interp59" emma:lang="en-IN" emma:confidence="0">
                  <emma:literal>tromps</emma:literal>
                </emma:interpretation>
              </emma:one-of>
            </emma:emma>
          </inkml:annotationXML>
          <inkml:trace contextRef="#ctx0" brushRef="#br0" timeOffset="54138.8815">28630 4045 47,'0'0'129,"2"-7"-7,-2 7-13,1-5-20,-1 5 0,0 0-16,0 0-5,0 0-9,25 10-7,-16-8-1,-1 5 3,1 5-17,-1 0-3,-2 2 1,-2 6-12,3 3 3,-3 0 2,-2 2-8,-1 1 6,2 2-4,-3-2 4,-3 3-8,3-6-2,0 0-4,-1-3 3,1-4 3,-2 0-9,2-3 4,-1-3 1,1-2 6,0-1 1,0 0 17,-3-2 7,3 1 14,0-6 20,0 0-2,0 0-8,0 0-7,0 0-5,0 0-6,0 0-1,0 0 0,0 0 5,0-25-5,0 19-7,4-3-6,4-4 1,-1-2-7,4 0 0,-2 1-6,10-4 1,-2 2-3,1-1-2,-4 3-4,6 0-3,-5 6 1,5-9-3,0 9-2,-1 1-1,-4-3-1,-1 6-1,0 0-3,-1 0-3,0 4 1,-3 1-3,1 0 1,1 5-1,-2-2 1,-3 3 1,1 1 0,1 2-1,-1 4-1,-2 1 3,-3-1 1,2 0-4,-4 1-2,1 1 6,4 0-7,-6 0 0,0 0 4,0-4 0,3 3-2,-3-5 1,0-4 0,-3 5-1,3-4 5,0-2-3,0 2 3,0-1-6,0-6 4,0 8 2,0-8-4,-3 6 1,3-6 1,-3 7-2,3-7 6,0 0 1,0 0-6,0 0 3,0 0-2,0 0 0,0 0 1,0 0 2,0 0 0,0 0 0,6-23-3,-6 14 3,6 2-3,-4-5 5,4 0-5,1 0 2,3-1-3,0-4 3,3 6-4,-6-1 4,6-1 0,-4 4 0,-3 2-3,5 0 2,-8 2-2,3 1 0,-2 1-1,-2-1-3,-2 4 0,6-6 2,-6 6-1,0 0-2,0 0 2,0 0 0,0 0-1,-14 18 2,8-12-1,0 1 0,4-3 2,-4-1 0,0 2 1,6-5-4,-6 7 0,6-1 0,0-6 3,-6 7 1,6-7-2,-2 5 2,2-5 4,0 0-2,0 0-1,0 0-5,0 0 5,0 0 6,0 0-8,0 0 0,0 0 1,-3-18 6,3 18-4,0 0-2,3-8-5,-3 8-32,0-6-22,0 6-45,0-11-48,0 6-207,2 0-388,-2 5 172</inkml:trace>
          <inkml:trace contextRef="#ctx0" brushRef="#br0" timeOffset="55063.7692">28592 4059 82,'0'0'109,"1"-7"-16,-1 7-6,0 0 6,0 0-8,5-3-7,-5 3-5,0 0-8,11-6-3,-4 6-8,-7 0 1,17 2-11,-4-2-1,0 0-4,0 4 4,-4-3-11,5 6-1,-4-5 3,6 7-7,-4 0-5,0 3-1,2 1 5,-6 2-1,1 6-3,-1-1 4,4 3-1,-10-1-2,2 0 2,-4-1-5,-4-2-1,2-3-2,-3 7 0,4-2 3,-7-4 2,2 2 12,-6-6-2,4 1 7,-1 2 23,-2-1 11,2-1 4,-5 0-5,-6 1 1,6-5-4,-1 2 5,1-2-2,-3 0 3,2 1-4,0-3-3,1 2-6,2-3-7,-2 0-3,6-2-2,2 1-6,0-4 1,0 4-1,0-2 4,6-4 7,0 7 7,6 0 4,1-5-2,13 2-5,9 3-6,11 0-2,6 1-6,5-7-7,6 5 0,1-3-4,2 2-2,20-9-6,-23 8-11,-1-8-35,-2 0-33,-6 1-44,-1-1-71,-5-4-65,-15 1-254,-1-3-526,-10 6 233</inkml:trace>
          <inkml:trace contextRef="#ctx0" brushRef="#br0" timeOffset="55847.3898">29220 4232 30,'0'0'119,"0"0"-4,0 0-17,0 0-11,10 15-12,-10-6-9,3 0-5,2 4-3,-3 1-4,2-2-1,-2 5-9,-2-2-2,3 10-3,1-3-3,-4-4 0,0 0-9,0 1 2,0-3 0,0 0 0,-1-2-6,-2-1-2,1-2-7,1-3 7,1-1-1,-2 0 1,2 0 18,-4-3 6,4-4 7,0 7 23,0-7-2,0 0-2,0 0-1,0 0-9,0 0-6,0 0 0,0 0-4,7-15-3,-1 8-8,0-3 0,7 2-7,-3-6-3,7 1-1,3-3-9,2-2 1,-1-1-1,1 0-1,2 1-2,1-1-4,1 7-2,-6-1 0,-6 4-1,0 2-1,-2 4-4,-5 0 1,1 2-1,3-1-3,-11 2-1,14 2 0,-8 2-2,-3 3 3,2-2 1,1 2-3,-5 4 2,1-4-4,-2 9 3,0-6 2,3 10-4,-2-5 0,-1-1-6,0 2 6,2 0 2,-1-1 1,2-5-2,-1 6 1,0-6-4,2 1 5,-1-4-3,0 3 4,-1-6 0,-1 1 3,2 0-2,-3-5-2,0 0 3,14 0-3,-14 0 0,9-13 1,-2 6-2,-1 0-1,1-4 5,3 0-5,2-3 1,0 0-1,8-4 0,-5-1 0,1-1-1,7 2 7,-3-4-8,3 5 1,-2-1 3,-1 2 1,5 1 2,-10 5-4,0 1 1,2 0-2,0 4 7,-4-2-3,-1 4-1,-5 3-3,3 0 2,0 4 1,-2 0-3,1 3 0,-4 0-1,1 2-2,0 3 3,-3 3 3,-1 3 0,1-4-2,-6 4 0,1-2 2,-1 4-2,0 1-2,0 4 1,0-2-8,0 2-27,-2 0-36,2 2-43,3-4-41,-4-2-175,4-3-358,0-3 158</inkml:trace>
          <inkml:trace contextRef="#ctx0" brushRef="#br0" timeOffset="56143.6013">30483 3970 185,'4'-4'168,"-4"4"-1,0 0 3,0 0-13,0 0-4,0 0 16,-12 27-18,6-13-10,-2 4 0,2 6-8,-2 2-4,-6 13-6,2 0-9,0 0-12,-2 2-8,0 4-7,4 1-8,-7-2-11,1 4-2,1 1-9,-2-1-3,-3 4-7,2-5 1,-1 8-8,-1-10-6,2 4-1,1-4-7,3-5 0,2 4-6,4-8 0,2-5-9,6-6-20,0 0-15,0-3-39,0-5-34,2-5-40,8-6-49,-3-1-231,2-3-450,3-4 199</inkml:trace>
          <inkml:trace contextRef="#ctx0" brushRef="#br0" timeOffset="56499.8533">31015 4197 43,'0'-5'133,"0"5"-14,0 0-16,0 0-7,0 0-9,0 0-10,-26 5-8,12 4-7,0-1-8,-3 0 3,1 6-6,-6-1-10,5 3-15,-1 1 5,-2 0-4,6 2-2,0-6-13,0 3 9,1 0 7,6 2-13,-6 2 4,5-1-2,2 1-11,0-1 5,0 3 3,4 1 2,2 0-3,0 2-1,2 0 1,-2 3-2,6-4-1,0-1 8,2 2-10,-8-8 2,6 1-4,-5-1 1,5-3-2,-6-4 7,5-1-1,-5-1 13,0-2 1,-5 3 14,5-9-6,-1 7 5,-7-6 0,-4 0-9,-2-2 1,-6 0-4,0-3-1,-7 1-3,-3-2-6,0-1-4,-9 1-35,7-1-73,-9-2-177,8 4-295,6-2 131</inkml:trace>
        </inkml:traceGroup>
      </inkml:traceGroup>
    </inkml:traceGroup>
    <inkml:traceGroup>
      <inkml:annotationXML>
        <emma:emma xmlns:emma="http://www.w3.org/2003/04/emma" version="1.0">
          <emma:interpretation id="{3E9440DE-FADD-4408-9025-326C5B9D962D}" emma:medium="tactile" emma:mode="ink">
            <msink:context xmlns:msink="http://schemas.microsoft.com/ink/2010/main" type="paragraph" rotatedBoundingBox="1470,6710 15483,7410 15417,8723 1405,80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B37835-0CF9-48DF-A535-4EE87FEF24EF}" emma:medium="tactile" emma:mode="ink">
              <msink:context xmlns:msink="http://schemas.microsoft.com/ink/2010/main" type="line" rotatedBoundingBox="1470,6710 15483,7410 15417,8723 1405,8023"/>
            </emma:interpretation>
          </emma:emma>
        </inkml:annotationXML>
        <inkml:traceGroup>
          <inkml:annotationXML>
            <emma:emma xmlns:emma="http://www.w3.org/2003/04/emma" version="1.0">
              <emma:interpretation id="{E84CD0B6-F8CA-4F0E-B59B-A5A7F973C0B5}" emma:medium="tactile" emma:mode="ink">
                <msink:context xmlns:msink="http://schemas.microsoft.com/ink/2010/main" type="inkWord" rotatedBoundingBox="1461,6888 5440,7086 5383,8222 1405,8023">
                  <msink:destinationLink direction="with" ref="{BC73444E-705F-48AA-BF4F-DA7E5EDA72B5}"/>
                </msink:context>
              </emma:interpretation>
              <emma:one-of disjunction-type="recognition" id="oneOf12">
                <emma:interpretation id="interp60" emma:lang="en-IN" emma:confidence="0">
                  <emma:literal>(ARA:.</emma:literal>
                </emma:interpretation>
                <emma:interpretation id="interp61" emma:lang="en-IN" emma:confidence="0">
                  <emma:literal>CARA:.</emma:literal>
                </emma:interpretation>
                <emma:interpretation id="interp62" emma:lang="en-IN" emma:confidence="0">
                  <emma:literal>CARA:</emma:literal>
                </emma:interpretation>
                <emma:interpretation id="interp63" emma:lang="en-IN" emma:confidence="0">
                  <emma:literal>CARA:_</emma:literal>
                </emma:interpretation>
                <emma:interpretation id="interp64" emma:lang="en-IN" emma:confidence="0">
                  <emma:literal>CARA."</emma:literal>
                </emma:interpretation>
              </emma:one-of>
            </emma:emma>
          </inkml:annotationXML>
          <inkml:trace contextRef="#ctx0" brushRef="#br0" timeOffset="62767.6917">1167 4175 14,'-14'3'110,"14"-3"0,-15-3-10,7 0-1,8 3-5,-12-2-1,6 0-10,6 2-5,-13-1 4,13 1-13,-15 1 1,7-2-3,8 1 5,-20 1 0,5 1 0,-5 3-6,6 1-4,-6-4-5,5 1-2,-5 3 4,-8-2-1,2 7 0,-1-1-4,-1 1-7,0 1 1,1 1 6,2 5-3,-1-4-5,3 4-1,2 3-6,-7 8 8,8-6-2,0 10-4,6-4-3,-6 3-10,7 2-5,5 6 5,2-1-3,0-11 0,6 3-4,0 4 1,1 6 0,10-14 2,3 2-4,1 5 1,11-3-1,-4-1-1,10-5-1,-5-5-7,7-1-16,5-2-17,1-6-11,-1 0-20,-6-5-21,0-5-25,-5-1-3,6-5-20,-7 2-27,4-4-23,-3-4-121,-5 0-315,-5-3 140</inkml:trace>
          <inkml:trace contextRef="#ctx0" brushRef="#br0" timeOffset="66044.1067">763 5219 92,'-12'0'132,"4"-3"-9,8 3-5,-17 0-1,17 0 4,-10 0-7,10 0-9,-10-2-5,10 2-7,0 0-1,0 0-10,0 0-4,0 0-5,-6 6-5,6-6 0,0 0 3,0 0-12,23 7 2,-10-4 2,2 0 0,11 2-3,3-2 0,11 1-1,8-3-1,10 5 2,17-3-1,8 0 2,12-3-6,-3 4-5,45-1 3,-42-2-2,39-4-3,-36 5 2,41-2 1,-42 5-8,38-4-1,-43 5-4,2-2-1,-5-1-2,-2 1-4,-4-1-3,-5 2-5,4-2-4,-7 4 2,-17-5-5,1 3 3,16-3-7,-17 3 2,-1-4 0,3 6-5,-3-4 0,-7 3 1,1-5-2,-4 1-2,-14-1 1,-6-1 1,-7 1 0,-3 2-5,0-3 1,-8 3 3,2-3-1,-3 1-1,-2 3-2,-6-4-4,0 0-10,0 0-2,0 0-9,7 0-9,-7 0-11,0 0-7,0 0-20,0 0-34,0 0-16,0 0-24,-21 3-37,21-3-14,0 0-169,-19 0-393,19 0 174</inkml:trace>
          <inkml:trace contextRef="#ctx0" brushRef="#br0" timeOffset="63265.0443">1314 4497 168,'0'-10'173,"0"2"-5,3 1 4,-3 1-3,0 2-11,0 4-12,3-10-9,-3 10-18,0 0-11,0-7-10,0 7-11,0 0-14,0 0-2,0 0-5,-9 24 0,5-12-9,-1 4-1,0 0-4,-4 8 3,1-1-2,1 4-5,-6-1-3,6 3-3,-5-2-2,4-1 0,-4-2-7,2 1-3,4-7-4,-1 1-2,2-1-4,0-4-1,4 2-3,-2-2 1,3-4-1,-3-2 1,1-1 3,1 1 0,1-5 7,0-3 5,0 0 2,1 7 3,-1-7-5,0 0-2,0 0 6,0 0-14,20-17 3,-14 9-1,0-4-5,2-2 0,-2-3-3,2-5 1,0-4-4,-2-1-3,1 1 2,3-12-3,-6 8-2,8-7 3,-5 2-4,0 6-4,6-4 3,-3 5-4,1 0 0,1 3-3,-4 2 0,6 0 4,-3 7-4,-2 2 0,5-2 0,2-2 1,1 4-2,-6 3-3,6 2 3,-3 1 1,-5 5-3,3-5 2,4 4-1,-6 4 0,1 0 0,0 1 4,3 9 0,-2-2 0,2 3 0,-5 3-2,3 3 4,2 2-5,-2 6 8,2-2-5,0 4 3,-3 3-3,-1-3 3,0 10 0,0-8 2,0 10-2,0-4-14,-1 2-19,-1-12-19,3 5-8,-5-4-18,2 4-18,-1-4-16,-4-1-17,4-1 2,-7-6-27,3 0-12,-2-6-25,-2 2-141,1-1-356,-3-5 158</inkml:trace>
          <inkml:trace contextRef="#ctx0" brushRef="#br0" timeOffset="63947.528">1419 4720 86,'0'0'142,"0"0"-1,0 0-7,0 0-3,0 0-11,0 0 5,0 0-6,0 0 3,0 0-2,0 0 7,13 6-5,-5-6-1,3 3-3,0-3-9,5 1-10,4-1-9,8 0-10,0 0-9,-1 1-4,7-1-6,-8 0-17,5-1-31,-7 1-26,5 0-23,-2 0-42,0-1-51,-1-4-54,-6 5-138,2-5-347,-2 3 153</inkml:trace>
          <inkml:trace contextRef="#ctx0" brushRef="#br0" timeOffset="64687.0526">2072 4452 92,'0'0'161,"0"0"-3,0 0-7,-12 13-10,10-8-10,2 4 8,2 0-1,-2 0-16,-2 6-8,2-4-10,2 6-3,0-2 8,-2 3-15,0 0-7,3 7-4,-3-3-9,-3-1-4,3 1-2,0 2-8,0-5-3,-2 6-5,2-6-2,-2 5-5,2-8-5,0 0-1,0-1-6,-1 0-4,2-5 0,-2-3-4,1 3-2,0-5 2,1 2-5,-2 0 5,1-7-5,0 7 2,0-7-1,0 0 4,0 0-4,0 0-2,0 0-4,0 0 2,0 0 0,0 0-3,5-17-2,-5 10 7,0-1-11,3-3 1,-2 1-1,-1 0-2,0 1 2,2-7-3,-2 0-1,3-2 1,-2-4-2,2 1 5,-3-3-8,3 0 0,-1-1-2,-1-2 5,4 4-8,-2-1 1,2-2-1,-1 1-1,1-3-2,4 2-1,-1-1-2,1 2-2,2-2 1,3 0-1,-1 6 2,3 0-5,-2 0-1,4 0 0,-4 11-2,0-5 2,-1 5 4,1-1-6,0 3-6,-2 2 1,-1-1-6,0 3-3,-5 4 2,5 0 0,1 4 5,-1-2-1,3 5 6,-4 0-1,3 1-2,-1 7-1,-3-2 7,-1 2-1,1 3 2,-4 4 0,-2-2 5,-6-4-2,1 1 6,-4 9-1,-2-7 1,-1-3 0,-5 2 5,-4 4-2,-5-8 0,3 1-3,-3 0 2,-2-2 1,-1-1-5,5-2 7,-1 0 2,4-7-5,-2 1 2,4 0 0,0-1 3,6-2 3,1-1 0,0 6 6,1-5 4,8-1-2,-14 1-2,14-1-1,-3 6-4,-1-5-2,4-1 3,1 14 10,4-4-2,1 2 0,2 2 1,1 2 0,3 4 2,7 0 2,1 3 3,3-2-1,9 8-5,-5-2 1,10 0-1,0-4-1,0 1-3,1 1-15,1-1-25,-6-1-34,6-3-34,-4-2-34,-9-10-36,-6 2-168,5-2-363,-5-1 161</inkml:trace>
          <inkml:trace contextRef="#ctx0" brushRef="#br0" timeOffset="65197.4199">2945 4422 46,'0'0'201,"0"-6"-18,0 6-16,0 0-13,0 0-5,0 0-13,-19 12-4,12-4-3,0 7-10,-1 0-10,-1 9-7,-2-1-6,3 1-13,-2-1-5,0 4-5,4-2-1,0 1-4,-1-1-9,0 0 0,6 0-10,-4-7-5,4 6-2,-4-5-5,2-1-6,0-7 3,1 4-1,1-7-3,1 1-1,-3-1-3,6-2 11,-6 1 11,3-7 13,0 8 6,0-8-4,0 0-6,0 0-6,0 0-3,0 0 2,0-22-8,3 11-2,0-3-4,0-7-5,0-1-2,2-8 1,-4 3-2,12-11-10,-12 1-3,11-7-2,-6 5 4,8-1-8,0-3 1,0 5-2,0 1-5,0-1 0,-2 13 1,-1 2-1,-1 1 0,-1 7 1,2 2-1,-2 1-2,2 1-2,0 2-2,-3 1-3,1 5 1,-2-1 11,3 4-7,-10 0 2,20 10 0,-8-3 11,0 5-11,-1 2 3,3 6-6,0 2 10,2-1-3,-6 4 1,3 0 1,0 4-3,-1-1 1,8 6 5,-6-2-7,0 5 0,-1-1 0,7-2 2,-9-8-13,0-1-17,3 1-19,-5-2-9,2-3-11,-5 2-36,-6 2-11,4-7-10,-4-4-23,-1 1-18,-2-3-18,3-3-27,-6-1-169,-5 0-405,2-2 180</inkml:trace>
          <inkml:trace contextRef="#ctx0" brushRef="#br0" timeOffset="65417.5693">3027 4719 73,'-9'-2'236,"9"2"-1,-2-6-2,2 6-18,0 0-9,0 0-19,0 0-22,11-9-17,-7 6-14,7-1-14,3 1-11,0 3-27,4-4-30,4 3-41,4 0-42,1 0-41,3-3-43,9 2-61,-8 0-126,0 2-328,3-3 146</inkml:trace>
          <inkml:trace contextRef="#ctx0" brushRef="#br0" timeOffset="66835.7554">3814 5101 65,'0'0'299,"8"6"-8,-8-6-24,17-1-19,-17 1-18,13-5-28,-13 5-20,10-6-18,-4 5-15,-6 1-14,12-5-29,-12 5-34,6-6-42,-6 6-50,2-4-57,-2-1-67,0 5-73,-6-9-114,6 9-358,-2-9 159</inkml:trace>
          <inkml:trace contextRef="#ctx0" brushRef="#br0" timeOffset="66541.5468">3955 4515 247,'0'0'259,"-6"-11"-13,2 9-6,4 2-13,-7-7-4,4 3-10,3 4-10,-7-4-6,7 4-17,0 0-16,0-6-12,0 6-11,0 0-18,-3-5-13,3 5-14,0 0-6,0 0-6,0 0-10,0 0-18,0 0-31,0 0-40,0 0-60,0 0-54,7 15-63,-4-9-61,0-2-195,-3-4-485,3 3 215</inkml:trace>
          <inkml:trace contextRef="#ctx0" brushRef="#br0" timeOffset="67004.8758">4080 4774 116,'0'0'283,"0"0"-6,0 0-6,0 0-19,20-13-8,-11 12-9,8-4-5,-2 1-18,3-2-21,5 4-19,3-3-15,5 4-16,-3 0-11,1 0-24,3-3-23,-1 2-38,0-1-40,-1 3-58,-4 0-60,2 0-75,-8 0-63,-5 0-174,-1 0-459,4 0 204</inkml:trace>
        </inkml:traceGroup>
        <inkml:traceGroup>
          <inkml:annotationXML>
            <emma:emma xmlns:emma="http://www.w3.org/2003/04/emma" version="1.0">
              <emma:interpretation id="{CA9AEBC6-892E-4723-96A9-8D9D03C082B9}" emma:medium="tactile" emma:mode="ink">
                <msink:context xmlns:msink="http://schemas.microsoft.com/ink/2010/main" type="inkWord" rotatedBoundingBox="6819,7047 9266,7169 9206,8364 6759,8242"/>
              </emma:interpretation>
              <emma:one-of disjunction-type="recognition" id="oneOf13">
                <emma:interpretation id="interp65" emma:lang="en-IN" emma:confidence="0">
                  <emma:literal>KAI</emma:literal>
                </emma:interpretation>
                <emma:interpretation id="interp66" emma:lang="en-IN" emma:confidence="0">
                  <emma:literal>KAI.</emma:literal>
                </emma:interpretation>
                <emma:interpretation id="interp67" emma:lang="en-IN" emma:confidence="0">
                  <emma:literal>UA:</emma:literal>
                </emma:interpretation>
                <emma:interpretation id="interp68" emma:lang="en-IN" emma:confidence="0">
                  <emma:literal>ha:</emma:literal>
                </emma:interpretation>
                <emma:interpretation id="interp69" emma:lang="en-IN" emma:confidence="0">
                  <emma:literal>UAE</emma:literal>
                </emma:interpretation>
              </emma:one-of>
            </emma:emma>
          </inkml:annotationXML>
          <inkml:trace contextRef="#ctx0" brushRef="#br0" timeOffset="70591.1015">5944 4428 50,'0'0'101,"0"0"-1,0 0-2,0 0-7,-3-6-2,3 6-9,0 0-1,0 0 2,0 0-4,0 0-4,0 0 0,0 0-4,0 0-4,0 0-9,0 0-7,0 0-7,0 0 2,0 0-11,0 0-2,0 0-4,0 0-3,0 0-4,0 0-5,0 0 6,0 0-7,0 0-1,0 0 0,-9 22-3,9-15 1,0 0 5,0 1-5,3 3 10,-3 2-5,1 1 7,4 2 1,-3 2 3,4 3-1,0 4 2,-2-3-2,3 2-2,0 1-4,2 0-3,-1 0 2,-2 0 4,0 1 1,-1-1-3,1 0 1,-1 0-4,-2 2-1,0-6-2,0 4 5,2-1-6,-2-6 5,0-3-4,0 3-1,3-1 0,-3-2-1,5 0-5,-7-1 5,7-3-5,-2 3 4,0 0-4,0-4 1,0 2 5,-2-6-3,2 1 0,-2-2 2,2 2-5,2 0 1,0 0 0,-2-2 2,2 1 1,-2-1-4,0-3 4,-2 3 2,-4-5 8,10 6 9,-6-5 9,5 2 5,-9-3 0,14 0 0,-3-3 0,-2 2-3,5-4-7,-5 3 1,2-4-1,0 1 1,1-4-7,0 0-3,-1 0-1,0-1-2,-2 1 0,3-2 2,-1 0 3,-2 0-2,-1-1-4,-2 3-2,0-3-2,6-1-2,-10 1-2,6-1 0,-4 1-3,4-3 0,-2-1-1,2 1 23,-1-7 3,0 5-2,-1 2 9,0-10-21,1 3 3,0-2 0,-1 0 4,1 0-10,-4-2-1,1 2-1,-3 3-3,2 2-1,-3-7 1,0 2-4,0 0 2,-3 2 0,2-3-6,1 3 1,0-2 3,-4 2-2,1 3-4,3-6 4,0 4-7,-3 3 3,3-6-3,0 5 1,3 12 9,-3-4-8,0 0-3,3 4-1,-3-1-19,0 0-41,0 1-47,0 0-46,4 0-70,0 5-63,-1-3-158,-3 5-483,20-3 214</inkml:trace>
          <inkml:trace contextRef="#ctx0" brushRef="#br0" timeOffset="71482.7314">6836 4954 8,'0'0'111,"0"0"-10,0 0-9,-6-3-4,6 3-18,0 0 4,0 0-21,0 0-1,0 0 5,0 0-2,0 0 2,-3 20-8,3-13-1,-2 1 12,2 3-2,2 3-7,-7 1-4,5-1-1,0 4-3,-3 0 6,-3-2-2,1 7-6,-4 2-4,4-2 0,1-5 3,2 7-11,-6-4-3,4-2 2,2 0-2,-4-3-2,5-1-1,-5-2-2,6 2 0,-5-2-4,3-5-4,-1 3 2,0-4 0,6 1-4,-6-5 0,6 3 4,-3-6 11,0 0 12,-3 7 12,3-7 10,0 0 8,-1 9 4,1-9 10,0 0 2,0 0-8,0 0-1,0 0 0,0 0-12,0 0-7,-5-23-4,4 13-3,2 3-5,-2 0-3,1-4-3,6 1-4,-5-9-6,2 5-3,-3 0 2,10-4-2,-9 1-5,5 1-2,6-6-3,-7 3 0,4-5-2,2 1 0,-6 7-3,4-2 1,-1 0-14,1 0 3,-3 4 2,-2-4-1,3 4 0,0 2-2,2-3 0,-4 2 2,0 5-1,1-3 2,-3 4 3,3-2-2,0 1 2,-3 1 1,5 3 6,-2-3-10,2-1 1,-2 2 0,2-1-1,-2 4-1,-2-1 0,5 0-2,-5 1 0,0-1-3,-4 4 0,0 0-2,12-1 1,-12 1 0,10 8-1,-6 0 0,1-1 6,-1 2-5,3 3 0,-4 2 2,3 3 0,0 2 1,-1-1-1,2 6 6,1-3-5,3 4 2,-8 0-9,3 0 13,3-2-2,0 0 0,-4 2 0,4 3 0,-3 0 1,2-2-2,0 0 2,-2-5-3,1 4 5,0-1-4,-1 1 4,-2-7 0,5 1-4,-2-5 1,0 0-12,-1 2-24,-3-6-23,4-1-10,-3-1-17,-1 0-14,-3-3-17,5-2-39,-5-3-48,0 0-176,0 0-409,-8-16 181</inkml:trace>
          <inkml:trace contextRef="#ctx0" brushRef="#br0" timeOffset="71756.9261">6859 5263 146,'0'0'218,"0"0"-12,0 0-11,0 0-12,0 0-8,0 0-10,0 0-10,0 0-13,0 0-14,0 0-10,0 0-13,10-17-9,-10 17-11,0 0-10,10-1-8,-10 1-8,9-1-7,-9 1-7,15 0-15,-4-3-13,0 6-10,-1-3-28,9 0-20,-1 1-29,4-1-57,5-1-54,-1-3-158,4 4-366,2-3 163</inkml:trace>
          <inkml:trace contextRef="#ctx0" brushRef="#br0" timeOffset="72185.8281">7921 4942 89,'-10'1'170,"10"-1"-5,0 0-10,0 0 0,0 0-1,0 0-15,0 0-5,0 0-3,0 0-9,0 0 1,0 0-5,0 0 0,0 0-3,0 0-8,0 0-5,0 0-7,0 0-11,0 0-9,40-1-6,-26 1-6,6 1-6,0-1-5,6-1-5,-6-1-9,6 2-14,2 0-23,-10-1-29,5-2-54,2 3-39,2-1-50,-7 1-213,0-3-415,-1 0 184</inkml:trace>
          <inkml:trace contextRef="#ctx0" brushRef="#br0" timeOffset="72459.5226">7942 5147 131,'0'0'180,"2"8"3,-2-8 12,1 7 3,4-4-1,1 2-4,8 1 2,1-2-15,0-1-16,9-3-15,-9 4-3,5-3-13,3 0-17,1-3-7,6 2-16,-3-4 0,-7 1-14,6 0-9,0-1-13,-6 0-12,0-1-24,-4 3-29,-1-4-40,-3 1-42,-4 3-56,3-2-48,-4-1-214,-1 2-440,-6 3 196</inkml:trace>
          <inkml:trace contextRef="#ctx0" brushRef="#br0" timeOffset="74201.7574">6412 4479 34,'0'0'81,"0"0"-6,0-7-8,0 7-4,0 0-4,0 0-4,-4-7 1,4 7 0,0 0-19,0 0 13,4-7-6,-4 7-11,0 0 5,0 0-1,0 0 5,0 0 2,0 0-27,0 0 16,0 0 3,0 0 0,0 0-9,0 0-7,0 0 0,0 0 5,0 0-17,0 0 4,0 0-4,0 0-1,0 0 9,2 19 1,-2-13-15,0-6 12,1 14 0,4-3-1,-5-3-3,0 3 7,0-1-8,0 1 0,0 1-2,0 4 2,0-2-2,0 2 4,-6 0 16,6 0-4,-2 1-12,2-2 5,0 2 2,0 1 2,0-3-4,-4 2-1,8-3 0,-8 4 7,8-1 6,-4-4 3,-4 6-1,4-4 4,0-2-3,0 2-2,0 0 1,-2-1-1,2 3 5,-5-3 2,4 0 0,-1-6-1,2 3 6,2-1-5,-1-2 2,4 2 10,-5-2-3,6-1 0,-4 0-1,4 0-5,-5 1-3,6-3-5,-4 3-5,1-4-2,2 4-4,0-5 1,-2 1-3,0 3-1,1-1 4,-1 1-2,-1-2 0,0 1-1,1 1 0,-3-2-3,2 2-1,0-1-7,-3 1 6,0-7 0,6 8-3,-6-4-3,2 3 2,-2-2 2,0-5-3,0 7-4,0-7 2,3 6 1,-3-6-4,0 7 4,0-7-4,0 0 2,6 4 1,-6-4-4,0 0-1,0 0 1,3 2 1,-3-2-2,0 0 3,0 0-9,0 0-21,0 0-27,0 0-48,0 0-68,0 0-210,0 0-410,0 0 181</inkml:trace>
        </inkml:traceGroup>
        <inkml:traceGroup>
          <inkml:annotationXML>
            <emma:emma xmlns:emma="http://www.w3.org/2003/04/emma" version="1.0">
              <emma:interpretation id="{DBFD9E80-7E7C-4015-AA2B-6BB59B876306}" emma:medium="tactile" emma:mode="ink">
                <msink:context xmlns:msink="http://schemas.microsoft.com/ink/2010/main" type="inkWord" rotatedBoundingBox="10124,7143 15483,7410 15429,8477 10071,8209"/>
              </emma:interpretation>
              <emma:one-of disjunction-type="recognition" id="oneOf14">
                <emma:interpretation id="interp70" emma:lang="en-IN" emma:confidence="0">
                  <emma:literal>47.2 ml</emma:literal>
                </emma:interpretation>
                <emma:interpretation id="interp71" emma:lang="en-IN" emma:confidence="0">
                  <emma:literal>472 ml</emma:literal>
                </emma:interpretation>
                <emma:interpretation id="interp72" emma:lang="en-IN" emma:confidence="0">
                  <emma:literal>472 ml'</emma:literal>
                </emma:interpretation>
                <emma:interpretation id="interp73" emma:lang="en-IN" emma:confidence="0">
                  <emma:literal>672em/s</emma:literal>
                </emma:interpretation>
                <emma:interpretation id="interp74" emma:lang="en-IN" emma:confidence="0">
                  <emma:literal>47.2m''</emma:literal>
                </emma:interpretation>
              </emma:one-of>
            </emma:emma>
          </inkml:annotationXML>
          <inkml:trace contextRef="#ctx0" brushRef="#br0" timeOffset="76926.4622">9472 4737 71,'0'0'91,"0"0"-6,-4-2-12,4 2-10,0 0-7,0 0 6,0 0-8,0 0 2,0 0-10,0 0-2,0 0-6,0 0 0,0 0 1,-10 10-8,6-2 8,-1 0-8,2 0 22,0 1-1,-2 6-11,-1 0-1,0-2-1,0 3 24,-2 3-9,-2 3-15,-3-3 13,6 5-6,-7-3-2,2 2-3,-2-3-2,0 2-3,-3-3-7,2 4 2,1-5-3,-1-2 2,4 2-7,0-5 0,2-3-3,1-1-13,2 0 16,1 0-9,1-2 3,-1-2-4,4 2 6,1-1 2,-2-1 5,2-5 5,3 8 4,2-2-3,1-2-3,3 2 2,2-6-6,-2 1-2,8 1 0,0 2 4,-3-3-7,6 0-2,-2-1 0,2 0 1,-2 0-1,2-1-1,0 0-6,-3-3 3,6 1-4,-7 0-2,4 0-1,-1-1 2,1-2-3,-1 4 6,-4-5-1,4 1-7,-4 1 0,3-1 3,-8 1-3,-1 5 4,2-3 2,-4-1 9,-1 0 6,0-1-6,1 0 1,-1-1 0,-6 1-3,4-4 0,-4 0-2,0 6-2,-3-8-1,2 4 1,-4-4-5,1 2-1,-1 0-3,-1 0 6,1 0 1,2 1 7,-3 0 6,0 1-2,1 1-6,4 2 0,-1-2 0,-2 1-5,4 5 5,-8-6-8,8 6-3,0 0 5,0 0-3,-11 13 2,8-6 6,3 4-7,-5 1 2,4 4 1,-1 2-5,2-2 3,-3 9 2,3 0 0,-1-7-4,-1 1 3,2 5 1,0-6-4,2 0 1,-2 4-1,-2-4 1,5 7 3,-3-7-7,3 3-10,-3-2-40,3-1-44,1-2-54,-1 0-47,-3-2-219,4-3-443,2-4 196</inkml:trace>
          <inkml:trace contextRef="#ctx0" brushRef="#br0" timeOffset="77441.8285">10104 4811 88,'0'0'129,"0"0"-6,0-5-11,0 5-7,0 0-8,0 0-5,0 0-19,0 0 9,0 0-3,0 0-7,0 0-4,28 7 0,-23-3-1,7-2 0,2 3-4,-2-3-3,0 1 2,2-1-1,1 2-1,-1-4-3,2 2 1,2 0-1,-4-2-7,4 4-2,-10-4-5,4 1-3,-3 1-8,1 2-2,-1 0-7,-1 0 1,-2-1-3,0 3-1,-2 2-5,-1 0 3,1-1 0,-1 6-5,-3-1 1,0 5 0,-3-2 1,-1 2-2,-3 1-2,1 3 2,-4 0-1,6 1 2,-8-1 1,1 4 0,6-2-5,-9 0 1,2 1-3,0-3 2,4 4-1,-3 0 2,4 0-3,-2 0 1,2 0-6,1-2 4,0-5-2,3 6-3,-2-6-27,1 0-38,4-3-62,0 0-51,-5-1-164,5-7-367,2 0 163</inkml:trace>
          <inkml:trace contextRef="#ctx0" brushRef="#br0" timeOffset="77697.0104">10720 5114 19,'0'0'307,"0"0"-6,0 0-11,0 0-23,0 0-18,6-19-18,-3 16-26,3-2-20,-6 5-32,5-8-12,-2 3-15,-3 5-13,1-9-14,4 8-13,-3-5-54,-2 6-72,0 0-69,-2-9-83,2 9-219,-6-5-444,6 5 196</inkml:trace>
          <inkml:trace contextRef="#ctx0" brushRef="#br0" timeOffset="78187.3554">11001 4890 16,'3'-1'155,"3"-5"-18,0 2-9,-1 1-3,4-2-6,-2 2-16,6 2-5,-2-2-8,-1-1 1,3 2-11,0 0-1,3 0-5,2 2 7,-4 0-7,4 4-2,-2-1-8,-1 3-2,-1 2-4,4 2-6,-4-2-4,0 6-5,-2 0-3,0 1-4,-7 2-6,0 1 2,-1 0-1,-4 4-1,-6 2 2,3-8-9,-6 12 2,-2-6-4,0-4 3,-1 3-1,-3-3-1,-2 5-4,3-3 6,5-7-2,-5 3-4,2-5 2,-1 3-1,4-4-4,2-2 1,2 0-2,-3-5 1,4 3 0,1 0 2,-2 1 7,3-2 1,2-5 10,5 5-2,-3-1 5,7 0-3,3 3-1,8-5-4,8-1-9,4-1-26,11 6-37,3-6-37,5 0-43,-2-7-55,4 5-204,1-9-411,4 3 182</inkml:trace>
          <inkml:trace contextRef="#ctx0" brushRef="#br0" timeOffset="79341.3789">11688 4900 101,'0'0'158,"0"0"-15,0 0 3,0 0-15,19-6 3,-19 6-13,12 0-4,-12 0-10,14 6-10,-2-5-6,-3 2-4,5 3-11,3-1-6,-2 2-8,1 0-6,0 3-3,1-2-7,8 5-10,-8-5-41,7 6-42,2-6-72,-6 1-159,2 0-299,4-2 133</inkml:trace>
          <inkml:trace contextRef="#ctx0" brushRef="#br0" timeOffset="78876.0542">11915 4997 40,'0'0'137,"0"0"-17,13 10-16,-7-3-7,-6 0-14,4-2-4,-4 5-10,3 1 1,-1 0-11,-2 3-13,5 1-2,-5 4-5,0-6-19,0 6 17,0-2-9,1-2-3,2 2 7,-3-3-17,0-1 8,0-1-5,0-5-3,6 4-2,-6-4 2,3 0-2,-3 0 0,0-2 2,0-5 16,0 4 18,0-4 18,5 7 5,-5-7-8,0 0-6,0 0-2,0 0 2,0 0 8,0 0 2,3-18-8,-3 18-5,3-8-7,-3-1-3,3 4-5,-3 5-1,0-8-8,0 8 0,3-6-6,-3 6-4,2-3-3,-2 3-2,0 0 0,0 0-2,0 0-5,0 0 2,0-8-3,0 8-5,0 0 4,0 0-2,0 0 3,0 0-7,0 0 4,0 0-1,0 0-3,0 0-1,0 0 3,0 0-3,0 0 0,0 0 2,0 0 4,0 0-3,0 0 0,0 0 0,0 0-3,-17 11 2,17-11 1,0 0 0,-11 4-3,11-4-1,-4 2 0,4-2 3,-10 4-5,10-4 3,-9 3 3,9-3-3,-8 6 0,5-4 1,3-2-1,-4 7 0,4-7 1,-9 3-3,5 4 2,-2-2 0,2-1 2,1 3-4,1 0 5,-4-4-2,-5 4-3,4 1 0,-3-2 5,-3-1-2,2 6-4,5-5 2,-4-2 3,4 3 1,-1-3-1,2 0 0,-1 2 2,6-6 6,-6 6 5,3 0 6,3-6 13,0 0 2,-5 3 11,5-3 0,0 0 11,0 0-11,11 6-6,-3-5-2,-8-1-9,23-1 11,-7 2-14,1 3 2,6-2-5,5-2-2,0 0-2,-1 0 1,4 4-4,0-3-7,2 5-14,-2-1-22,1-2-36,10 4-32,-2 2-44,4-3-58,-4 0-227,1-3-458,-7 1 203</inkml:trace>
          <inkml:trace contextRef="#ctx0" brushRef="#br0" timeOffset="80047.8821">12762 5083 105,'16'0'146,"-16"0"-13,12 0-8,-6 4-15,0 1-8,0 0-9,2 4-12,-2-1-2,3 4-12,-2 0-3,0 5-10,-2-7 3,1 6-13,0 2 0,-4-4-4,1 3-6,1-1-10,2 1 7,-2 1-4,0-4-3,1 3 1,-4-1-8,2-3 0,0-1-2,1-5 7,0-1-5,1 1 5,-4-2 14,2 1 16,-3-6 1,5 6-3,-5-6-2,0 0-3,0 0-2,12-16-4,-6 8-6,-6 5 1,2-7-6,1-1-4,3-1 0,-3-1 2,-3 2 13,5-4-4,1 1-5,2 2 4,1-1-4,0 1-4,2 2-3,-1-1-1,3 0-2,-4 4-4,9-4 0,-2 8-4,1-1-2,-4 1-1,0 0-3,2 2 3,0 5-4,1-1 2,-6 2-7,4 1 1,0 1-3,-5 0 3,2-1-2,-5 4-2,5-1 0,-5 4-1,-1-1 1,-1 1-1,-2 0-1,1-1 5,-3 4-1,3-7-6,0 4 5,-3-5-1,0 3-1,3-4 1,-3 4 1,0-9 1,0-2-2,0 8 6,0-8-2,0 0 1,0 0-2,0 0 0,0 0 3,0 0-2,-6-18 2,9 10-2,-6 1-2,6-3 4,-3 0 0,3-1 1,2 0-2,1-4 0,0 1 1,2 2-3,-1-2 3,6 1 0,-3 1-4,1-1 3,3 2 2,-2 3 2,2-3 1,-6 1-5,9 1-1,-7 7 7,1-4-5,-2 1 0,2 5 1,-11 0 1,20 0-3,-12 5 2,1 1-2,-3 1 2,-1 0 1,1 0-3,-3 11 1,1-5-3,-4 6 2,0-4 2,2 6 0,-4 1 0,-1 3-4,2 0 5,1 0-4,-3 6 0,-2-5-5,5-1-15,-1 0-28,1-2-29,-4-4-44,8-4-36,-4 1-204,0 0-389,1-3 173</inkml:trace>
          <inkml:trace contextRef="#ctx0" brushRef="#br0" timeOffset="80432.8334">14265 4601 59,'0'0'110,"0"0"-23,0 0-11,0 0-6,0 0-2,0 0 3,-12 15 10,10-4-2,-7 0 5,3 6 4,-2 2-7,-4-1 4,-2 8 2,0-1 8,-1 0-9,-8 6-8,1 1 7,-1 1 0,0-3-2,0 2-6,-3 0 7,0 2-9,9 0-3,-7-2-7,8 2 7,-4 5-9,0-7-1,3 6-5,1 1-6,5 2-6,-3-6 1,3 4-14,2-3 6,0 1-7,1-10 2,2 0-8,3-2 0,-2 0-3,2-6 0,-1-3-4,1 2-32,-4-3-46,0-3-64,1-5-77,-1-4-175,-3 0-407,-1-6 180</inkml:trace>
          <inkml:trace contextRef="#ctx0" brushRef="#br0" timeOffset="80872.6461">14592 4879 73,'-10'0'90,"-3"2"-7,-1 2-9,-2 0-8,0 1-5,0 8-5,-2-5 0,2 2-8,0 0 3,0 2-3,1-1-1,1 3-3,0-1-2,2 1-6,-2 8 18,0-1-1,4-5 1,2 5-18,2-6-2,0 5 8,6 3-10,0-2-5,0-2-2,0 2 1,10 2-1,-6 4-2,6-1-7,-2-1-1,3 0 5,-7-1-10,5 0 2,-1 0-1,-2-3 6,-3-3-2,-1 0 4,1-2-6,-2 0 10,1-3 9,-5-1 14,0-3-5,1 2-6,-1-1 5,-6-4-4,1 3 0,-1-6-2,-3 3-3,0-5-6,-4-1 2,-2 2-5,3-4 0,-5 1-4,0-5-7,-8 2-80,2-8-80,-2 5-138,4-7-308,1 0 136</inkml:trace>
        </inkml:traceGroup>
      </inkml:traceGroup>
    </inkml:traceGroup>
    <inkml:traceGroup>
      <inkml:annotationXML>
        <emma:emma xmlns:emma="http://www.w3.org/2003/04/emma" version="1.0">
          <emma:interpretation id="{D5B0E87F-BF75-4AB4-8E51-754D2914BEF7}" emma:medium="tactile" emma:mode="ink">
            <msink:context xmlns:msink="http://schemas.microsoft.com/ink/2010/main" type="paragraph" rotatedBoundingBox="2229,9273 16279,9805 16238,10897 2188,1036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8CE364F-68D8-440E-B128-E98B3F8FB268}" emma:medium="tactile" emma:mode="ink">
              <msink:context xmlns:msink="http://schemas.microsoft.com/ink/2010/main" type="line" rotatedBoundingBox="2229,9273 16279,9805 16238,10897 2188,10365"/>
            </emma:interpretation>
          </emma:emma>
        </inkml:annotationXML>
        <inkml:traceGroup>
          <inkml:annotationXML>
            <emma:emma xmlns:emma="http://www.w3.org/2003/04/emma" version="1.0">
              <emma:interpretation id="{4627CDB3-6537-43A5-8DE3-823BA3CDC5F8}" emma:medium="tactile" emma:mode="ink">
                <msink:context xmlns:msink="http://schemas.microsoft.com/ink/2010/main" type="inkWord" rotatedBoundingBox="2222,9468 6708,9638 6679,10395 2193,10225"/>
              </emma:interpretation>
              <emma:one-of disjunction-type="recognition" id="oneOf15">
                <emma:interpretation id="interp75" emma:lang="en-IN" emma:confidence="0">
                  <emma:literal>t-8See</emma:literal>
                </emma:interpretation>
                <emma:interpretation id="interp76" emma:lang="en-IN" emma:confidence="0">
                  <emma:literal>l =8 see</emma:literal>
                </emma:interpretation>
                <emma:interpretation id="interp77" emma:lang="en-IN" emma:confidence="0">
                  <emma:literal>l 08 see</emma:literal>
                </emma:interpretation>
                <emma:interpretation id="interp78" emma:lang="en-IN" emma:confidence="0">
                  <emma:literal>t-8see</emma:literal>
                </emma:interpretation>
                <emma:interpretation id="interp79" emma:lang="en-IN" emma:confidence="0">
                  <emma:literal>l V-8 see</emma:literal>
                </emma:interpretation>
              </emma:one-of>
            </emma:emma>
          </inkml:annotationXML>
          <inkml:trace contextRef="#ctx0" brushRef="#br0" timeOffset="86422.6519">1365 7083 138,'-6'3'136,"1"-2"-13,5-1-8,-9 3 0,9-3-2,0 0-11,-8 4 2,8-4-10,-3 4-1,3-4-3,0 0-6,-6 3-3,6-3-10,0 0-2,0 0 7,0 0-6,0 0 1,0 7 16,0-7 9,9 7 8,-4-3-6,-5-4-9,15 1-7,-4 2-8,3-3-8,3 0-7,4 0-6,7-3-1,1 2-6,2-2-6,1 3-8,9-1-17,-7 0-27,6-1-21,-9 2-42,-1-1-23,1-3-32,0 1-34,-2-1-207,-3 1-403,-9 0 179</inkml:trace>
          <inkml:trace contextRef="#ctx0" brushRef="#br0" timeOffset="85945.3238">1623 6778 39,'0'0'77,"0"0"0,-2-8-9,2 8 1,0-7-4,0 7 6,0 0-8,-3-10 0,0 9-1,3 1-7,0 0 10,0-10-9,0 10 0,0 0 1,0-8-4,0 8 3,0 0-5,3-6 0,-3 6 0,0 0-3,0 0-8,0 0-1,0-4-2,0 4 6,0 0-5,0 0-2,0 0-4,0 0-2,0 0-1,0 0 0,3-7-1,-3 7-1,0 0-1,0 0 1,0 0-4,0 0 2,0 0-4,0 0-3,0 0 0,0 0-4,0 0-2,0 0-1,0 0-2,0 0-2,0 0 9,0 18 3,0-11 2,0 3-4,0-2 6,0 9 4,2-5-4,2 2 0,-4 4 2,0 0-2,2-4 5,1 4 0,0 0 6,0 0-4,2 4 0,-2-3-1,0 5 3,-3 1-4,0-6 3,0-3-2,0 7-1,-3 2 5,3-1 0,-5-3-3,7 1 3,-4-3-2,2-1-2,-3 0 0,6 0-2,-3 2 1,-6-6 4,12 4 2,-6-1 1,5-2 10,-5 1-6,0-5 0,3-3-2,3 5-2,-3-6 0,2 2-5,1 1-1,1-2 0,-1-2 3,2 1-6,-2-2 1,0 2-2,2-1 1,1-2 0,-1 3-1,4-3-4,2 2-1,5-5-2,-3 6 2,4-4-4,6-2-2,1 2-14,-8-2-22,9-1-25,-8 0-14,8-1-24,-1-2-16,1 2-22,-8-2-27,7-5-36,0 2-40,-9 2-175,0-4-434,1 1 192</inkml:trace>
          <inkml:trace contextRef="#ctx0" brushRef="#br0" timeOffset="86927.0098">2358 6987 61,'-6'3'143,"6"-3"-7,0 0-1,-5 7-5,5-7-12,0 0 6,0 3-1,0-3-2,-3 5-2,3-5-3,0 0-1,3 7-2,-3-7-1,6 7 1,-6-7-7,12 4-4,-4-2 0,7-2-10,2 0-7,2 4-7,7-4-9,0-4-7,2 4-8,-2 0-1,1-2-19,1 1-22,4-2-33,-4 2-27,2-6-50,-4 3-28,2 1-37,-2-3-199,-6 2-393,2 3 174</inkml:trace>
          <inkml:trace contextRef="#ctx0" brushRef="#br0" timeOffset="87182.1897">2444 7295 90,'0'0'192,"0"0"8,3 7-3,-3-7-5,9 2-3,-3 0-10,-6-2-15,26 0-14,-9 0-16,3-2-14,6 0-11,2-2-8,4 2-15,-1-3-33,10 4-41,2-8-38,2 5-46,7-2-47,-3-1-207,-2-5-352,2 5 156</inkml:trace>
          <inkml:trace contextRef="#ctx0" brushRef="#br0" timeOffset="87884.688">3751 6784 155,'-14'-6'144,"-3"3"-3,1-1-5,-1 1-3,1-1-18,3 3-11,0 1-8,-2 0-9,0 5-5,1 1-7,0 1-3,0-3-13,2 7-5,1 0 2,2 0-11,0 2 5,-2-1-10,2 1-6,3-1-5,-1 4 0,6 0-5,-4-4 1,10 1-1,-5 3 0,1-2 0,6 3-8,-1-7 3,1 6 1,6-2-7,-4 3 0,3-3 0,2 0 3,3 2-6,0 1-2,0-2 4,0-1-3,6 0-5,-2 3 4,-1-2 0,0 2-6,4-2 1,-4 2 3,2-2-2,-1 3 0,-1-6 1,0 8-3,-6-4 7,-3-5-8,4 5 1,-6-2 0,4-1 1,-7 1 0,1 0 2,0-3-3,-7-4 5,0 4 9,0-3-5,-3 3-2,-1-4 6,-3 0-6,-2 0-1,-8 4 2,3-5-1,-3 1 2,-1-3 1,-2-1-1,0-2 5,1-1 0,2 3 13,1-6 0,3 2 7,-1-1 9,4-3 6,2-4 0,2 2 17,0-2 6,1-4-6,4 5-4,1-9-10,3-1 0,3 1-2,5-3-8,2-5-3,1 2-5,0-2-2,1 0-5,2 1-4,-1 3-3,4 1 2,-7-4-5,0 4 0,-4 4-3,3-1 1,-6-1-2,2 0-4,-2-1-1,-4 3-1,4-2-3,-3-1 0,0 1-4,-6 4-4,0-8-8,1 6-16,-7 0-39,-2 0-6,-1 2-50,-2-1-60,0 3-27,-6 0-229,2 1-471,-4-2 209</inkml:trace>
          <inkml:trace contextRef="#ctx0" brushRef="#br0" timeOffset="88513.4095">4517 6902 43,'0'0'129,"-9"4"-14,3-3 4,-2 1-2,2 3-13,-2-1-5,2 1-5,0 1-5,-2-1 6,2 2 4,-5 2-8,1 0-7,-1 4 1,-1-6-5,4 7-5,0-3 6,0 3-8,-2-2-4,2-1-2,0 3-8,2-1-3,-1-1 6,-1-1-6,2-1-5,1 1-4,1 2-7,-1-5-1,0 0-2,4 2-3,-2-2 2,3-1-5,0 0 3,0 3 0,0-4 1,0 0-3,0 1-1,3-1-2,-2-1-4,2 2 0,4-4-5,-4 3 0,3 3-2,-2-2 1,-2 0 3,4-5-8,0 2-3,-3 3 0,2 0 1,1-2-4,-4-3 3,4 3-1,-5 1-1,5-1 1,-1-2-3,0 1 0,1 0 1,0 1-2,0 0 3,2 0-1,-1-2-2,4 2 1,-3 0-1,4 2-3,-6 1-3,2-1 5,-2 4-2,2 4 0,-2 2 1,0-9-2,-6 3 1,3 2 0,2-1-3,-10-5 9,5 6-7,0-2 2,-2-8 3,-4 5 2,5 0-1,-5-2-2,-1-3 5,0-3-3,-7 1 0,3 2 1,-6-7 0,-1 4-1,0-3 0,1-1-1,-3-2-1,1-1 0,4 2-2,1-1-21,-1-2-34,4 1-43,-1 1-50,7 1-54,2-5-221,6 3-453,0-3 201</inkml:trace>
          <inkml:trace contextRef="#ctx0" brushRef="#br0" timeOffset="89177.3739">4815 7247 129,'0'0'136,"13"0"-17,-3-1-8,2 0-10,-1-3-8,-2 3-6,2-1-15,-2-3 5,-1-1 3,2 2-4,-4 1-1,1-3-6,-1-1 0,-5 2-12,2-2 9,3-4-7,-6 4 8,0 0-3,0-1-3,-3 3-2,0-2 1,0 2-8,0-1-1,-1-1-5,-3 4-3,1-3 1,2 3-4,-6-1-5,3 3-3,7 1 3,-17 0-4,5 1-2,1 3-9,-3 5 14,-1-1-4,1 2-2,0 1-1,5 1-1,-8 1-5,8 1 0,-3-3-1,4 4-4,3 2 2,-1-5-3,5 6 0,1-7 1,4 3-2,2-3-1,2 3-2,4-2-1,4 1-13,10-4-9,1 1-19,1 0-18,6-6-7,7-1-18,-7-3-5,6-3 7,-10-1 5,15-3 8,-20-1 9,5 1 1,-8 0 4,4-7 10,-6 3-1,1-7 6,-1 5 1,-1-5 4,-4-1 13,2 0-3,-2 0 4,-1-4 12,-3 8 6,-2-2 3,2 3 1,-4-1 4,-1 0 14,-2 5-2,2 2 4,-2-2 0,-2 3 3,4 0-4,-6 2-4,0 5-1,0-7-3,0 7-2,0 0 1,-6-7-5,6 7-2,-17 3 3,6 2 3,-3 2 6,-1 3 4,1-1-6,2 3 7,0 2 0,-2-2 13,2 2-4,2 3 13,-2-2-5,4 3-1,2-1 2,3-1 0,3 6-6,0-8 4,0 6-4,9 3 2,5-3-2,0-1-5,11-1 0,-1 0-6,19 0-11,5-2-24,-4-3-32,5-6-41,5-2-58,1-5-39,-1-5-55,-2-5-160,3 3-418,-4-4 185</inkml:trace>
        </inkml:traceGroup>
        <inkml:traceGroup>
          <inkml:annotationXML>
            <emma:emma xmlns:emma="http://www.w3.org/2003/04/emma" version="1.0">
              <emma:interpretation id="{2597BFF0-D2A0-4A38-A82E-B6E4FA171FFA}" emma:medium="tactile" emma:mode="ink">
                <msink:context xmlns:msink="http://schemas.microsoft.com/ink/2010/main" type="inkWord" rotatedBoundingBox="9850,9467 12701,9976 12524,10967 9673,10458"/>
              </emma:interpretation>
              <emma:one-of disjunction-type="recognition" id="oneOf16">
                <emma:interpretation id="interp80" emma:lang="en-IN" emma:confidence="0">
                  <emma:literal>VA=22ox</emma:literal>
                </emma:interpretation>
                <emma:interpretation id="interp81" emma:lang="en-IN" emma:confidence="0">
                  <emma:literal>VA =220X</emma:literal>
                </emma:interpretation>
                <emma:interpretation id="interp82" emma:lang="en-IN" emma:confidence="0">
                  <emma:literal>VA =220x</emma:literal>
                </emma:interpretation>
                <emma:interpretation id="interp83" emma:lang="en-IN" emma:confidence="0">
                  <emma:literal>VA=220x</emma:literal>
                </emma:interpretation>
                <emma:interpretation id="interp84" emma:lang="en-IN" emma:confidence="0">
                  <emma:literal>VA £220</emma:literal>
                </emma:interpretation>
              </emma:one-of>
            </emma:emma>
          </inkml:annotationXML>
          <inkml:trace contextRef="#ctx0" brushRef="#br0" timeOffset="91855.5997">8961 6879 19,'-1'-6'157,"-1"-1"0,-1 2 0,1-3 0,2 8-7,-4-8-6,4 8-4,-2-9-2,1 5-11,1 4-1,0 0-8,0-7-9,0 7-9,0 0-14,0 0-12,0 0-3,0 0-10,6-4-11,-6 4 0,11 10-6,-2-2 1,0 5-5,3-1-1,1 10 1,0 1 2,1 0-7,6 11-3,-6 0-2,4-2 0,-5 5 3,7-2 1,-10-9-4,4 1-3,-5 0 5,5 9-9,-1-8-3,-1-3-3,-3 4 0,5-7-2,-2 6 0,-4-3 3,-1-9-2,4 5-1,5 0-1,-7-7 4,1-2-2,0 2 0,-4-7-1,0 6-1,-4-8-2,2 1 0,-2 1 3,4-2 8,-2-1 8,-4 1 12,0-5 16,3 7 11,-3-7 14,5 2 1,-5-2-12,0 0-5,8-11 4,-5 4 4,6-4-7,-1 0-3,-1-4-14,3 1 4,3-8-8,-2-3 6,6-9-8,1 0-12,-4-5-5,2-1-2,-3-3-1,1 2-6,3-3 0,-2 3-2,-2-1-11,-4 5 6,3-1-2,-4 12 1,3-1-10,-4 2 0,1 0-6,0 4-23,-2 4-6,0 3-21,-5 0-17,4 3-34,1 4-39,-4 3-38,1 3-29,-3 1-29,17 0-47,-17 0-205,20 7-533,-10-2 236</inkml:trace>
          <inkml:trace contextRef="#ctx0" brushRef="#br0" timeOffset="92690.1866">10023 7308 54,'0'0'118,"0"0"-5,-9 24-8,4-15-7,5 2-3,-9 1 0,4 5-10,-1-2 4,3 3-4,-7 6-1,2-2-2,2 3-9,0-3-7,-1 5 5,1-1-5,0-1-4,3 1-6,-1-2-2,-1 2-6,5-3 3,0-5-9,-2 2-2,2-2 1,-6 1 1,5-4-1,-4 1-4,4-8-3,-1 0-7,-3 4 8,4-4-1,-4-1 1,4 0 1,-5-3 5,4 0 3,2-4 9,-6 8 9,6-8 11,-6 2-5,6-2 0,0 0-6,0 0 0,0 0-4,-12-10 0,10 5-7,2-5-3,0 1-4,0 0 9,5-8-2,-4 3-12,4-4 0,2-4-6,3 0-2,-3-3-6,4-4-1,1 4-1,-2 0 0,3 0-4,0-1-2,-1 1-4,2 1 0,-5 1 2,0 6 0,0 6-4,-4-6-2,1 5 2,-3 2 0,2 2-4,1 1 4,-3 0 0,3 1 8,-6 1-10,5-1 3,4 1-4,-6 2 2,-2-1-6,9-2 4,-6-1-2,2 2-3,2 0 9,1 3-12,-3-3 0,-1 3 2,4-4 1,-4 5-1,7-1 7,-12 2-9,19 2-4,-10-1 0,-2 5-1,3 1 1,-1 0 1,-1 6 2,-2-1-1,1 4 1,-1 1-1,2 1 1,-2 3 0,5 4-3,-3 1 8,-1 1-3,1 2-3,1-6 1,5 14 0,-5-12 2,2 0 1,0 0 3,1 0-3,-7-1 0,8-3-2,-3-3-5,-3 1-5,3-4-7,-4-1-8,-5 3-20,5-5-18,-3 2-10,0-4-9,-3-2 5,-3-1-13,3 0-17,-9-3-43,5-1-25,4-3-28,0 0-18,-17-8-136,8 2-385,2-2 172</inkml:trace>
          <inkml:trace contextRef="#ctx0" brushRef="#br0" timeOffset="92971.3854">9962 7654 50,'0'0'131,"-11"0"-8,11 0-7,0 0-11,-12 0-5,12 0 0,0 0 1,-14 0 5,14 0 1,0 0 0,-5-4 5,5 4-2,0 0 3,-3-7 5,3 7-11,0 0-8,19-1-10,-4 1-9,10-2-9,-1-2-3,4 2-11,4 2-17,-3-1-20,3-3-31,-4 4-35,4 0-35,-1-6-34,-2 1-70,-1 5-114,-1-3-324,-2-2 144</inkml:trace>
          <inkml:trace contextRef="#ctx0" brushRef="#br0" timeOffset="93497.8477">11047 7334 86,'-10'2'136,"10"-2"-4,-7 2-9,7-2-4,0 0-12,-9 3-5,9-3-12,0 0-9,0 0 2,0 0-3,0 0-2,0 0-5,-8 4-2,8-4-1,0 0-1,0 0 2,0 0 4,0 0-1,0 0 2,0 7 0,0-7 9,0 0 1,8 5 8,-5-3 4,-3-2 0,13 2-3,-3 1-8,4 0 6,5-2-2,9-1 4,4 0-3,8-1-9,6 2-6,0-1-7,2-1-7,-4 2-7,4-1-9,-7-4-7,1 3-26,1-3-22,-16 1-36,1-1-30,-13 4-42,4 0-47,-5-5-50,-7 4-240,-1-4-491,-6 5 217</inkml:trace>
          <inkml:trace contextRef="#ctx0" brushRef="#br0" timeOffset="93926.1503">11099 7593 84,'0'0'151,"0"0"-3,-5 6-2,5-6-2,0 5 5,0-5 7,5 6 5,-5 0-5,9 0 7,0-5-2,7 3-9,2-4-6,10 2-3,-1 2-10,6-3-4,8 0-7,3-1-2,3 5-10,-6-4-7,3-1-10,1 2-7,-5 2-10,-11-3-7,2 1-6,-4 0-6,-1-2-5,-6 0-4,-6 2-9,-6-2 1,3 0-9,-11 0-7,13 4-2,-6-3-14,-7-1-9,0 0-9,12 0-21,-12 0-38,0 0-48,0 0-62,0 0-73,0 0-219,0 0-511,0 0 226</inkml:trace>
        </inkml:traceGroup>
        <inkml:traceGroup>
          <inkml:annotationXML>
            <emma:emma xmlns:emma="http://www.w3.org/2003/04/emma" version="1.0">
              <emma:interpretation id="{10F362DF-C7E4-4932-9957-42C1B0FEBE31}" emma:medium="tactile" emma:mode="ink">
                <msink:context xmlns:msink="http://schemas.microsoft.com/ink/2010/main" type="inkWord" rotatedBoundingBox="13306,9940 16270,10052 16245,10699 13281,10587"/>
              </emma:interpretation>
            </emma:emma>
          </inkml:annotationXML>
          <inkml:trace contextRef="#ctx0" brushRef="#br0" timeOffset="96855.339">12446 7435 37,'0'0'83,"0"0"-4,0 0-3,0 0-1,-4-7-6,4 7-4,0 0 0,0-7-11,0 7-4,0-7-4,0 7-4,0 0-6,0 0 9,0-8-10,-5 5 1,5 3-5,0 0-4,-3-10-1,3 10-4,-5-5 2,5 5-4,-3-6 0,3 6 14,-3-4 1,3 4 1,-1-6 3,1 6-4,0 0 0,-2-8 5,2 8-4,2-7-5,-2 7 1,0 0-6,6-8-1,-2 5-2,0-2-2,0 2 1,2-1-1,0 1 6,-1-1 3,0 1 4,1 0 2,0-3-3,0 2 3,-1 1-15,1-3-2,0 2-4,0 2 1,2-3-4,-1 3-1,3-1 2,-6-2-4,-4 5-2,19-2 2,-10 2-3,2 0 3,-11 0-4,18 0-7,-9 0 10,0 2-3,1 3-1,0-2 0,1-1-2,-2 4 0,-1-1-5,1 2 1,0 5 2,1-2-2,-4 0 2,1 1-1,0 5 1,-1-2-3,-5 3-2,5-2 6,-6 0-2,6 2 5,-6-2-3,0 2-2,-1 4 3,-4-6 4,-1 0-4,2 1 8,-6 2 5,3-2 1,-4 0 5,-3-2 2,-3 4 9,0-2 0,-3 0 15,4-3 2,-4 1 1,3-3-1,-5 7 4,5-10 3,2-1-2,1 3 3,5-6-4,-2 3-9,5-4-4,-2 2-3,1-3-2,1 3-5,6-5-1,-8 6-1,8-6 4,-8 0 3,8 0 1,0 0 3,-3 4-5,3-4 6,0 5 10,0-5 9,11 5 1,-2-1-1,8-4-2,3 4-8,9-1-1,3-1-4,16 0-5,-4-1-8,1 2-7,-1-6-24,4 2-26,-6 1-32,-1 0-24,-9-2-34,0 1-38,7-4-54,-7 5-53,-3-3-175,0-1-472,-4-2 209</inkml:trace>
          <inkml:trace contextRef="#ctx0" brushRef="#br0" timeOffset="97460.7686">12965 7386 59,'-3'-4'121,"3"4"4,-3-5-5,3 5-3,-3-6-3,3 6-6,0 0 0,3-12-11,0 9-7,-3 3-9,8-7-1,-4 4-11,4-2-2,0 2-5,1-1-6,8-1-4,-2 3-5,5-3-4,3 3-8,-2-2 4,5 1-5,-1 3 1,1 0-1,-1 2-1,-4 3-3,-1 2-6,0-3 5,-6-1-2,0 8-4,3-4-3,-7 4 3,0 3-4,0 1-1,-5-1-2,1 1-4,-1 3 1,-4 0 1,-2 6 2,-1-5-1,-7 5 6,4-6-4,-4-1 2,1 1 0,-2 4 6,-6-5-2,2 0 5,4-3-3,-4 0 1,2 0 3,-2-3 1,0 2 1,3-1-2,1-1-1,3-7-3,-5 6-3,4-4-2,2 1-1,2-2 2,-1 0 2,5 1 0,-4 1 9,4-3 14,0-4 12,6 10 5,1-5-4,3-2-4,6 0-6,6-2-2,7 2-7,12 2-2,2 0-12,3-1-22,1-3-22,2 2-37,-2-2-31,4 3-38,-1 2-37,-2-5-37,-3-1-220,-4 0-451,-10 0 200</inkml:trace>
          <inkml:trace contextRef="#ctx0" brushRef="#br0" timeOffset="97897.0784">14007 7372 13,'-9'-4'174,"-4"7"-7,0-3-6,-1 1-8,-3 1-16,0 3-5,-3 0-14,6 0-4,1 5-13,-4 0 14,3 2-4,0 2-10,3 1-11,2 5-4,3-8-8,-2 12 0,2 1-3,2-4-6,2 1-7,4 3 3,8-2 0,1-2-2,3 4 2,6-7 3,4 1-6,-1-2 1,5-6-3,0 3 8,1-7-14,1 0-3,-3-2-2,-1-3-6,-5-2 0,-1-7-2,-5 0 0,1-3-2,-4-1 0,-1 0-5,-2-7 0,-3-9-4,-1 2 0,-5-4-3,0 1-4,-5 0-1,-1 0-3,-2 0-2,1 2-16,-1 4-2,-4 2 1,-2-2-8,-1 10-31,-5-2-34,-7 1-66,3 3-64,-4 5-80,4-1-152,1 4-470,9 0 209</inkml:trace>
          <inkml:trace contextRef="#ctx0" brushRef="#br0" timeOffset="98633.2426">14754 7338 91,'0'0'114,"0"0"-10,0 0-10,0 0-6,0 0 6,0 0 4,0 0 18,0 0 6,0 0 2,13 16-2,-9-9 2,5 0 4,-1 4-6,3 2-1,0-2-6,9 4 5,-1 3-7,1-1-7,5 1-2,1 0-7,-4-1-7,4 4-8,-5-3-9,5 0-1,0-2-6,-3 2-4,3-5-8,0 6-5,-2-7-7,3 1-1,-4-1-2,2-1-5,-2-2-17,0 2-14,-8-6-21,4 2-25,-6 1-23,3-1-35,-6-5-23,0 2-34,0 0-32,-2-2-31,-2 3-133,0-2-383,-6-3 170</inkml:trace>
          <inkml:trace contextRef="#ctx0" brushRef="#br0" timeOffset="98959.1347">15215 7259 25,'-5'-1'189,"5"1"-10,-12-6-7,4 6-7,8 0-13,-17 4 5,8 4-3,-2 0-7,-2 4-11,-3 6 2,-4 4 3,-6 10-7,2-4 0,-1 8-14,-3 0-10,2 0-9,2-3-6,1 5-11,-2-4-7,-1 3-7,5-3-5,2 0-14,5-10-26,-1 11-46,-2-10-62,6-3-89,-7-3-253,9-3-459,4-8 204</inkml:trace>
        </inkml:traceGroup>
      </inkml:traceGroup>
    </inkml:traceGroup>
    <inkml:traceGroup>
      <inkml:annotationXML>
        <emma:emma xmlns:emma="http://www.w3.org/2003/04/emma" version="1.0">
          <emma:interpretation id="{C438AAF8-BA07-4FD4-83CB-F9F59C6EDA12}" emma:medium="tactile" emma:mode="ink">
            <msink:context xmlns:msink="http://schemas.microsoft.com/ink/2010/main" type="paragraph" rotatedBoundingBox="4952,11602 15028,12308 14899,14155 4823,1344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76DE18B-378F-453C-B3A0-151B159CB408}" emma:medium="tactile" emma:mode="ink">
              <msink:context xmlns:msink="http://schemas.microsoft.com/ink/2010/main" type="line" rotatedBoundingBox="4952,11602 15028,12308 14899,14155 4823,13448"/>
            </emma:interpretation>
          </emma:emma>
        </inkml:annotationXML>
        <inkml:traceGroup>
          <inkml:annotationXML>
            <emma:emma xmlns:emma="http://www.w3.org/2003/04/emma" version="1.0">
              <emma:interpretation id="{702E96FA-8568-4E03-8CFF-4EE494083697}" emma:medium="tactile" emma:mode="ink">
                <msink:context xmlns:msink="http://schemas.microsoft.com/ink/2010/main" type="inkWord" rotatedBoundingBox="4952,11602 7924,11811 7794,13657 4823,13448"/>
              </emma:interpretation>
              <emma:one-of disjunction-type="recognition" id="oneOf17">
                <emma:interpretation id="interp85" emma:lang="en-IN" emma:confidence="0">
                  <emma:literal>using</emma:literal>
                </emma:interpretation>
                <emma:interpretation id="interp86" emma:lang="en-IN" emma:confidence="0">
                  <emma:literal>Using</emma:literal>
                </emma:interpretation>
                <emma:interpretation id="interp87" emma:lang="en-IN" emma:confidence="0">
                  <emma:literal>any</emma:literal>
                </emma:interpretation>
                <emma:interpretation id="interp88" emma:lang="en-IN" emma:confidence="0">
                  <emma:literal>why</emma:literal>
                </emma:interpretation>
                <emma:interpretation id="interp89" emma:lang="en-IN" emma:confidence="0">
                  <emma:literal>my</emma:literal>
                </emma:interpretation>
              </emma:one-of>
            </emma:emma>
          </inkml:annotationXML>
          <inkml:trace contextRef="#ctx0" brushRef="#br0" timeOffset="146415.964">4106 8924 46,'-6'-3'117,"6"3"-3,0 0-3,-7-4-11,7 4 4,0 0-6,-4-6-6,4 6-4,-2-7-11,2 7 0,-6-5-4,6 5-2,-3-3-9,3 3 0,-3-4-3,3 4-8,0 0-4,0 0-1,0 0-5,-6-3-6,6 3-9,0 0-4,0 0 1,0 0 0,0 0-2,0 0-11,0 0 7,0 0-4,0 0 1,9 18-1,-6-4-9,0 1 4,2 7 5,-1 7-4,3-2 5,0 15 5,-2-2 14,-2 5 1,5-3-1,-4-1-4,-2 1 0,2-2 0,2 2-6,-4-3-2,4-5 0,2 5-1,4-10-1,2-4-2,0-4 0,-1 4 0,7-6-1,0-1 2,2-1-1,-5-8 0,1 1-3,1-3-3,-3-6-2,1-1 3,0 0-4,3-5 3,-4-2-1,-3-4-2,4 1 7,-1-9-4,-3-4 1,6-3 7,-10-7-2,2-7 0,-4-1-4,0-8-3,-3 2-5,5 1 1,-3-1-3,-1 4 3,-2-3 1,-3 4 0,0 1-4,3 7 1,-6 7-3,3 4 5,0-2 15,-3 9 2,-2-2-3,5 3-3,-4 0-3,4 5-1,-2-4 0,2 6-5,0 2 3,-3-1-8,3 7 3,3-5-1,-3 5-1,0 0 1,0 0-6,2 23 3,2-6 2,1 8 2,-2 0-2,3 4-3,-4-1 0,4 9 0,-3 2 1,0-10 3,2 10 0,4-2 3,-6-11-8,2 13-2,1-11 6,1-3-2,0 0-1,-1-4 3,-3-6-3,3 3-1,-2-1 3,1-5-3,1 2 1,0-5-1,2 4-1,0-6 4,2-2 0,3 0-4,4-3 4,3-4-4,0-1 2,4-3 0,-1-2-2,3-5 1,-6-7 2,2-2-4,4-6 1,-3-5-1,-2 1 3,-2-7-1,-4 3 0,-1-3-1,-7 10 3,4-9-4,-6 15 2,-1-6 0,-1 4 0,-1 3 0,0 5 2,-2 1-4,0 1 1,0 1 0,0 5 0,0-2 1,3 7 3,-2-6-3,-1 5-2,0-1 1,0 6 0,0-5 0,0 5 2,0 0-3,0 0 3,0 0-3,0 0-3,0 0 4,-14 22 3,10-14-6,2 6 5,-2 1-4,1 5 3,-1 3 2,3-3-1,-1 5 2,2 0-4,2-1 0,4 2 0,2-1 1,-1-1 2,6-2-4,2 2 2,-1-3 0,3-2 0,-2 2-2,3-4 1,-8-1 1,8 2 3,-6-4-3,-2 2 0,2-1-3,-1 3 4,-5-6 1,1 4-2,-4-7 6,1 9-6,-1-4 3,-3-3-6,0-3 3,-3 3 0,-1-4 1,-2 0 1,2-1-4,-5 0 4,1-5-2,0 4 1,-6-6 0,14 1 2,-20 0-2,7-5-2,2-1-1,-3 0 1,5 1 1,3-3-5,-2 2-4,3-3-11,4-7-8,2 5-2,4-5-4,3 0-7,1-2 0,8-1-7,-2-1 3,5 1 2,2-2 8,1 6 1,-3-2 3,3 2 8,-2 1-1,-1-1 0,0 1 5,-2 3 4,1 4-2,-5-2 3,4 7 6,-4-3-6,-5 1 1,5 0 3,-6 4-1,2 0 5,-10 0 1,20 7 0,-17-1 3,3 1 1,-1 2 20,1 4-3,-3-1 2,8 5-4,-9-2-4,4 2 4,0 2-1,-5-1 0,4-1-1,0 4-1,-2-6 0,-3 3-2,0 0-4,6 0-7,-6-2-16,0-2-39,0 0-51,1-3-59,-1-4-142,0-1-333,0-2 147</inkml:trace>
          <inkml:trace contextRef="#ctx0" brushRef="#br0" timeOffset="147145.9813">5548 9280 16,'2'8'156,"-2"2"-7,-2-2-17,2 2-12,0-2-14,0 3-20,2-4 12,1 2-10,3 4-10,-3-6-6,3 6-4,3-5-10,7 3 3,-6 2-9,4-8-4,0 6-6,0-3-5,4-1-7,-4-3 1,5 2-5,-6-4 0,1 3-2,0-5-1,-5 0 1,2-4-8,-2 2-1,0 1 0,7-3 0,-9 0-1,1 1-9,0-1 4,1-1-4,0 1 5,-4-1-4,1-4 4,3 7 0,-4-3-1,4 2 0,-5-5-7,0 3 1,2 1 3,-3 3-6,-3 1 1,4-6 0,-4 6 1,10 0-3,-10 0 1,0 0-3,16 6 1,-6-3 3,-3-1-4,7 5 7,1 2-6,12-2 1,-3 0 4,5 2-4,3-2 1,2-2 2,8-1 1,-2-2-4,-8 2 2,0-4 1,-3-4 1,2 4 1,-5-4-1,-9 1-7,1-4 8,-2 1-3,-3-6 6,-2 8 2,-3-3-3,-2-4 9,-1 4 1,4 0 6,-9-4 1,1 4-7,4 4-1,-5 3-1,-6-11-2,0 9-2,6 2-1,0 0-3,0 0-1,-22 11 2,8 0 1,2 5-3,-3 7 1,-5 9 0,1 2-3,4 9-4,3 7 12,-7 19-6,9 6 6,3 3 8,7 9 13,4-1-2,-4 1-2,7 35 11,-1-43 18,2 4 0,7-2 7,1-8-5,-1-5-5,-1-17 0,-2-5-2,-4-4-4,-4-2 12,-2-12 1,-2-10 11,-2-2 28,-5-3 13,-4-8-9,-4 1-7,-5-9-6,-6-7-6,-10-10-15,4-4-4,1-2-2,2-6-11,11-6-5,-1-8-9,12-8-5,5-22-11,10-3-4,23-41-19,2 38-14,33-40-27,5 7-27,7 5-24,8 11-34,3 6-43,5 7-31,-21 32-31,0 2-26,0 9-188,-5 6-482,-15 11 214</inkml:trace>
        </inkml:traceGroup>
        <inkml:traceGroup>
          <inkml:annotationXML>
            <emma:emma xmlns:emma="http://www.w3.org/2003/04/emma" version="1.0">
              <emma:interpretation id="{34E42BB7-01C3-448A-BF66-A8F98546ACC4}" emma:medium="tactile" emma:mode="ink">
                <msink:context xmlns:msink="http://schemas.microsoft.com/ink/2010/main" type="inkWord" rotatedBoundingBox="9052,11889 15028,12308 14946,13483 8970,13064"/>
              </emma:interpretation>
              <emma:one-of disjunction-type="recognition" id="oneOf18">
                <emma:interpretation id="interp90" emma:lang="en-IN" emma:confidence="0">
                  <emma:literal>use-Umtata</emma:literal>
                </emma:interpretation>
                <emma:interpretation id="interp91" emma:lang="en-IN" emma:confidence="0">
                  <emma:literal>Met-UI at</emma:literal>
                </emma:interpretation>
                <emma:interpretation id="interp92" emma:lang="en-IN" emma:confidence="0">
                  <emma:literal>Nutt-UI at</emma:literal>
                </emma:interpretation>
                <emma:interpretation id="interp93" emma:lang="en-IN" emma:confidence="0">
                  <emma:literal>us-Umtata</emma:literal>
                </emma:interpretation>
                <emma:interpretation id="interp94" emma:lang="en-IN" emma:confidence="0">
                  <emma:literal>Mute-UI at</emma:literal>
                </emma:interpretation>
              </emma:one-of>
            </emma:emma>
          </inkml:annotationXML>
          <inkml:trace contextRef="#ctx0" brushRef="#br0" timeOffset="149872.4137">8177 9485 106,'3'-7'114,"-3"1"1,2-1-7,-1-1-1,-1 0 1,2 5 8,-2 3 4,-2-9-6,2 9-1,0-9-6,0 9-11,0 0-7,0-7-10,0 7-7,0 0-10,0 0-6,0 0-5,0 0-7,0 0-4,0 0-2,0 0 0,0 0 0,2 23 1,7-10 0,-5 2 10,6 2-4,0 8 24,3-4-6,2 4 2,2 4-6,0 1 3,3 8-4,1-8 0,2 6 7,-3-4-6,-1 0 0,4 4-12,-3-7 0,-4-1-5,9 2-3,-5 2-7,-6-4 1,4-2-4,-2-1-4,-1 0 2,-1 2-4,-2 0-1,2-2-9,-3-4-1,-2 2 5,-2-5 0,1-2 1,-5 0 0,3 1-4,-1-9 1,-4 2-4,1 0 3,3-4 6,-1 0 14,-2 1 5,-2-4 10,0-3 7,3 8-7,-3-5 6,0-3 0,0 0 2,9 8-7,-9-8-3,0 0-7,0 0-3,0 3-5,0-3 0,0 0-3,0 0-3,0 0-7,0 0 1,6 4-4,-6-4 0,0 0 0,0 0 1,0 0 5,0 0 9,0 0 2,0 0-6,0 0 4,3-11-4,2 3-4,1-1 2,-1 0 2,4-4 5,-2-5 7,4-1-17,5-4-1,-3-1-12,4-11 10,3-5-5,-1 4-2,4-3-5,1 0 9,-2-1-6,-1 3-2,-1 2 1,-5-5 6,7 8-7,-4-4 2,-5 11-3,-1 0-6,-4 0 4,-2 4-3,-2-1 0,1 6 2,-1-3-4,-2 6 4,1 0 0,0 1-4,3 0 4,-6 3-11,2-1 5,1 2 1,-3 1 4,3 0-6,0 0 4,-3-1-8,3 1 8,-3 4 2,0 3-5,6-8 5,-6 8-1,2-8-5,-2 8 5,3-6-1,-3 6 1,0 0-12,3-6 10,-3 3 0,0 3-8,3-5 12,-3 5-2,5-7 0,-2 3 4,-3 4-4,3-6-8,0 3 8,-3 3-2,0 0 1,6-5-5,-6 5-4,0 0 3,0-6 3,0 6 0,0 0-5,0 0 2,0 0 4,0 0-4,0 0 4,0 0 2,0 0-5,0 0 8,0 0-6,-12 14-2,9-10 17,3-4-19,-5 7 6,5-7-4,-3 2 0,3-2-4,0 7 3,0-7-1,0 0 0,0 0 20,-6 4-19,6-4 4,0 0-1,-2 5 2,2-5-4,0 0-1,-4 7-4,2-5 12,2-2-4,-9 11-6,4-6 5,-4 2-6,4-1 8,-5 1 3,7-2-5,-8 2 0,3 1 0,1 1 0,-1 5 5,-1-3-9,1 0 3,0 4 3,2 0-2,-1 4 3,-3 3-4,0 1 2,0 2 0,-2 0 3,-2 2-9,-1 7 3,-3 0 5,-1 3-1,4 0 5,-2-2-5,-3-2 2,6-8-2,0 0-5,1-1 8,0-2-1,6-3-3,-3-3-1,0-1 2,2 0-2,2-4-4,1 0 10,2-4-1,-1 4 1,2-8-1,-4 6-7,3-3 2,0-3 9,3-3-5,-2 6-3,-4-5 25,6-1-22,0 0 4,-5 7 0,5-7-9,0 0 3,0 0 0,-6 4-2,6-4 8,0 0 4,0 0-14,0 0 3,-1 7-8,1-7 8,0 0 5,0 0 0,0 0-4,0 0 0,0 0-1,0 0 1,0 0-3,0 0 6,0 0-9,0 0 8,0 0-3,0 0 2,0 0-3,0 0 4,0 0-4,0 0-6,0 0 21,-6 4-16,6-4-3,-3 3 9,3-3-3,-7 6-2,4-1-1,3-5 14,-7 5-16,7-5 6,-3 6-4,3-6 1,0 0 3,-5 3 2,5-3-4,0 0-1,0 0-1,-6 5 3,6-5 0,0 0-2,0 0 5,0 0 2,0 0 0,0 0-5,0 0 4,0-18 0,0 18-10,0-8 10,-2 1-15,2 1 15,0-3 0,-1 1-7,-4 0 1,4-1 0,-2-1 1,0-1 18,1 4-19,-1-5 3,0 6 0,0-1-1,0-5-4,1 4 7,-1-1-8,0 0 2,-2 2 3,2-2 0,-1 0-2,-1 2 1,2-2 16,2 0-13,-3-1 1,1-1-3,-1-3-8,-1 1 8,4-2 12,-2 1-10,-7-4-7,9 0-1,-5 1 2,-2 1 2,-1-6-3,1 5 1,-1 1 2,-2-4 0,0 5-2,-1 1 0,5 1-4,-4-3 6,2 2-1,-2 2 0,2-1-2,-1 2 10,1 1-3,3-1-1,-2-1-1,2 4 0,0 1 0,0-5 1,0 5 2,0 1-9,3-6 4,-4 4 4,3 1 0,1-4-6,0 3 6,0 1-6,-2 0-1,4 0 5,-4-1-1,3 5-1,-4-3 4,3 1-2,-1-1-3,-3 1 5,1 2 0,0-1-1,-3 2 1,3-3-8,-2 2-9,-3-1-12,4-1-19,-1 4-12,8 1-18,-14-5-21,7 5-28,7 0-25,-16 0-36,16 0-42,-14 4-38,14-4-51,-6 3-161,6-3-516,0 0 228</inkml:trace>
          <inkml:trace contextRef="#ctx0" brushRef="#br0" timeOffset="148117.6716">8155 9519 69,'0'0'111,"0"0"-1,0 0-7,8 9-1,-5-2 20,-3-1-7,3 6 8,3 0-2,-1 2-5,0 1-17,4 5 11,0 1 3,2 2-3,0 4 1,-1-4 3,-1 6-8,5 7-13,0-2-6,0-5-8,3 2-8,-2 8-7,-1-14 0,0 0-1,9 7-6,-6-10 3,3-2 3,4-4-6,-1-2-5,2-3-3,1-2-4,0-4-3,-6-5-6,1 0-3,1-10-1,-2 2-3,4-6-5,4-5-3,-13-1-4,5-3 4,-3-2-2,-1-2-3,-6 0-2,4-8 0,-6 4-4,1-4 1,-4 10-3,1-3 1,-3 6-10,-3-3 0,0 4 8,0 0-7,0 9-2,-3-5 6,1 0-6,-2 5 1,4 2-3,-5 0 3,5 4-3,-6-3 4,3 1-1,3 0 0,-5 5 1,5-4-3,-6 3 3,6 4 0,0-11 0,0 11 0,-3-3-1,3 3 10,0 0-8,-3-10 0,3 10-3,-2-4 2,2 4 1,0 0-1,0 0 3,2-9-1,-2 9-4,-2-6 0,2 6 3,0 0 0,2-6-1,-2 6 2,0 0-1,0 0-6,0 0 4,3-5 3,-3 5-2,0 0-2,0 0 2,3-7 2,-3 7-1,3-3 1,-3 3-1,0 0 1,0-7-6,0 7 5,3-6-1,-3 6-2,3-5 0,-3 5 0,2-7 3,1 3 0,-3 4-2,6-7 4,-6 7-3,5-4-1,-5 4 2,4-3-2,-4 3 2,5-6-1,-5 6 0,0 0 0,0 0-3,3-5-2,-3 5 7,0 0-3,0 0 2,0 0-2,0 0-1,0 0 2,0 0-3,0 0 1,0 0 9,0 0-9,0 0-2,0 0 1,0 0 2,6 12-7,-6-12-38,-3 9-39,3-5-44,3 3-48,-3 0-64,0-7-162,0 8-436,0-8 194</inkml:trace>
          <inkml:trace contextRef="#ctx0" brushRef="#br0" timeOffset="150730.0214">9589 9794 36,'-19'0'164,"12"0"0,7 0 1,-16 5-6,9-5-8,7 0-9,-13 2-8,13-2-7,-9 4-8,5-2-6,4-2-5,0 0-6,-13 2 1,13-2-7,0 0-7,0 0-1,0 0-6,0 0-1,0 0-3,0 0 0,0 0 6,0 0-1,23 5-6,-12-5 5,8 0 0,7 0-14,-2-2-2,4 1-11,2-3-4,1 2-5,3 2-4,6-4-6,-9 3-2,11-1-3,-9-3-12,-3 3-47,1-2-54,-3 3-58,-4-1-66,-1 2-258,-7 0-502,-4-2 223</inkml:trace>
          <inkml:trace contextRef="#ctx0" brushRef="#br0" timeOffset="150749.0364">9491 10082 64,'0'0'185,"0"0"13,1 6 10,-1-6 4,12 4-6,-2-4 2,3 2 0,6-2-17,-2 2-15,9-4-14,3 2-16,3 0-16,11-5-16,0 3-7,-12 3-12,10-4-12,-1 3-17,-8-3-44,8 3-69,-12 0-86,1-7-75,3 9-192,-7-4-431,2 0 191</inkml:trace>
          <inkml:trace contextRef="#ctx0" brushRef="#br0" timeOffset="151317.4383">10444 9660 149,'0'0'140,"0"0"-10,0 0-13,0 0-16,0 0-8,0 0-9,0 0 14,0 0 6,0 20-11,4-6-6,-8 3 38,8-2-9,1 7 11,-1 3-8,1 1-6,3 0-11,-1 1 0,6 1-4,0 1 1,7 3-4,0 0-5,2-2-11,5-3-4,4 2-1,-8-11-7,6-1-10,-6 1-1,5-5 0,1-6-14,-6 4-5,-3-11-2,0 0 3,6-4-7,-6 0-5,6-5-4,-10-4 1,-4 0-1,8-2-2,-6-11-2,-4-3-5,1 1-2,1-8 2,-7-2-3,-2 6-2,3-2 2,-6 8-4,-3-1 3,3 4-3,-3-1 4,0 5-16,0 6 3,-2-2-1,-1 4-1,6 1 3,-4 3 1,4 3-1,-5-3 0,3 0-1,-1 5-3,3 2 8,0 0-2,0 0-3,0 0 1,0 0 4,-10 9-1,10 0 1,0-1 3,0 6 7,0 2-1,6-2-5,-2 4 1,1 7 3,4 0-3,0 0 0,2 0-1,-3 0 8,7 0-9,-4-2 1,0 2-2,-1 0 2,3-4-3,-3 1 0,1-1-28,3-1-59,-3 0-61,1-10-71,-3 5-262,3-4-517,5-1 228</inkml:trace>
          <inkml:trace contextRef="#ctx0" brushRef="#br0" timeOffset="151670.78">11631 9846 54,'0'0'159,"0"0"-2,0 0-6,0 0-3,0 0-1,0 0-4,0 9-7,0-9-3,0 0-7,0 0-5,0 0-7,10 0-8,-10 0-8,13 0-2,-2 0-5,-2-3 8,10 3-7,1 3-3,6-1-7,6-2-8,9-2-1,2 6-7,3-6-7,1 0-4,2-3-3,0 7-6,-2-2-6,-1 0-4,-3 0-5,5-2-5,-2 2-45,-8 2-42,-4 1-53,-8-1-52,-7 0-68,-12-4-151,1 4-416,-8-2 185</inkml:trace>
          <inkml:trace contextRef="#ctx0" brushRef="#br0" timeOffset="151955.0138">11900 9680 129,'1'13'186,"1"-5"-5,-2 3-10,5 3 12,-5 4-14,6 0 7,-6 9-12,0 10-18,0-6-12,1-4-8,2 9-14,-3-8-14,5 9-4,-5-8-9,0 9-11,0-10-11,0-1-2,-2-2-45,-1 0-58,0 0-77,2 0-90,1-7-124,-5 0-361,10-4 159</inkml:trace>
          <inkml:trace contextRef="#ctx0" brushRef="#br0" timeOffset="153511.0838">13310 9817 41,'0'-5'138,"-1"-2"-14,-2 2 7,-3-1 6,2-1-10,-2 2-16,5-2 10,-2 1 3,-7 4-2,6-4-6,-5 2-12,4-2-14,-7 3-4,1-1 14,-4 1-7,-1-1-3,-2 4-8,0 0-9,1 4-8,-5-3-4,2 5-7,-1 3-3,-2 3-1,6-1-7,0 0-3,3 3-4,-1 5-2,3-6-1,1 7-4,2-6-1,4 10-2,2-2-2,0-4-4,6 6 0,0-5-2,0-1 1,3 0-1,2-2-4,0-4-4,1 1 3,5-1 2,1 1-3,-6-6-2,2-2-2,-2-1 1,3-2-3,4-6 1,-4-1 0,-1 3 1,-1-8 0,1-3 0,-3 1-1,0-3-1,-2-2 0,-3-8 2,3 10-4,0 1 2,-4 1-2,2 2-1,1 1 2,1 1-3,-6 2 0,3 3 1,-2-2-1,-1 6-6,0 0 5,0 0-1,0 0 0,0 0-3,0 0 1,-1 29 3,-1-12 0,1-2 0,1 6 0,1-3 0,-1 6-1,0-1-1,3 1 3,7-1 5,-3 3-6,7-6 1,3 4-2,3-5 1,1-1 2,9-4 0,0 1 2,12-5-9,2 1 2,-2-6-4,-1-5 3,-10-3 4,3-4 3,-4 0 5,-5-6 0,4-1 1,-4-15 1,-1 8-1,-2-15 1,1 0-2,0-1 0,-3-6-1,-7 0 1,1-2-5,-3-1 3,0 1-2,-4 7-2,-2-4 2,-5 4-2,0 11 1,-9 0-2,6 2 0,-3 0-1,-1 7 2,3 6-1,-4-7 0,0 6 0,2 1 0,-1 3 1,1 2-3,2 0 2,0-1 2,1 5 1,0-3 1,3 6 0,-2-7 7,2 7-3,0 0-1,-4-5 2,4 5-4,0 0 1,0 0 0,0 0-2,0 0-2,0 0 3,0 0-4,0 0 4,6 19-3,-3-9-2,-3 0 2,0 3-2,0 4-2,-5 1 7,4 4-2,-6 3 11,6 3-4,-5 4 5,3 4-1,0 2-2,-2 3 1,4 0-5,-1 2 3,4-2-2,1 0 0,0 0-2,6-5 2,2 5 0,-4-5-1,3-10-3,6 12 2,-5-13 3,6 0-8,-2-5-3,-1 0-27,-2-6-38,-1 0-55,1-5-57,-4-3-67,1 0-215,-4-5-497,-5-1 220</inkml:trace>
          <inkml:trace contextRef="#ctx0" brushRef="#br0" timeOffset="153851.3248">13580 9849 68,'0'0'181,"-10"-3"-14,10 3 1,-5-5 1,5 5-10,0 0-6,-9-4-8,9 4-7,0 0-11,0 0-3,0 0-4,0 0-1,0 0-6,0 0 0,41 7-7,-13-5 2,1 4-6,3-1-13,13 0-6,-2-1-8,-2-3-11,4 3-1,-4 2-8,2-3-8,-12-3 0,-1-3-10,1 3-35,-3 0-75,-10-4-88,-1-2-106,-2 3-141,-7-1-440,-3-4 196</inkml:trace>
        </inkml:traceGroup>
      </inkml:traceGroup>
    </inkml:traceGroup>
    <inkml:traceGroup>
      <inkml:annotationXML>
        <emma:emma xmlns:emma="http://www.w3.org/2003/04/emma" version="1.0">
          <emma:interpretation id="{CB6FE821-02A1-4A8F-80AD-DDF2C054E0F4}" emma:medium="tactile" emma:mode="ink">
            <msink:context xmlns:msink="http://schemas.microsoft.com/ink/2010/main" type="paragraph" rotatedBoundingBox="8063,13818 21415,14093 21384,15626 8031,1535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37B80471-64B8-4130-B96F-9C25EAD8F626}" emma:medium="tactile" emma:mode="ink">
              <msink:context xmlns:msink="http://schemas.microsoft.com/ink/2010/main" type="line" rotatedBoundingBox="8063,13818 21415,14093 21384,15626 8031,15351"/>
            </emma:interpretation>
          </emma:emma>
        </inkml:annotationXML>
        <inkml:traceGroup>
          <inkml:annotationXML>
            <emma:emma xmlns:emma="http://www.w3.org/2003/04/emma" version="1.0">
              <emma:interpretation id="{8C287298-A990-4781-9F9A-92E9A92CB1CA}" emma:medium="tactile" emma:mode="ink">
                <msink:context xmlns:msink="http://schemas.microsoft.com/ink/2010/main" type="inkWord" rotatedBoundingBox="8060,13962 10268,14007 10246,15101 8037,15055"/>
              </emma:interpretation>
              <emma:one-of disjunction-type="recognition" id="oneOf19">
                <emma:interpretation id="interp95" emma:lang="en-IN" emma:confidence="0">
                  <emma:literal>611 l</emma:literal>
                </emma:interpretation>
                <emma:interpretation id="interp96" emma:lang="en-IN" emma:confidence="0">
                  <emma:literal>61.1 l</emma:literal>
                </emma:interpretation>
                <emma:interpretation id="interp97" emma:lang="en-IN" emma:confidence="0">
                  <emma:literal>61.11</emma:literal>
                </emma:interpretation>
                <emma:interpretation id="interp98" emma:lang="en-IN" emma:confidence="0">
                  <emma:literal>6111</emma:literal>
                </emma:interpretation>
                <emma:interpretation id="interp99" emma:lang="en-IN" emma:confidence="0">
                  <emma:literal>6171</emma:literal>
                </emma:interpretation>
              </emma:one-of>
            </emma:emma>
          </inkml:annotationXML>
          <inkml:trace contextRef="#ctx0" brushRef="#br0" timeOffset="165993.8273">7756 11204 64,'0'0'88,"0"0"-8,0-6-12,0 6-3,0 0 1,-12-3-5,12 3 1,-7-4 0,7 4 4,-10-1-3,10 1-16,-10-2 2,10 2 0,-13-2-1,13 2-3,-9-2-6,3-1 1,6 3-9,0 0 2,0 0-6,-14 0-3,14 0-2,-12-2 11,12 2-9,-15 0-5,4 0 4,2 2-6,-2 0 5,-5-2-5,4 1 1,3 1-3,-8 2 0,2-1 7,-4 2-2,4-1 3,1 2-8,-3-3-1,0 6-3,1-3 0,-3 1 2,4 3 1,1 1 4,-6 3-4,2-1 2,2-1 6,-1 2 16,1 6 0,0-2 2,1 4 0,-1-1-1,1 4-5,1-4-2,-1 2-2,0 2-5,10 0 0,-4 0 6,1-3 1,5 3-2,-5 0-1,5-3-3,6-1 5,-3-5-3,5 7-3,9 0 7,-2-1-8,5-1-5,0 4 6,1-4-3,2 1-4,2-2 1,-1-2-2,1 0-2,-5-6-5,4 4 0,-6-3-1,-1-3 3,5 0-1,-6-2-2,-2-1-1,1-3 2,-1 2 0,-2-1-3,2-5 8,-3 3 14,-2-3 7,-6 0 6,14-2 13,-5 1 2,-3-4-2,-3-1-6,6-1 18,-6 0-4,1-4-9,-3 2-3,1-7-2,-5 4 2,-1-3-8,-2-1-2,-1 2-4,-6-2-3,4-5-2,-9 4-1,2-2-7,-2-1-1,4 8-2,0-1-3,-3 1 1,4 1-8,-1 2 1,0-2 1,0 4-6,0 2-5,1 3-4,-4 1-31,1 2-39,1 4-37,-2-1-50,2 1-47,6 4-52,-5-4-189,8 6-483,1-2 215</inkml:trace>
          <inkml:trace contextRef="#ctx0" brushRef="#br0" timeOffset="166535.3127">7968 11479 128,'0'-5'147,"0"5"0,2-10-9,-1 6-8,-1 4-12,5-8-6,-5 2-2,1 0-6,1 1 2,-2 5 3,5-8 5,-5 8-6,3-6-8,-3 6-8,3-3-11,-3 3-11,0 0-5,0 0-9,0 0 0,3 14 10,-5-1-6,4 2-4,-2 4-4,-2 9 19,1 0 0,4 4-7,0 5-3,-3 1-5,1-1 1,-1-7-6,7-2 0,-6 11-2,4-10-9,-4-1-2,7-2-2,3 2-5,-8-4 0,3 1-7,0-7-2,-3 5-6,6-5-8,-4-1-41,-2-1-63,0-8-74,2 0-90,4 1-165,0-6-458,-4 1 203</inkml:trace>
          <inkml:trace contextRef="#ctx0" brushRef="#br0" timeOffset="166823.517">8364 11741 195,'0'0'269,"5"7"-7,-5-7-1,0 0-9,0 0-21,0 0-13,0 0-29,0 0-21,0 0-5,-9-22 2,9 19-14,0 3-14,-2-10-2,2 10-23,0-9-13,0 9-10,0-5-12,0 5-4,-5-7-18,5 7-56,0 0-60,0-6-78,0 6-70,0 0-274,0 0-521,0 0 231</inkml:trace>
          <inkml:trace contextRef="#ctx0" brushRef="#br0" timeOffset="167197.7544">8726 11445 79,'0'0'140,"2"-6"-10,-2 6-15,0 0-6,0 0 3,0 0-8,0 0 2,6 13 1,-6-5-11,3 3-3,0 2 23,-3 5-10,3-3-2,0 8 3,-3 2-3,0 3-2,0 1-5,-6-3-6,6 2-6,0-2-9,-3 3-3,0 6-8,2-4-6,2-2-6,-2-3-7,1 1-1,1 0-1,5-2-7,-3 0-4,2-2-4,7 1-1,-7-2-10,4-9-47,0 2-62,5-5-69,-3 1-80,-4-9-126,0 3-395,-7-5 176</inkml:trace>
          <inkml:trace contextRef="#ctx0" brushRef="#br0" timeOffset="167551.6931">9217 11440 30,'0'0'196,"2"-4"-14,-2 4-11,0 0-21,0 0-8,0 0-14,0 0-17,0 0-13,0 0 0,0 0 15,6 20-5,-3-8 8,0 9-2,-3 5 1,-3 2-1,3 13 13,3-3-2,-3-1-7,0 5-10,-3-2-5,2 0-3,1 3-10,0-5-9,0-1 3,0 1-15,1 0-10,4-9 6,-4 11-13,5-3-7,5 0-4,-3-1 0,0-7-14,4-4-54,-3 0-53,3-4-85,2 1-94,0-9-206,6 0-504,0-7 223</inkml:trace>
        </inkml:traceGroup>
        <inkml:traceGroup>
          <inkml:annotationXML>
            <emma:emma xmlns:emma="http://www.w3.org/2003/04/emma" version="1.0">
              <emma:interpretation id="{DE070589-57E1-4817-81A6-17B5B72B125D}" emma:medium="tactile" emma:mode="ink">
                <msink:context xmlns:msink="http://schemas.microsoft.com/ink/2010/main" type="inkWord" rotatedBoundingBox="10881,14544 11481,14557 11474,14905 10874,14892"/>
              </emma:interpretation>
              <emma:one-of disjunction-type="recognition" id="oneOf20">
                <emma:interpretation id="interp100" emma:lang="en-IN" emma:confidence="0">
                  <emma:literal>=</emma:literal>
                </emma:interpretation>
                <emma:interpretation id="interp101" emma:lang="en-IN" emma:confidence="0">
                  <emma:literal>#</emma:literal>
                </emma:interpretation>
                <emma:interpretation id="interp102" emma:lang="en-IN" emma:confidence="0">
                  <emma:literal>z</emma:literal>
                </emma:interpretation>
                <emma:interpretation id="interp103" emma:lang="en-IN" emma:confidence="0">
                  <emma:literal>IF</emma:literal>
                </emma:interpretation>
                <emma:interpretation id="interp104" emma:lang="en-IN" emma:confidence="0">
                  <emma:literal>IT</emma:literal>
                </emma:interpretation>
              </emma:one-of>
            </emma:emma>
          </inkml:annotationXML>
          <inkml:trace contextRef="#ctx0" brushRef="#br0" timeOffset="168787.5648">10005 11798 129,'-2'-4'144,"2"4"0,0 0-1,0 0 2,0 0-1,0 0 4,0 0-8,0 0-1,0 0-1,0 0-5,0 0-5,2-10-10,-2 10-7,6-3-9,-6 3-11,14-1-1,-2-2 6,-4 2-9,4 1-3,6-3 2,-4 2-5,6-1-10,0 2 0,8-4-4,-1 3-10,4-1-1,12 2-2,-11 0-10,10 0-5,1 0-2,-13 0-4,-2 0-2,1 0-4,-8 0-4,-1 0-5,0 0 1,-1 0-2,-4 3-6,1-3-21,-6 6-28,-1-5-44,-4 3-60,1-1-45,-6-3-60,0 0-185,-18 7-468,4-7 207</inkml:trace>
          <inkml:trace contextRef="#ctx0" brushRef="#br0" timeOffset="169178.8432">10037 12092 135,'0'0'169,"0"0"3,14 1 9,-8 0-5,-6-1-3,17 0-1,-7 0 0,-5 2-9,-5-2-10,20 0-5,-6 3 2,4-6 6,2 3-13,0 0-7,0 0 1,5 3-3,-2-2-11,4-1-7,-1 1-18,2-1-5,0 0-8,-8 2-7,4-2-6,-1 3-10,-4-3-2,-6 1-9,10-1-4,-12 3-10,1-3-1,-4-3-12,-8 3-16,14-1-15,-6 1-28,-8 0-47,0 0-76,12-5-87,-12 0-278,0 5-565,4-10 250</inkml:trace>
        </inkml:traceGroup>
        <inkml:traceGroup>
          <inkml:annotationXML>
            <emma:emma xmlns:emma="http://www.w3.org/2003/04/emma" version="1.0">
              <emma:interpretation id="{0A76442B-82EE-480C-B709-67F5C995E738}" emma:medium="tactile" emma:mode="ink">
                <msink:context xmlns:msink="http://schemas.microsoft.com/ink/2010/main" type="inkWord" rotatedBoundingBox="12115,14265 16472,14355 16453,15267 12097,15177"/>
              </emma:interpretation>
              <emma:one-of disjunction-type="recognition" id="oneOf21">
                <emma:interpretation id="interp105" emma:lang="en-IN" emma:confidence="0">
                  <emma:literal>47.22</emma:literal>
                </emma:interpretation>
                <emma:interpretation id="interp106" emma:lang="en-IN" emma:confidence="0">
                  <emma:literal>4722</emma:literal>
                </emma:interpretation>
                <emma:interpretation id="interp107" emma:lang="en-IN" emma:confidence="0">
                  <emma:literal>41.22</emma:literal>
                </emma:interpretation>
                <emma:interpretation id="interp108" emma:lang="en-IN" emma:confidence="0">
                  <emma:literal>47.2</emma:literal>
                </emma:interpretation>
                <emma:interpretation id="interp109" emma:lang="en-IN" emma:confidence="0">
                  <emma:literal>497.22</emma:literal>
                </emma:interpretation>
              </emma:one-of>
            </emma:emma>
          </inkml:annotationXML>
          <inkml:trace contextRef="#ctx0" brushRef="#br0" timeOffset="170179.5513">11509 11482 112,'0'0'101,"-5"-4"-16,5 4 0,0 0-5,0 0-13,0 0-4,0 0-7,0 0-3,-11 8 3,10-1 5,-4 4 17,4 3-1,-4 4 10,0 6 6,-1 6-2,-3-3 1,-2 7-2,1 3-3,-6 1-2,2-5-4,-1 3-7,4-9-5,-6 9-3,-3-4 10,7-7-7,-7 7-4,3-11-10,3 3-5,3-10-5,2 5 0,-2-8-8,4 7-3,-3-5-3,3-1-6,5-3-2,1-1 0,1-1 2,0 1 0,1-1 0,4-3-3,9 2-1,-1 1 0,7-4-4,8 1-1,4-4 0,1 1-2,-4-1 3,4-1-6,4-3 5,-6 1-7,0-4 3,2 1 1,-10 1-8,4-2 2,-1 3-1,-8-2-1,2-1 1,-3 2-1,3-2 2,-6 1-2,1-1 4,-7-1-4,2 2-2,-2-2 2,0-7-2,-2 9 2,3-6 1,-4 5 8,1 1 3,0-6-1,-1 5-1,-2 0 6,-2-5 3,-1 4-4,0-1-1,0 0-1,-1 2 9,2-2-1,-1 2 3,-1 0 3,1 7-2,-3-7 3,3 7-10,0-7-2,0 7-2,6-4-3,-6 4-2,0 0 0,0 0 0,-8 21 3,5-8 13,0 2-3,7 4-1,-5 4-7,-2-2 6,3 7-3,-2 0-3,4 1 2,-2 0-3,4 7 0,-5 2-1,2-12 0,-2 5-4,2-7 2,-1 3-4,2-2-25,-2-9-50,2 5-64,-2-9-69,4 1-75,-2-4-217,1-4-529,-3-5 234</inkml:trace>
          <inkml:trace contextRef="#ctx0" brushRef="#br0" timeOffset="170656.8942">12239 11667 111,'17'0'150,"-5"0"-20,-1 2-5,3-2-8,3 0-1,7 0-10,4 3-13,4-3-3,-4 1 0,4 0 17,-3-1-6,-1 2-8,-2 1-8,-8-1-4,1 0-13,-9 1-4,4 3-1,-5 0 6,2 0-8,-2 2-3,-3 3 9,-4-1-4,4 6-5,-6-2 20,6 10 6,-6-2-8,0 3 0,0 0-6,-6 0-7,0 2-7,6-2-5,-5 2-4,-4 10-2,5-9-4,-6-2-3,1 1-4,0 10-4,0-9 3,3 1-12,-8-3-42,3-1-59,3-4-74,-1-7-73,0 1-195,-2-6-456,8 2 202</inkml:trace>
          <inkml:trace contextRef="#ctx0" brushRef="#br0" timeOffset="170976.1144">12999 12053 22,'0'0'352,"0"0"0,0 0-14,0 0-22,0 0-17,-11-10-20,11 10-7,-3-8-24,3 8-23,0-6-23,-3 1-25,3 5-11,-3-12-19,0 10-18,3 2-21,-2-10-76,-2 5-95,-1-3-106,5 2-126,-6 0-229,3-6-565,3 5 250</inkml:trace>
          <inkml:trace contextRef="#ctx0" brushRef="#br0" timeOffset="171499.4867">13436 11683 137,'6'-4'138,"2"1"7,0 0-2,1-3-11,2 2-9,-2 0-17,8-1 11,-4 2 1,1-5-14,0 6-12,1-6-10,4 4-8,-2 4-9,-2-3-6,5 1-4,-2 0 0,1 4-6,-2 3-3,1-3-3,-3 7-1,1-2-4,1 2-8,-2 4 2,3 4-2,-4 5-2,-3 1-3,0 2-2,-8 2-3,0-1 2,-3 5-4,-5-2 1,-1-3-3,-5 10 3,-1-6-3,-6 4 3,4-9-3,-8 9 0,-1-7 2,0-2 2,3-3-4,7 3 0,-6-6 1,2 2-2,5-7-1,-2 1 1,3-2 0,4-2-5,-2-4 2,4 1 3,-1 2 8,3-5 8,3-2 13,-3 1 5,3-4 3,12 7-2,-1-3-4,6-2-7,10-2 1,16 5-7,0-4-2,8-1-7,-1 2-2,4-3-19,0-1-42,1-7-49,-3 0-67,-3-2-45,-4-3-217,7-1-452,-4-2 200</inkml:trace>
          <inkml:trace contextRef="#ctx0" brushRef="#br0" timeOffset="172050.8781">14305 11733 67,'0'-6'159,"-5"2"-5,5 4-8,5-11-2,-1 7-13,-4 4-12,0-9-11,5 4-10,4 1-8,-4 0 1,5 1-8,0 3-6,8-2 1,0 2-2,-2 2-8,4-1-3,6 5-6,-8 1 0,7-2-6,-7 5-4,1 1 3,-2 4-5,-1 1-2,1 6 0,-6-1-4,-2 1-4,-6 3 2,-3 1-1,-3-2 1,0 1-2,-4 1 1,-7 3-4,1-3 0,0-2-2,-1-2-2,-6 1-5,6 0-1,-4-2-1,5-6-2,3 0-2,0-1-2,3-4-2,1-2 1,-1 0 3,3 2 24,1-2 11,1-2 13,2-2 14,0 6 10,0-10 3,9 5-8,1-5-2,2 0-3,6 0-6,2 0-8,14-5 1,4-2-6,10 1 0,7 2-8,5 3-7,20-1-4,-2-2-2,3-3-12,2 6 1,-4-3-4,-1 1-3,-23-1-8,5 1-2,-6-1-11,-2 0-33,-14-2-28,4-2-34,-16 2-50,-6 3-60,-5-2-76,-9-2-267,2 1-590,-2 1 261</inkml:trace>
        </inkml:traceGroup>
        <inkml:traceGroup>
          <inkml:annotationXML>
            <emma:emma xmlns:emma="http://www.w3.org/2003/04/emma" version="1.0">
              <emma:interpretation id="{119936C4-89CE-4BCE-8892-4AEE86637DCE}" emma:medium="tactile" emma:mode="ink">
                <msink:context xmlns:msink="http://schemas.microsoft.com/ink/2010/main" type="inkWord" rotatedBoundingBox="17167,14432 17836,14446 17816,15417 17147,15403"/>
              </emma:interpretation>
              <emma:one-of disjunction-type="recognition" id="oneOf22">
                <emma:interpretation id="interp110" emma:lang="en-IN" emma:confidence="0">
                  <emma:literal>T</emma:literal>
                </emma:interpretation>
                <emma:interpretation id="interp111" emma:lang="en-IN" emma:confidence="0">
                  <emma:literal>r</emma:literal>
                </emma:interpretation>
                <emma:interpretation id="interp112" emma:lang="en-IN" emma:confidence="0">
                  <emma:literal>+</emma:literal>
                </emma:interpretation>
                <emma:interpretation id="interp113" emma:lang="en-IN" emma:confidence="0">
                  <emma:literal>y</emma:literal>
                </emma:interpretation>
                <emma:interpretation id="interp114" emma:lang="en-IN" emma:confidence="0">
                  <emma:literal>5</emma:literal>
                </emma:interpretation>
              </emma:one-of>
            </emma:emma>
          </inkml:annotationXML>
          <inkml:trace contextRef="#ctx0" brushRef="#br0" timeOffset="172889.7285">16393 11906 97,'-14'0'122,"14"0"-9,-13 0-11,13 0-4,-13-1-8,13 1-6,-9 0-5,9 0-3,-11 1-2,11-1-10,0 0-5,0 0-4,-10 0-8,10 0-2,0 0-5,0 0-5,0 0-4,0 0-2,0 0-1,0 0-6,-10 3 1,10-3-5,0 0 1,0 0-2,-6 4-3,6-4 2,0 0 0,-7 4 0,7-4-2,0 5-1,0-5 28,-8 5 6,8-5 2,-6 4-6,6-4 0,0 0-8,0 0 0,0 0-4,-3 5 3,3-5 11,0 0 2,0 0 0,0 0 8,0 0 6,0 0 5,0 0-1,0 0-7,0 0-5,34 0-6,-13 0-1,5 0-6,3-1-2,4 1 4,0-4-1,9 4-4,1 0 7,0 0-10,-2 0-1,4 0-1,-12 0-1,7 0-4,-6 0-3,-6 0 0,-1 4-2,-4-4-2,-7 0 2,-3 1-3,3-2 3,-7 2 1,0-2-4,-9 1 2,12 0-6,-12 0 1,8-4-3,-8 4 1,0 0 0,0 0-12,8-2 6,-8 2-9,4-5-29,-4 5-33,0 0-41,0 0-42,0 0-34,0 0-40,0 0-190,0 0-444,0 0 197</inkml:trace>
          <inkml:trace contextRef="#ctx0" brushRef="#br0" timeOffset="173727.9108">16587 11794 6,'0'0'61,"0"0"1,0 0 3,0 0 3,0 0 10,0 0 5,0 0-5,0 0-3,0 0-6,0 0 10,0 0-2,0 0-6,10-11 8,-10 11-17,2-6 5,-1 1-14,4-2-1,-3 1 18,2 1-2,-1 0 2,0-4-13,0 0-4,4 4-4,-3-6 11,-1 2 0,2 2 13,-4 0-2,5-1 0,-1 3-2,-3 0-1,-1-2 6,4 1 3,-5 1-5,0 5-8,6-5-4,-6 5-7,0-4-8,0 4-1,0 0-9,0 0-5,0 0 1,-6 26-3,1-13-5,2 5 6,-2 9 12,2 1 5,-3 1-5,6 10-1,-9-3 2,8 5 1,1-1 1,-2 2-7,8 3-3,-3-2-6,3 4 4,0 4-4,2 3-4,-3-4-3,2-4 1,6 1-4,-6-3-5,0-2-37,0-2-40,-2-4-71,-2-8-76,-2-4-258,-1-4-506,-3-3 224</inkml:trace>
        </inkml:traceGroup>
        <inkml:traceGroup>
          <inkml:annotationXML>
            <emma:emma xmlns:emma="http://www.w3.org/2003/04/emma" version="1.0">
              <emma:interpretation id="{AA285850-C5CD-4FCE-990E-4198A24ACFA4}" emma:medium="tactile" emma:mode="ink">
                <msink:context xmlns:msink="http://schemas.microsoft.com/ink/2010/main" type="inkWord" rotatedBoundingBox="18634,14461 19487,14479 19474,15118 18621,15101"/>
              </emma:interpretation>
              <emma:one-of disjunction-type="recognition" id="oneOf23">
                <emma:interpretation id="interp115" emma:lang="en-IN" emma:confidence="0">
                  <emma:literal>a</emma:literal>
                </emma:interpretation>
                <emma:interpretation id="interp116" emma:lang="en-IN" emma:confidence="0">
                  <emma:literal>A</emma:literal>
                </emma:interpretation>
                <emma:interpretation id="interp117" emma:lang="en-IN" emma:confidence="0">
                  <emma:literal>9</emma:literal>
                </emma:interpretation>
                <emma:interpretation id="interp118" emma:lang="en-IN" emma:confidence="0">
                  <emma:literal>q</emma:literal>
                </emma:interpretation>
                <emma:interpretation id="interp119" emma:lang="en-IN" emma:confidence="0">
                  <emma:literal>an</emma:literal>
                </emma:interpretation>
              </emma:one-of>
            </emma:emma>
          </inkml:annotationXML>
          <inkml:trace contextRef="#ctx0" brushRef="#br0" timeOffset="175085.4533">18289 11719 37,'0'0'127,"0"-10"-12,0 10-6,-5-8-11,6 4-5,-1 4-11,-7-7-9,1 5-8,6 2-6,-10-7-9,3 7-1,-4-2 17,-1 2 6,-4 0-2,1 0-4,-5 2-3,2 3-11,-8-1-4,-2 4 19,3 0 6,-2 2-8,-1 3-6,-1 2-3,1-1-5,-7 9-6,9-7-6,3 3-7,-3-1 5,0 0-6,7 2-1,-1 0-2,4-1-1,5-3-4,2-1 3,4-1 1,-1 4 1,6-5-2,1 3-1,4 0-1,6-4-1,3 3-4,7-1 1,-1 1-1,0-2-1,1-5-4,-2-1-3,7 1 0,-6-5 0,0 1 2,-3-4-3,1 0-3,-3-1 3,2-5-3,-6 5 2,6-8-5,-6 2 4,3-2-1,-4-1-3,3-2-1,-3-1 0,-2-2-1,1 4 4,2-7-3,-3 4-3,1-1 0,-3-1 5,5 2-2,-5-2 2,2 0 1,-1 0 26,-1 7 11,7-4 3,-12 2-4,5 3-1,-1 1-2,-4-3 3,6 6 2,-7-3 1,1 3-4,-1 4 0,5-10-4,-5 6-2,0 4-3,1-6 0,-1 6-2,2-5-6,-2 5-2,0 0-1,0 0-4,0 0 0,-3-7-2,3 7-5,-5-6 2,5 6-2,0 0 3,0 0-1,0 0-6,0 0 0,0 0 1,0 0-1,0 0 1,0 0-3,0 0 0,0 0 0,0 0 2,0 0-5,0 0 8,0 0-10,0 0 1,-9 20 1,7-8 3,-1 2 9,3 1-3,-1 2 4,-4 7 3,5 1 3,6 0 10,2 3-12,-2-1 8,12 9 2,-5-7-3,8 7 2,1 3-1,1-6 9,3 2-12,-8-10-5,8 1 5,-6-4-11,-4-8 1,1-1-22,-4-2-46,6-4-50,-5-6-73,6 1-117,6-7-217,-3-6-554,15-8 245</inkml:trace>
        </inkml:traceGroup>
        <inkml:traceGroup>
          <inkml:annotationXML>
            <emma:emma xmlns:emma="http://www.w3.org/2003/04/emma" version="1.0">
              <emma:interpretation id="{7A0D565A-507E-4A6A-9DC9-B2A52962DABA}" emma:medium="tactile" emma:mode="ink">
                <msink:context xmlns:msink="http://schemas.microsoft.com/ink/2010/main" type="inkWord" rotatedBoundingBox="19882,14061 21415,14093 21384,15626 19851,15595"/>
              </emma:interpretation>
              <emma:one-of disjunction-type="recognition" id="oneOf24">
                <emma:interpretation id="interp120" emma:lang="en-IN" emma:confidence="0">
                  <emma:literal>(8)</emma:literal>
                </emma:interpretation>
                <emma:interpretation id="interp121" emma:lang="en-IN" emma:confidence="0">
                  <emma:literal>18)</emma:literal>
                </emma:interpretation>
                <emma:interpretation id="interp122" emma:lang="en-IN" emma:confidence="0">
                  <emma:literal>88)</emma:literal>
                </emma:interpretation>
                <emma:interpretation id="interp123" emma:lang="en-IN" emma:confidence="0">
                  <emma:literal>(8</emma:literal>
                </emma:interpretation>
                <emma:interpretation id="interp124" emma:lang="en-IN" emma:confidence="0">
                  <emma:literal>18</emma:literal>
                </emma:interpretation>
              </emma:one-of>
            </emma:emma>
          </inkml:annotationXML>
          <inkml:trace contextRef="#ctx0" brushRef="#br0" timeOffset="176644.1601">19274 11460 119,'-13'8'158,"0"8"-10,-3 3 25,-2 5-7,3-2 5,-7 8 0,2 6-15,2-4 16,-2 4-8,0 3-3,4-3 2,0 4-9,0 0-9,2 1-7,-2 0-8,8 0-11,0 1-17,-1 4-6,4-7-11,1 2-6,4 5-8,0-6-4,0-2-3,0 1-11,4-10-3,4 8-10,0-12-18,6 2-37,2-4-49,4-1-83,6-4-87,-1-7-246,18 0-519,5-4 229</inkml:trace>
          <inkml:trace contextRef="#ctx0" brushRef="#br0" timeOffset="177385.6845">19835 11507 36,'-7'-4'121,"-6"4"-16,13 0-9,-21 0-9,13 4-8,-4-1-7,-2 4-4,0 3-2,1-2-1,-1 7-4,2 0 14,4 3-7,-3-4-8,-1 7-3,1 3 15,6 0-7,2-2-7,0 2-4,3-7-1,2 3 0,7 1 3,-4 3-2,4-3 0,2 2-5,4 1-2,-1-2-6,6-1-3,0 1-5,-5 0-4,5-4-1,1 2-4,-4-1 0,0 6-4,-3-3 0,3-1-4,-8-3 2,3-4-5,-4-1-1,-2 0 1,-4 5-3,2-4 0,-2 0 0,-4-3-3,1 1 5,-2-3-1,-3 2-1,-1-4 2,0-2 8,-2 5 1,-5-6 0,-5 0 13,4-2 2,-3-2 0,-10-2-4,2-4-1,-2-4-4,1 1 6,-1 1 8,0-2 2,8 5 5,-1-8 0,7 1 23,-1 2 10,3-4-4,4 2-10,6-8-2,2 4-3,2-2-9,10-3 3,2-3-4,3-1-5,10-5-3,6 3-7,2 3-12,0 0-5,4 1-2,-4 2 0,0 1-4,-7 5 1,-2 0-4,-2-2-1,-2 2 3,-5 5-1,-5-4 1,0 3-1,-2-1-2,-7 3 2,0 0-7,-3-1-1,-3 0 3,0 5-4,-7-2-5,1 3-2,-6 1 11,-2 1-47,-3 0-48,-9 4-59,3-2-71,-6 5-84,4-1-158,2 3-496,1-6 220</inkml:trace>
          <inkml:trace contextRef="#ctx0" brushRef="#br0" timeOffset="177926.0958">20113 11292 111,'14'0'135,"-6"1"-1,-1 1-5,4 5-1,-2 2 0,4 4 17,0-3-5,7 8 12,0 4 1,6 6-16,-1 4-5,-1 5 3,4 2-9,1 9-2,-7-2-5,4 4-3,0 11 4,-6 7-15,-6-14-4,1 14 0,-1 1-18,-3 3-9,-8-1-1,3 0-2,-5-1-11,-4-1 1,-1-16-9,1-2-6,-4-1-5,-5 0 1,0-3 0,-8-5-6,2-2-3,-5-3-3,1-4-2,-10-2 6,-4-7-19,-3-6-44,-4-7-74,-8-2-76,0-7-75,-2-2-235,4-10-528,1-1 235</inkml:trace>
        </inkml:traceGroup>
      </inkml:traceGroup>
    </inkml:traceGroup>
    <inkml:traceGroup>
      <inkml:annotationXML>
        <emma:emma xmlns:emma="http://www.w3.org/2003/04/emma" version="1.0">
          <emma:interpretation id="{3FAA0482-854C-4846-8FE9-E244F38A71F9}" emma:medium="tactile" emma:mode="ink">
            <msink:context xmlns:msink="http://schemas.microsoft.com/ink/2010/main" type="paragraph" rotatedBoundingBox="9343,16145 21079,16094 21086,17716 9350,17768" alignmentLevel="5"/>
          </emma:interpretation>
        </emma:emma>
      </inkml:annotationXML>
      <inkml:traceGroup>
        <inkml:annotationXML>
          <emma:emma xmlns:emma="http://www.w3.org/2003/04/emma" version="1.0">
            <emma:interpretation id="{F1F4ABC2-3AD0-4AD8-963E-A194D93EFC05}" emma:medium="tactile" emma:mode="ink">
              <msink:context xmlns:msink="http://schemas.microsoft.com/ink/2010/main" type="line" rotatedBoundingBox="9343,16145 21079,16094 21086,17716 9350,17768">
                <msink:destinationLink direction="with" ref="{6081A33D-7069-496C-886C-C2FC0CDC623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A2945A4-24B6-4C4F-9E78-1201365C7FC3}" emma:medium="tactile" emma:mode="ink">
                <msink:context xmlns:msink="http://schemas.microsoft.com/ink/2010/main" type="inkWord" rotatedBoundingBox="9343,16203 11434,16194 11440,17445 9349,17454"/>
              </emma:interpretation>
              <emma:one-of disjunction-type="recognition" id="oneOf25">
                <emma:interpretation id="interp125" emma:lang="en-IN" emma:confidence="0">
                  <emma:literal>ant</emma:literal>
                </emma:interpretation>
                <emma:interpretation id="interp126" emma:lang="en-IN" emma:confidence="0">
                  <emma:literal>an-I</emma:literal>
                </emma:interpretation>
                <emma:interpretation id="interp127" emma:lang="en-IN" emma:confidence="0">
                  <emma:literal>ane</emma:literal>
                </emma:interpretation>
                <emma:interpretation id="interp128" emma:lang="en-IN" emma:confidence="0">
                  <emma:literal>ants</emma:literal>
                </emma:interpretation>
                <emma:interpretation id="interp129" emma:lang="en-IN" emma:confidence="0">
                  <emma:literal>anat.</emma:literal>
                </emma:interpretation>
              </emma:one-of>
            </emma:emma>
          </inkml:annotationXML>
          <inkml:trace contextRef="#ctx0" brushRef="#br0" timeOffset="181389.8173">8972 13468 119,'0'0'118,"0"0"-4,0 0-12,0 0-1,0 0-2,0 0-17,0-4 0,0 4-4,0 0-1,0-11-3,0 11-5,0 0-6,0 0-2,0 0-5,0 0-4,0 0-4,0-7 2,0 7-3,0 0-5,-11 0 0,11 0-8,-6-6-3,0 0-3,6 6-4,-9-2-2,1-2-3,8 4-4,-12-5 1,12 5-2,-13-2-1,6 2-3,7 0-1,-17 0-2,6-5-1,3 5 1,-2-6 1,2 5-2,8 1 0,-24 0 3,10 1-5,-6 4-2,0 1 2,-5-2 0,-1-1 0,-3 8 0,6-4-1,-5 4-4,2 0 7,2 4-2,4 2-2,-2-1 0,5 0 0,4 3-2,-4-1 0,6-1 10,5 1-6,-2 3-2,2-3 9,9-3-1,-3 3 1,6 2-2,2-2 2,4 0-3,8 1 5,2-3-1,2 1-3,5-3 2,11-2-4,0 1 1,-8-8-3,-1 1 3,0-4-6,1-2 5,-4 0-2,-7-1 1,-3 0 0,1-5-2,-5 1 2,-4-2-3,3-4 1,-3 0 3,-5 2 13,0-7-2,-1 1-4,-7-2 0,2-1 0,1-3-3,-5 5 25,2-2-3,-5 1-3,2-1-4,0 1-2,0 5-1,0-2 10,3 3 3,-2 4 5,0 0 1,2-3-6,3 6 1,-4-2-5,4 6-5,-2-5-1,2 5-6,0 0-1,0 0-1,0 0-7,2 22 4,-2-7 0,3 1-4,-2 0 1,1 2 1,3 7-2,-4-1-4,4 2 1,-1-1 1,1 0-1,0 0-3,-2 5-1,1-3 3,2-2-5,2 4 1,4-3-2,-3-1 1,4-4-8,-2 3-46,7-4-54,2-2-52,6 1-58,2-6-174,15 0-421,1-6 186</inkml:trace>
          <inkml:trace contextRef="#ctx0" brushRef="#br0" timeOffset="183604.3826">9356 14234 34,'0'0'102,"0"0"-22,0 0 5,0 0 2,0 0-5,0 0-15,0 0 9,0 0 3,0 0-12,0 0 1,-11-8 8,11 8-16,-3-4-4,3 4-8,0 0-3,-2-6 3,2 6 1,0 0-14,0 0-6,0-9 8,0 9 5,-4-3 4,4 3-11,-2-7 5,2 7-5,0 0 0,2-6-12,-2 6 1,0-7-1,0 7 0,4-7-2,-4 7 1,0 0-12,0 0 8,0 0-2,0 0-3,0 0-2,0 0-1,0 0-2,0 0 3,0 0-5,0 0-3,-11 20 7,8-10-5,-1-5-4,2 6 4,-2 3-4,-1-3 2,2 2 3,1 2-1,2 0-10,-9-1-1,6 3 31,-1 5-5,-3 0 0,3-5-2,-1 0-1,1 3-2,2-6 0,-1 4-2,0 0 2,1-4-2,1 2-4,-4-7 2,4 3 4,-4-1 3,2-3-7,0 0 0,-3 0 0,4-1 0,1-4 10,1-3 12,-6 8 5,6-8 1,0 5 6,0-5 6,-2 9 0,2-9-1,0 0-4,0 0-5,0 0-3,0 0-7,0 0-2,0 0 0,-3-22-3,3 15-6,-1 4 8,1-7-11,0 2-1,0-2-4,1-4 2,4 0-5,-4-2 5,5 3-1,-1-1-6,-2 4 4,2-7-3,-4-1 3,5 3-1,0-2-3,1 2-3,2-2 3,3 2-4,0 1 1,-1 3-2,0 0 1,1-2-2,-1 1 2,-2-1 0,2 2-2,-4 3 2,3-2-1,0 6-3,0-6 2,-6 3-2,5 2 2,-1-2 0,-2 3-1,3-2 2,-4 1-5,-2 0 4,-3 5 2,11-2-3,-11 2-3,6-5 3,-6 5-3,0 0-1,0 0 2,0 0-1,17 12 5,-11-8-4,-1 1 2,-2 5 4,-2 0-7,4 5 1,1 0 0,-1 1 4,-1-1-4,2 3 3,2 7 1,-3-8-1,2 5 0,4 1-2,-6 0 1,4-3 0,2 5 3,-1-4 2,-1 2-5,2-7 1,0 6 1,-2-8 1,-1 4-2,4-5-1,-4 3-1,-2-2-2,3-2 3,-4-5-2,-1 3 1,2-2 1,-2-5 0,-3 2-17,2-2-13,-3-3-24,0 0-37,3 6-46,-3-6-35,0 0-28,0 0-163,-7-15-393,3 6 174</inkml:trace>
          <inkml:trace contextRef="#ctx0" brushRef="#br0" timeOffset="184010.1036">9302 14398 13,'0'0'90,"0"0"-10,0 0-7,-9 4 1,9-4-12,0 0 0,0 0 4,0 0-1,0 0 3,0 0-1,0 0-8,0 0 10,0 0-1,0 0-2,0 0 1,0 0 1,-7 5 13,7-5 4,0 0 8,20 2-8,-12 1-9,7-3-9,5 3-2,0-3-6,6 0-5,2 5-6,3-5-7,-4 0-5,-1 2-4,-6-1-5,8-1-45,-8 0-57,0-1-57,-6-1-159,4 0-314,-4 2 140</inkml:trace>
          <inkml:trace contextRef="#ctx0" brushRef="#br0" timeOffset="182212.4008">9798 13852 17,'0'0'160,"-17"1"-3,9 1-13,2-2-10,6 0-8,-12 5 0,12-5-11,-8 0-7,8 0-10,0 0 6,0 0 4,0 0 7,0 0-4,20 13-2,-6-13 2,6 4-12,9-4 0,15 3-8,2 1-9,2-3-7,4-1-6,2 3-6,-1-3-7,3 0-5,-1 3-2,3-6-8,-9 3-4,0-3-5,-4-2-2,-14 5-2,-1 0-11,-11 0-37,-7 0-48,0-3-55,-2 0-61,-10 3-211,6 0-427,-6 0 189</inkml:trace>
          <inkml:trace contextRef="#ctx0" brushRef="#br0" timeOffset="181883.1634">9768 13580 98,'0'0'121,"0"0"-8,-7-1-6,7 1-5,0 0-10,0 0-1,0 0-11,0 0-3,0 0 6,0 0 1,0 0 2,0 0 1,0 0-5,0 0-6,0 0 6,0 0 0,0 0 10,0 0-1,0 0-4,40 3-6,-25 1-11,9-4-9,3 1 0,0 1-8,1-2-4,3 2-5,-1-2-6,1 3-3,3-3-5,-1 0-9,0 0-1,8 3-20,-12 0-63,-1-2-46,1-1-30,-11 3-56,-1-3-117,-6 0-338,-2 0 150</inkml:trace>
        </inkml:traceGroup>
        <inkml:traceGroup>
          <inkml:annotationXML>
            <emma:emma xmlns:emma="http://www.w3.org/2003/04/emma" version="1.0">
              <emma:interpretation id="{B625EC93-4285-4573-8D76-20810858B97E}" emma:medium="tactile" emma:mode="ink">
                <msink:context xmlns:msink="http://schemas.microsoft.com/ink/2010/main" type="inkWord" rotatedBoundingBox="12495,16132 15990,16116 15994,17130 12500,17146"/>
              </emma:interpretation>
              <emma:one-of disjunction-type="recognition" id="oneOf26">
                <emma:interpretation id="interp130" emma:lang="en-IN" emma:confidence="0">
                  <emma:literal>1736</emma:literal>
                </emma:interpretation>
                <emma:interpretation id="interp131" emma:lang="en-IN" emma:confidence="0">
                  <emma:literal>1.736</emma:literal>
                </emma:interpretation>
                <emma:interpretation id="interp132" emma:lang="en-IN" emma:confidence="0">
                  <emma:literal>17736</emma:literal>
                </emma:interpretation>
                <emma:interpretation id="interp133" emma:lang="en-IN" emma:confidence="0">
                  <emma:literal>11736</emma:literal>
                </emma:interpretation>
                <emma:interpretation id="interp134" emma:lang="en-IN" emma:confidence="0">
                  <emma:literal>10736</emma:literal>
                </emma:interpretation>
              </emma:one-of>
            </emma:emma>
          </inkml:annotationXML>
          <inkml:trace contextRef="#ctx0" brushRef="#br0" timeOffset="188646.9579">11622 13409 47,'0'0'124,"0"0"3,0-8-8,0-1 1,0 9-7,0-3-10,0 3-1,0-7-5,0 7 1,0 0-8,-1-11-9,1 11 15,0-7-5,0 7 0,-3-6 5,3 6 1,0 0 6,3-6 4,-3 6-5,1-7-1,-1 7-7,0 0-3,0-6-7,0 6-9,0 0-10,0 0-9,0 0-9,0 0 2,9 19-1,-9-6-2,3 7 23,4 10-9,-3 6-1,5 3-9,-4 5-13,-2-2-4,3 1 2,-6 3-1,0 2-4,0-1 1,0-3-5,3-1 0,0-1-7,-3-3 0,0-11-2,-3-1-4,3 1 1,3 0-2,-3-2-3,0-4-56,-3-6-59,0 0-61,3-2-82,3-7-215,0 1-503,2-1 222</inkml:trace>
          <inkml:trace contextRef="#ctx0" brushRef="#br0" timeOffset="189033.5659">12147 13791 84,'0'0'197,"0"0"-10,0 0 6,0 0 6,-11-14 3,11 14 1,-3-6 0,3 6 2,0 0-9,-4-7-4,4 7-9,0 0-8,-2-7-7,2 7-13,-1-6-16,1 6-17,0 0-8,-4-7-9,4 7-11,0 0-13,-1-7 7,1 7-24,0 0-7,0-7-7,0 7-7,-2-7 1,2 7-12,0 0-40,-4-4-57,4 4-71,-9-1-76,9 1-66,0 0-235,0 0-556,-14 0 246</inkml:trace>
          <inkml:trace contextRef="#ctx0" brushRef="#br0" timeOffset="189486.0193">12394 13528 6,'0'0'132,"0"0"-9,0 0-3,0 0 0,0 0-13,0 0 0,0 0-14,0 0 5,0 0-5,0 0-13,0 0-5,8-3-7,-8 3-7,12 0 4,-3 0-4,4 0-1,3-2-1,1 2 2,11 3-6,3-3-7,-2 0-4,11 2-1,1-4-5,2 4-5,2 0 1,-4-4-6,0 2-2,1 2-2,-11-4-1,2 2-2,-5 2 0,0-4-6,1 2 1,-2 0-1,-7 2-2,-3-4 1,-1 2 3,-4 4 3,-6 3-1,2-3 26,-8 4 2,-3 9 15,-7-2-4,-3 9-2,-3-1 1,-10 11-2,5-2 15,-5 4-8,1-1-5,-3 0-9,1-1 6,2 3-14,5-5-2,-1 1-6,2-1 0,4-7-5,6 0-7,-4-2 0,6-6-6,1-2-66,-2-1-72,3-3-71,1 2-252,2-6-483,2-2 213</inkml:trace>
          <inkml:trace contextRef="#ctx0" brushRef="#br0" timeOffset="193291.717">13718 13718 128,'-3'-6'129,"3"6"-8,0 0-4,0-8-4,0 8-9,3-6-13,-3 6-13,2-7-4,3 3-1,1-3-11,1 3-3,3-1-1,2 2-12,6-1-5,-1-3 3,3 1-1,8 5-14,-1-5 3,7 5-3,-3 1-7,0 0 2,2 1-1,0 2-1,-1 0-6,-5 1-3,-2 6 2,-1-2 1,-5 0-5,-5 5 3,0 1 0,-4 0-8,-7 2 4,2 4 5,-5-4-9,-5 9-4,-4 0 1,0 0 0,-5 0 8,-1 0-5,-4-3-3,-2 3-10,-1-3 14,-8 4 0,7-6 1,3-2-2,-5-4-2,10-2 0,1 1-5,0-5 1,2 3 5,6-4-7,1-1 7,2-1-3,0 2-5,3-7 7,9 5-2,-1-3 4,4 2 1,4-2-2,2-1 0,0 7 4,2-1-5,-3-5 0,3 3 3,-5 4-3,2-4 4,-7 1 1,0 0-3,-2 4 2,-5-3-3,-3 1 2,3 2 7,-7-3 1,-1 4 1,-4-3 1,-7 3 9,-4 3 2,-4-1 2,-4-1-2,-1-1-4,-11-1 3,0-2-5,7-1 0,3 0-8,-2-4 2,1 1 0,4 0 0,1-2-6,6-1-1,0-1-32,0 0-52,8-1-62,2-1-193,1-2-357,0 0 158</inkml:trace>
          <inkml:trace contextRef="#ctx0" brushRef="#br0" timeOffset="192178.9289">14823 13598 64,'-1'-5'81,"1"5"5,0-7-12,0 7 8,0 0-2,-3-7-10,3 7 4,0 0-8,0 0-3,0-7-6,0 7 12,3-6-12,-3 6 2,0 0 2,0 0-11,0-8 1,0 8-8,0 0-5,0 0 1,6-4 2,-6 4-14,0 0 9,0-6-4,0 6 2,0 0-3,0 0-8,0 0 3,0 0-1,0 0-5,0 0-3,0 0 4,0 0-6,0 0-12,0 0 11,0 0-5,0 0 2,0 0-4,0 0 2,0 0-1,0 0-3,0 0-3,0 0 3,0 0-1,0 0-1,-14 10 3,5-3 3,-2 3 2,-1 4 5,-2 1 38,-7 4-2,-2 5-10,0 4 4,-10 1-5,4 1 0,-3 2-7,7 0 4,-1 0 12,9-9-5,4 2-4,-1-1 0,9-2 3,-4 0 8,12 2-2,3-1 5,-1 1 2,9-2-1,6 2 8,10 1-2,7 0 1,5-6-13,4 1-4,3-2-3,4-4-2,0-5-2,-1-1-6,-5-2-5,-1-2 1,-13-4 0,-6-2 4,-7 0 9,0-5-2,-12 1 0,-1-1-7,-7-3-5,-1 1 0,-8-9 9,-10 0-14,-13-5-5,-2 3-1,-4 0-5,-3 3 3,-1 4 7,-2 2-17,-2 3-39,0 5-51,3 3-71,13-3-73,-2 6-270,8 1-539,5 2 239</inkml:trace>
        </inkml:traceGroup>
        <inkml:traceGroup>
          <inkml:annotationXML>
            <emma:emma xmlns:emma="http://www.w3.org/2003/04/emma" version="1.0">
              <emma:interpretation id="{0484E171-3B6E-4D44-BBF6-A76C270B2ED1}" emma:medium="tactile" emma:mode="ink">
                <msink:context xmlns:msink="http://schemas.microsoft.com/ink/2010/main" type="inkWord" rotatedBoundingBox="17181,16117 21079,16100 21086,17716 17189,17733"/>
              </emma:interpretation>
              <emma:one-of disjunction-type="recognition" id="oneOf27">
                <emma:interpretation id="interp135" emma:lang="en-IN" emma:confidence="0">
                  <emma:literal>mist</emma:literal>
                </emma:interpretation>
                <emma:interpretation id="interp136" emma:lang="en-IN" emma:confidence="0">
                  <emma:literal>m/5</emma:literal>
                </emma:interpretation>
                <emma:interpretation id="interp137" emma:lang="en-IN" emma:confidence="0">
                  <emma:literal>mise</emma:literal>
                </emma:interpretation>
                <emma:interpretation id="interp138" emma:lang="en-IN" emma:confidence="0">
                  <emma:literal>msn</emma:literal>
                </emma:interpretation>
                <emma:interpretation id="interp139" emma:lang="en-IN" emma:confidence="0">
                  <emma:literal>m/s'</emma:literal>
                </emma:interpretation>
              </emma:one-of>
            </emma:emma>
          </inkml:annotationXML>
          <inkml:trace contextRef="#ctx0" brushRef="#br0" timeOffset="194645.7228">16306 13785 34,'0'0'102,"0"0"1,0 0-12,0 0-5,0 0-2,0 0-12,0 0 10,0 0 2,0 0 0,0 0 4,17-14-2,-17 14 1,3-5-10,-3 5 1,7-4-13,-7 4-7,7-3-3,-3-2-6,-4 5-5,8-6-6,-8 6-2,3-2-9,-3 2 4,9-2 1,-9 2-5,0 0-4,5-3 7,-5 3-12,0 0-2,6-4 1,-6 4 0,0 0-5,0 0-2,0 0 3,0 0-5,0 0 1,9 7-4,-6-3 6,-1 1-5,2 1-3,1-1 3,-5 0-2,3 3-3,-2 0 4,6 3 1,-3-2-3,-2 2 6,5 3 5,1 1-10,-3-1 17,5 1 4,-2 3-5,3-5-1,-2 10-2,-4-5-2,4-1 4,-4 1-2,1 1 3,3-2 1,-9 3-3,4-4-4,-4 1 0,0-1 0,0 0 0,4 1-5,-4 0-3,0-3 7,-4 2-2,4 0-3,0-7 2,-3 1-2,2 1-1,1-4 1,0 3-5,-3-5 6,0 2-1,0-1-4,3-3 0,0-3 5,-3 9-2,3-9 6,-3 6-2,3-6 9,0 0 6,0 7 10,0-7-1,0 0-2,0 0-4,0 0-1,0 0-8,0 0 1,0 0 1,0 0-3,-8-17 1,8 17 2,0-12 0,0 6-5,0-1 3,3 0 3,2-4 1,-2 3-3,6-5-2,-5-1-1,6 3-2,-3-3 6,6 1-13,0-1 3,0-2-1,0 2-1,1 0-5,0 1 3,6-5-1,-6 5-3,1 1 3,-1 0-4,4-1 1,-2 2 2,2 2-4,-1-1 0,0 0 1,0 2-2,3 1 2,-3 3 0,-7 0-2,7 1 0,-6 3-1,3-4 3,-2 8-6,0-1 3,-2 3 0,3 4-4,-2 1 2,-3 5 2,-2 0 0,-6 1-1,-5 2 2,5 5 5,-6-2-6,5 2-1,-5-1-4,-1-4 5,0 5 2,-6-3 0,6-6-1,1 0-3,-2 0 2,2 1 1,1-7-2,2-2 1,0 0 0,0 0 3,-2-1-3,5-2 1,-6 0 1,6-4 0,0 0 1,0 0-2,0 0-1,0 0 8,0 0-5,0 0 0,11-21 2,-5 14 0,-3-5-1,8-2-1,-3 0 2,4-3 0,5-5 0,-3 1 1,1-2 0,2-6-2,6-3-1,1 0 1,2 0-4,-6 9 1,10-5 3,-14 6-5,6 5 2,-4 2 1,-4 4 2,0 1-3,-3-2 3,-2 6-1,2 5-2,-4-1 1,-7 2-1,14 7 2,-8 0 1,-1 7 1,-4 4-1,-1 3 3,-6 3-1,5 1 0,-8 0 0,-1 0 2,3 1 0,-1 0-6,-1 3 1,1-3 0,-1 0 0,3 4 0,-5-7-3,3 1-25,-1-2-41,5-4-63,-6 3-54,6-4-58,-5-2-181,5-3-457,-2-2 203</inkml:trace>
          <inkml:trace contextRef="#ctx0" brushRef="#br0" timeOffset="195015.9836">17672 13543 164,'3'-3'176,"-3"3"-3,1-8-3,-1 8-12,2-6-8,-2 6-12,0 0-14,1-3-4,-1 3-10,0 0 1,0 0-5,0 0-3,0 0-12,0 0-6,0-7-14,0 7-4,0 0-5,0 0-8,-3 20-7,-1-6 29,1 4 3,-2 5-8,-4 5 3,-2 11 12,-3 1-4,-1 6-6,-4 4 2,-8 16-8,-1 2 13,-3-3 1,8-1-13,-1 4-4,4-17-8,-6 16-5,4-1-4,4-17-3,1 20-1,-3-5-4,6-14-5,2-2 1,-2-1-8,7-2-7,-3-2-1,6-4-5,1 2-23,3-16-31,3 3-41,1-3-68,9-3-58,-1-10-55,0-3-243,8-1-545,8-5 241</inkml:trace>
          <inkml:trace contextRef="#ctx0" brushRef="#br0" timeOffset="195523.1318">18312 13686 95,'-7'-6'110,"1"5"-14,-3-2 3,9 3-14,-18 3 7,2-2 0,-2 8 16,4-2-9,-1 4-10,-4-2 10,6 1 5,-3 10-6,-2-2-7,4 3-6,6-4-6,-4 4-11,4 1-1,2 0-4,2 2-3,5-5-1,-2-2-8,5 8-3,2-2-3,2-3-4,-2 2-5,2-1-1,6 3-6,-2-2-1,0 1-4,4 2-2,-4-3 1,0 0-5,-3-5-1,-3 1 1,1 0-9,-6-3 4,4 2 4,-4-3 2,-2 1-3,-5-5-2,-2 1 0,-6 1 2,-3-3-4,-4-1-1,-5-4-4,-5 0 5,2 0-1,-14-2 0,14-4-2,-1 0-3,-2-4-4,-8-2-41,14-2-65,-1-1-71,-1-6-184,8-1-390,6-1 173</inkml:trace>
          <inkml:trace contextRef="#ctx0" brushRef="#br0" timeOffset="196382.7554">18583 13339 1,'0'0'95,"8"-7"4,-2 2-14,-6 5 8,12-1 0,-7-4 1,-5 5 3,12-1 3,-6 0-4,-6 1 3,13-2-4,-13 2 0,13 0-9,-6-3-4,-7 3 2,13 0-5,-13 0-4,16 3 4,-7 0 0,2 1-3,7 0-3,-4 2-3,0 1 4,-1 3-6,-2-1-8,3 7-5,-5-3-5,-4-1-5,1 2-2,-3-2-10,0 7-7,-6-5 7,-2 2-2,-1 4-4,-8 3-3,1-1 7,-6 2-5,1-3 1,-5 0 1,0-2-2,1 2 5,-1-2-3,2 1 1,1-8-1,5 4-3,1-7-3,0 5-5,2-5 8,4-1 14,2 0 6,0-1 15,6 1 17,4-5 15,4 6 0,6-6-1,12 1 8,8-2 3,15 3-1,27-3-3,6-2-9,11 0-4,39 0 3,-36 4-5,45-3-9,-43 5-6,45-1 2,-50 4-9,1-9-4,-4 5-11,-2 6-4,-13-9 0,-23 2-5,-4-3-1,-8 1-7,-13-2 6,-7 0-5,-6 0-2,-2 0-5,-4 0-1,-8 0-3,8 4 7,-8-4-11,0 0-5,0 0-33,0 0-44,-42-4-48,22 2-47,0 2-74,5 0-87,-3-4-331,2 1-708,4-1 313</inkml:trace>
        </inkml:traceGroup>
      </inkml:traceGroup>
    </inkml:traceGroup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52:59.1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953C5E5-1897-4D6E-8E73-0C0F8B2562E5}" emma:medium="tactile" emma:mode="ink">
          <msink:context xmlns:msink="http://schemas.microsoft.com/ink/2010/main" type="inkDrawing" rotatedBoundingBox="1321,3732 3762,3725 3762,3760 1322,3768" semanticType="underline" shapeName="Other">
            <msink:sourceLink direction="with" ref="{B7B9DA8E-9574-4CE2-AFC3-F7C29D888E12}"/>
          </msink:context>
        </emma:interpretation>
      </emma:emma>
    </inkml:annotationXML>
    <inkml:trace contextRef="#ctx0" brushRef="#br0">-5 40 109,'-6'3'145,"6"-3"0,0 0 0,0 0-10,0 0-20,0 0-8,40-5-9,-12 3-6,16-2-4,7 1-3,27 2-1,2-6-7,9 5 7,11-2-4,41 3 3,-8 5-5,-33-4-4,46 0-7,-5-6-2,-6 8 1,-38-1-4,39-1-3,-39 3-3,0-6-6,-1 7-4,-7-4-7,-3 0-1,-3 0 1,-25 2-9,-5-1-2,-7-1-5,0 6-1,-5-6-1,-18 1-1,-3-1-4,-1 0 0,-10 0-2,1 0-7,-2 0-8,-8 0-10,12-1-23,-12 1-26,0 0-41,8-9-28,-8 5-38,0 4-185,0-8-379,0 1 168</inkml:trace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53:32.49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1F5AC59-D463-41E9-A784-B52550D26FC3}" emma:medium="tactile" emma:mode="ink">
          <msink:context xmlns:msink="http://schemas.microsoft.com/ink/2010/main" type="inkDrawing" rotatedBoundingBox="27091,4454 31753,4573 31752,4623 27089,4504" semanticType="underline" shapeName="Other">
            <msink:sourceLink direction="with" ref="{F88E8D90-18CB-4354-8CA9-3338409E7774}"/>
            <msink:sourceLink direction="with" ref="{17D822E5-E966-4331-9A84-5D8BC5D5F1ED}"/>
          </msink:context>
        </emma:interpretation>
      </emma:emma>
    </inkml:annotationXML>
    <inkml:trace contextRef="#ctx0" brushRef="#br0">-6-3 4,'0'0'74,"-10"0"-8,10 0 2,0 0-11,0 0-1,-9 2 1,9-2-8,0 0 1,0 0-5,0 0 1,0 0 1,0 0-9,0 0-8,0 0 5,0 0-3,0 0-1,0 0-3,0 0 6,0 0-6,0 0 6,0 0 3,0 0 0,0 0 4,25 5 6,-18-2-20,6-6 17,5 6-6,-2 0-5,-3-3-7,7 3 4,2-3-1,-2 1-20,0-1 10,6 0 1,0 1-4,-2 2 2,2 0-4,2-2 2,0 2-10,4 0 11,-3-3-3,11 0 4,3 1 2,0 1-5,-2 3 2,4-2 7,1-2-2,-3 1-4,4-1 3,-2 2 4,-1-2-2,4 6 5,-3-7-4,-2 0-3,-2 2-1,-7-2-2,10 0-3,-15 4 5,5-4-11,-3 0 4,0 0-4,2 0 2,-2 0-5,3 1 0,7-2 3,-7 5-2,6-2 2,-6-1-6,-1-1-6,9 1 9,-1 3-6,1-4 2,-9 2 7,9 2-7,-11-3 1,2 1 0,-2-1-1,1 2-3,10-3 6,-13 1-11,12-1 8,-13 0-3,4 2 1,3 1 4,-2-1 1,8 2-5,-9-4-1,11 3 3,-1 0 1,-9-3-6,1-3 3,8 6 3,-10-2 0,-3-2-4,5 1 0,-2 0 0,-1-3 1,-1 0 4,1 3-5,-3 0-1,4 3 7,-4-6-2,4 3-10,-3 0 8,-1 0-4,4 0 4,-5 0 6,3 0-12,-1 3 4,0 0-3,2-6 4,-4 0-3,7 3 5,-6 3-1,2-6-2,4 3 1,-5 0 2,3 0-3,7 0-5,-5 6 9,5-5-1,3 5-4,-8-6 1,7 0 0,4 0 4,-4 1 0,-10 1 4,10 0-7,-10-2 2,0 0-1,-4 0 1,5 2 1,-4-4 1,4 5 5,-6-3 8,-4-1 2,2-1-5,2 2 6,-6 0-1,0 0-3,8 0 3,-3 0 0,-7 0 2,2-2-2,4 0 7,3 2-3,-4 2 5,-3-2-2,4 0-2,4 0 2,-1-2 0,2 2-2,1 0-3,10 2 3,-7-2-4,9 0 1,-10 2 2,8 1-2,-6 1-3,-5-2 1,5 2-2,-5-1-3,-2-3 3,1 0 1,-8 1 0,-5 3-3,4 0-4,-6-2 0,-5-2 2,4 0-3,-12 0-2,13 0 0,-13 0 1,9 5-1,-9-5-2,12-5-1,-12 5 3,6 5-3,-6-5-1,0 0 2,13 0-4,-13 0 4,0 0-5,0 0-1,0 0-3,7 0-13,-7 0-30,0 0-51,0 0-58,0 0-67,0 0-141,6-5-392,-6 5 173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3:23.95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0DCD934-388A-46D8-9A8F-AA9A2AA68CB3}" emma:medium="tactile" emma:mode="ink">
          <msink:context xmlns:msink="http://schemas.microsoft.com/ink/2010/main" type="writingRegion" rotatedBoundingBox="2225,3485 7722,3824 7658,4870 2160,4531">
            <msink:destinationLink direction="with" ref="{8C075A17-0166-4EB4-88AD-092799B8DDC8}"/>
          </msink:context>
        </emma:interpretation>
      </emma:emma>
    </inkml:annotationXML>
    <inkml:traceGroup>
      <inkml:annotationXML>
        <emma:emma xmlns:emma="http://www.w3.org/2003/04/emma" version="1.0">
          <emma:interpretation id="{B7328D58-1F40-4B1D-A0FA-26C00196EF3C}" emma:medium="tactile" emma:mode="ink">
            <msink:context xmlns:msink="http://schemas.microsoft.com/ink/2010/main" type="paragraph" rotatedBoundingBox="2225,3485 7722,3824 7658,4870 2160,45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07CAA0-7909-41E9-AE27-F0D838042860}" emma:medium="tactile" emma:mode="ink">
              <msink:context xmlns:msink="http://schemas.microsoft.com/ink/2010/main" type="line" rotatedBoundingBox="2225,3485 7722,3824 7658,4870 2160,4531"/>
            </emma:interpretation>
          </emma:emma>
        </inkml:annotationXML>
        <inkml:traceGroup>
          <inkml:annotationXML>
            <emma:emma xmlns:emma="http://www.w3.org/2003/04/emma" version="1.0">
              <emma:interpretation id="{ADF8EC6F-0373-4A3D-8354-BDEC46159F83}" emma:medium="tactile" emma:mode="ink">
                <msink:context xmlns:msink="http://schemas.microsoft.com/ink/2010/main" type="inkWord" rotatedBoundingBox="2225,3485 6346,3739 6281,4785 2160,4531"/>
              </emma:interpretation>
              <emma:one-of disjunction-type="recognition" id="oneOf0">
                <emma:interpretation id="interp0" emma:lang="en-IN" emma:confidence="0">
                  <emma:literal>Positions</emma:literal>
                </emma:interpretation>
                <emma:interpretation id="interp1" emma:lang="en-IN" emma:confidence="0">
                  <emma:literal>Position</emma:literal>
                </emma:interpretation>
                <emma:interpretation id="interp2" emma:lang="en-IN" emma:confidence="0">
                  <emma:literal>position</emma:literal>
                </emma:interpretation>
                <emma:interpretation id="interp3" emma:lang="en-IN" emma:confidence="0">
                  <emma:literal>positions</emma:literal>
                </emma:interpretation>
                <emma:interpretation id="interp4" emma:lang="en-IN" emma:confidence="0">
                  <emma:literal>positing</emma:literal>
                </emma:interpretation>
              </emma:one-of>
            </emma:emma>
          </inkml:annotationXML>
          <inkml:trace contextRef="#ctx0" brushRef="#br0">142 1 54,'6'-3'60,"2"2"-1,4 1-6,1 7-3,1-2 14,1 7-4,9 4-5,-2 2-3,6 11 0,-12-8-2,7 15-8,-6-11-8,3 7 1,2 0-4,-10-9 14,2 1-5,-3-2-1,-4-3-1,1-5-6,0 4 8,-4 1 12,-7-7 7,2 0 1,-6-2-6,-5 1-3,-2 0-1,-2-5-10,-12 6-1,-14-5-2,-1-3-9,-1-1-7,3 4-5,-6-7-34,15 2-25,3 2-37,0 1-50,3-3-74,6-2-220,8 2 97</inkml:trace>
          <inkml:trace contextRef="#ctx0" brushRef="#br0" timeOffset="-425.9752">-37 73 62,'0'-2'79,"0"2"-2,6-5 6,-6-2-2,0 1-24,0 6 13,3-9-16,0 4-7,-1-2-1,-2 7 4,1-9-18,1 5 1,-2 4-2,0-10-6,3 5 0,-3 5-5,0 0 0,0 0-4,0-8 0,0 8-6,0 0 0,0 0 1,9 15-6,-4-7 12,-2 7-6,0-1 4,1 11-2,2 0-6,-2 18 16,3-6 4,-7 3 6,2 2-2,-2 3 6,-2 0-6,4 1 5,-5 1-8,-3-3 9,6 3 2,-5-5 0,3 1 0,-1-1 10,2-1 3,1-6-6,1-7-3,-1 2-5,0-4-2,0 2-6,3 0-3,-3-6-3,2-1 1,-2-7 2,1 2-5,3 0-3,-4-4-3,0-4 0,3 3 0,0-2-2,-2-1 0,1-4-6,-2 2 2,1-1 1,-1-5-4,-1 9 1,1-9-10,0 0-29,0 0-42,0 0-35,-3-20-42,-3 13-120,6-8-292,-4 0 130</inkml:trace>
          <inkml:trace contextRef="#ctx0" brushRef="#br0" timeOffset="455.823">702 562 33,'-9'6'102,"-3"1"2,4 8-16,-7-4 5,1 10-21,0 0 2,-3-2 7,2 3-21,4 2 4,4 1-6,-2 0-2,7 1-9,-4 3-2,7-4 0,6-4-3,-1 4 0,1-3-21,10-4 21,0 3-9,3-2 6,0-5-5,-5-6-3,8 2 5,-4-6-6,1-1 1,-2 0 7,1-5 10,-3-2 16,-2 0-3,-6-6-5,-2-2-5,0-2-1,-4 0-6,-4-10-9,-2-1-3,-4 2-1,0-2-4,-2-2-8,0 2 4,0 3-4,0-1-5,3 5-13,1 4-20,1-1-24,-1 0-31,4 2-39,1 4-33,-1 2-125,2-3-292,2 6 129</inkml:trace>
          <inkml:trace contextRef="#ctx0" brushRef="#br0" timeOffset="898.6374">1433 479 48,'0'0'81,"-2"-7"-1,2 7 0,0 0-6,0 0-5,0 0-22,0 0 13,-18 10-4,10-8-7,1 5-6,-3 6-3,-3-1 2,0 1-17,1 1 0,-3 4 0,2-6 4,4 12-11,-5-3 10,5-2-1,5 5-5,-2-3-1,6-1-2,6 3 0,-2-1 3,5 1-11,1 2 1,3-5 0,3-1-4,1-4-5,-7 2 6,3-1 11,-1-2-13,-3-1-5,0-2 5,-4-3 3,1 2 0,0-2-1,-4-1 16,1 1 5,-6 1-4,-2-5 8,-4 3 1,-2 1-4,-1-1-1,-6 0-1,1 1 0,-11-5-2,-3 1-7,1 3-2,2-3 1,-4 3-3,4-5-6,8 2 3,5-3-4,-2 1-30,8-2-5,9 0-30,-8-6-9,8 6-22,9-15-5,10 4-20,-4-9-74,19-2-200,0-7 88</inkml:trace>
          <inkml:trace contextRef="#ctx0" brushRef="#br0" timeOffset="1079.2669">1675 680 23,'4'-1'102,"-4"1"-3,0 0-8,0 0-19,0 0-6,13 4-4,-13 3-6,0 0 19,3 0 4,-3 3 1,5 3-8,-2 0-9,0 4-7,3 1-7,0 4-1,2 2-7,0 1 1,-4-7-13,4 6-1,0 1 0,-2-4-3,-2-2 3,-2-1-10,0-1-26,2-1-32,-4 1-20,0-9-31,-1 5-99,-4-5-204,-3-1 91</inkml:trace>
          <inkml:trace contextRef="#ctx0" brushRef="#br0" timeOffset="1353.9601">1866 343 47,'4'-5'146,"-1"-1"-8,4 2-8,-7 4-8,7-3-14,-7 3-1,0 0-16,0 0 8,17 7-11,-9 0-6,1 0 10,5 0-2,0 8-15,-4-2 12,1 2-10,3 8-3,1 2 15,-1 0-7,3 10 3,-3-9-7,-4 10-10,0-9-6,-1 2-6,3 6-2,-9-5-4,3 5-3,-1-9-9,1 3-5,-3-4-2,-3 1-5,5 2 2,-5-2-9,0-6-46,-5-2-18,5 3-40,0-5-41,0-2-53,-3-4-161,3-3-368,-3-2 163</inkml:trace>
          <inkml:trace contextRef="#ctx0" brushRef="#br0" timeOffset="1712.7154">1965 727 73,'11'0'90,"3"-2"-21,1-1-1,4 1-5,-2-2-11,9-3-2,-5 5-3,5-3-8,0 1-2,1 1-4,-6 1-4,-1-1 4,0 0-12,-3 0 5,0 2 1,1-2-1,-4 2 17,4-3 8,-2 4 1,-3-6 15,0 6 8,-3-1-12,0 1 3,-3-2-7,-7 2 9,19 0-3,-13 2-3,-6-2 1,15 5 6,-2-1 3,-7 2-7,1 2 2,1 1-8,4 0-7,-4 7 9,0 0-7,-2 2-9,0 0-3,6 5-7,-7-2 0,4 4-4,-9-1-1,8-3-4,-5 4-3,1-9-1,-1-1-5,4-1-28,-4-1-34,1-5-37,-4-2-22,0-1-42,0-5-37,0 0-110,0 0-315,-14-23 140</inkml:trace>
          <inkml:trace contextRef="#ctx0" brushRef="#br0" timeOffset="1804.7801">2515 332 29,'0'0'-6,"14"13"-5,-14-8 4</inkml:trace>
          <inkml:trace contextRef="#ctx0" brushRef="#br0" timeOffset="2470.2512">3055 630 22,'-1'6'139,"1"-6"-10,-5 4-17,5-4-6,0 0-13,-5 8-10,4-2-9,-1-2-7,1 6-10,-2-5-9,3 4 3,-2 0-5,-2 2 0,0 1-14,0 1 3,1-3-5,-3 5-3,-2-2-6,2 4 1,-2-3 2,2 4-10,1-5 3,2 5 0,-3-4-6,2-2-2,4-1 10,0-2-8,1 3 5,4-2-4,1-2-3,0-4 5,2 3-5,1 0 8,-1-5-9,4-2 3,2 0 4,-2-2-9,0-3 6,-4 2-4,4-4 0,-4-1-3,4-4 3,-4-3-2,-1 0 0,1 0-4,-3-4 7,-1 0-4,-1 0 4,4 1-8,-3 0 3,-1 0 1,3 3 2,-4 0 7,2 1 1,4 5-8,-5-3 4,2 4 0,4 1 0,-1 0-6,1 3 2,2 1-11,6-1 5,-2 2 3,0 5 2,2 1-2,-2 2 2,1 1 0,1 2-4,-2-2 1,-1 6-2,1-2 3,-1 3-4,-2-2 6,1 4-4,-3-1 5,6-3-1,-7 2-1,3-3 2,-1 2-14,-2-5 12,-4 3-4,1-5 6,0 1-6,-3-2 5,2 2 21,-2-7 6,-3 0-1,0 0 11,0 0-8,17-7-2,-14 0-5,0-4-1,1-2-2,2-2-5,-1-1 0,4-9-2,0 0 1,2 1-6,5-5-1,-1-3 3,3 0 1,-2 7-4,4 2-4,1 2 4,4 7 5,-5-1-3,7-1 5,1 9-5,-7 2 1,8 8 1,-1-1-2,-11 5 4,3 10 13,3 0-4,-5 8 2,4 7 2,-8-6-6,1 10 3,-1 4 2,0-2-7,-4-1-1,4 7-1,-8 0-5,-6-3 0,2 2-11,-4 0-37,-8-6-50,-4 6-41,-6-2-61,-9-4-182,-4-7-396,-3-6 176</inkml:trace>
        </inkml:traceGroup>
        <inkml:traceGroup>
          <inkml:annotationXML>
            <emma:emma xmlns:emma="http://www.w3.org/2003/04/emma" version="1.0">
              <emma:interpretation id="{3B934FE9-76E4-4DC5-B737-5DA756BB74D6}" emma:medium="tactile" emma:mode="ink">
                <msink:context xmlns:msink="http://schemas.microsoft.com/ink/2010/main" type="inkWord" rotatedBoundingBox="7117,3850 7718,3887 7659,4850 7058,4813"/>
              </emma:interpretation>
              <emma:one-of disjunction-type="recognition" id="oneOf1">
                <emma:interpretation id="interp5" emma:lang="en-IN" emma:confidence="0">
                  <emma:literal>in.</emma:literal>
                </emma:interpretation>
                <emma:interpretation id="interp6" emma:lang="en-IN" emma:confidence="0">
                  <emma:literal>: :</emma:literal>
                </emma:interpretation>
                <emma:interpretation id="interp7" emma:lang="en-IN" emma:confidence="0">
                  <emma:literal>: ?</emma:literal>
                </emma:interpretation>
                <emma:interpretation id="interp8" emma:lang="en-IN" emma:confidence="0">
                  <emma:literal>i.</emma:literal>
                </emma:interpretation>
                <emma:interpretation id="interp9" emma:lang="en-IN" emma:confidence="0">
                  <emma:literal>: T</emma:literal>
                </emma:interpretation>
              </emma:one-of>
            </emma:emma>
          </inkml:annotationXML>
          <inkml:trace contextRef="#ctx0" brushRef="#br0" timeOffset="4106.4123">4976 1236 94,'0'0'192,"0"0"-23,0 0-20,0 0-15,0 0-10,0 0-23,3 5-51,-3-5-66,0 0-80,0 0-55,0 0-162,8-18 72</inkml:trace>
          <inkml:trace contextRef="#ctx0" brushRef="#br0" timeOffset="4973.5264">5068 1329 21,'0'0'237,"0"0"-6,-21-7-3,21 7-18,0 0-20,0 0-16,5-11 3,-5 11-1,3-10-9,-3 10-7,0-6-13,0 6-13,6-5-15,-6-1-13,0 6-13,0-7-7,0 7-8,0-7-8,0 7-11,0 0-56,-5-9-88,5 3-110,0 6-236,0-8-468,0 1 208</inkml:trace>
          <inkml:trace contextRef="#ctx0" brushRef="#br0" timeOffset="4411.6271">5161 846 52,'24'-7'227,"-4"2"-11,9-2-19,-1 1-21,-1 1-17,0 2-18,0-4-12,-2 3-16,-10-1-10,3 4-40,-4 0-68,0-3-75,-6 4-169,-8 0-269,0 0 119</inkml:trace>
          <inkml:trace contextRef="#ctx0" brushRef="#br0" timeOffset="3934.2897">4858 389 143,'5'-2'181,"-5"2"0,6-10-1,-1 8-6,1 2-12,-6 0-15,6-7-12,-6 7-12,4-6-12,-4 6-14,4-5-6,-4 5-11,0 0-7,4-5-10,-4 5-14,0 0-1,0 0-23,0 0-39,2 23-42,-2-16-43,0 7-57,-3 1-134,3 3-314,0 3 139</inkml:trace>
        </inkml:traceGroup>
      </inkml:traceGroup>
    </inkml:traceGroup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54:39.12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895842F-A90A-4EC1-85F6-B8DB37F16398}" emma:medium="tactile" emma:mode="ink">
          <msink:context xmlns:msink="http://schemas.microsoft.com/ink/2010/main" type="writingRegion" rotatedBoundingBox="17778,8957 18468,11527 17214,11864 16524,9294"/>
        </emma:interpretation>
      </emma:emma>
    </inkml:annotationXML>
    <inkml:traceGroup>
      <inkml:annotationXML>
        <emma:emma xmlns:emma="http://www.w3.org/2003/04/emma" version="1.0">
          <emma:interpretation id="{E2D9304A-01F0-4DEF-99A5-64F6A69C106B}" emma:medium="tactile" emma:mode="ink">
            <msink:context xmlns:msink="http://schemas.microsoft.com/ink/2010/main" type="paragraph" rotatedBoundingBox="17778,8957 18468,11527 17214,11864 16524,92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66F40F-F714-4813-9F0F-43D61CEF731A}" emma:medium="tactile" emma:mode="ink">
              <msink:context xmlns:msink="http://schemas.microsoft.com/ink/2010/main" type="line" rotatedBoundingBox="17778,8957 18468,11527 17214,11864 16524,9294"/>
            </emma:interpretation>
          </emma:emma>
        </inkml:annotationXML>
        <inkml:traceGroup>
          <inkml:annotationXML>
            <emma:emma xmlns:emma="http://www.w3.org/2003/04/emma" version="1.0">
              <emma:interpretation id="{C3B8FFAC-395C-46A4-96B2-465096BC0E19}" emma:medium="tactile" emma:mode="ink">
                <msink:context xmlns:msink="http://schemas.microsoft.com/ink/2010/main" type="inkWord" rotatedBoundingBox="17778,8957 18468,11527 17214,11864 16524,9294"/>
              </emma:interpretation>
              <emma:one-of disjunction-type="recognition" id="oneOf0">
                <emma:interpretation id="interp0" emma:lang="en-IN" emma:confidence="0">
                  <emma:literal>is</emma:literal>
                </emma:interpretation>
                <emma:interpretation id="interp1" emma:lang="en-IN" emma:confidence="0">
                  <emma:literal>"is</emma:literal>
                </emma:interpretation>
                <emma:interpretation id="interp2" emma:lang="en-IN" emma:confidence="0">
                  <emma:literal>'is</emma:literal>
                </emma:interpretation>
                <emma:interpretation id="interp3" emma:lang="en-IN" emma:confidence="0">
                  <emma:literal>I-8</emma:literal>
                </emma:interpretation>
                <emma:interpretation id="interp4" emma:lang="en-IN" emma:confidence="0">
                  <emma:literal>i-8</emma:literal>
                </emma:interpretation>
              </emma:one-of>
            </emma:emma>
          </inkml:annotationXML>
          <inkml:trace contextRef="#ctx0" brushRef="#br0">-5 1 42,'0'0'81,"0"0"-4,0 0 3,0 6-4,0-6-6,0 0 2,0 0-13,0 0 5,0 0-14,0 0 5,0 0-8,0 0-6,0 0 4,0 0 2,0 0-2,0 0 4,0 0 10,0 0 7,0 0 8,6 4 6,-6-4 6,0 0-5,13 1-1,-3 1 1,0-2-3,5 0-4,3 1-8,8 2-5,2-3-5,3 3 0,10-2-7,-7 5-5,9-2-4,-5 1-4,-6 2-3,-4-1-4,1-3-4,-1 2-7,-8-2-5,-2 0-9,-2-2-13,0 2-19,-11 0-12,6-3-10,-11 0-26,12-2-39,-12 2-60,-3-8-125,3 8-324,0 0 144</inkml:trace>
          <inkml:trace contextRef="#ctx0" brushRef="#br0" timeOffset="633.449">-184 78 101,'-3'8'117,"-2"7"-15,0-4-14,4 7-5,-1-5 3,-4 4-10,6 1-11,-4-9-5,0 9-2,1-5 9,2 4-7,1-4 3,0-2-11,-3-2-10,3 0-3,-3 1-1,3 2 9,0-4-8,0 3-4,0-2-2,3-2 2,-3 1-3,0-4 4,1 3 10,2-1 2,0-1 5,1 1 4,0-2-3,2-1 7,3-3-4,4 4-6,2-3-6,2-1-3,1 0-3,-1 0-4,3 2-4,0-4-2,0 2-4,2-1-5,1 1-2,-3-4 1,1 8-2,-1-4-4,-2-4 0,2 4-2,0 4-3,-1-4 4,-2-4-5,-1 8 0,-2-3-2,0-1 0,-3 3-4,1-3 3,-1 6-4,-2-2 0,-1 4 2,1-2-4,-1 5-2,1 3 1,-5 0-1,3 1 2,0 4-3,-1 2-1,1 1 1,-1 1 0,-5 0 5,7-5 0,-4 0-1,-2 4 1,4-12-2,-4 12 4,-2-8-5,4 0 10,-8 2-1,4-3 1,-2-2 3,-4-3-1,0 0-3,-8 2 3,-1-3-1,-2 2-3,-3-4 3,-6-4-1,-2 5-2,1-2 1,-4-2-3,3-1 0,4-1-10,1 0-51,6-1-80,-3-1-220,1-2-388,3-2 173</inkml:trace>
          <inkml:trace contextRef="#ctx0" brushRef="#br0" timeOffset="1269.9">-306 1134 67,'0'0'119,"0"0"-8,-4 4-12,4-4-3,0 7 4,0-7-10,0 0 0,0 0 7,4 12 0,1-10 5,1 2 2,-3 3 6,11-3 1,3 3-5,0-4-1,9 1-6,5 1 0,15 1-6,-2-5-3,5 3-3,6 1-1,1 0 1,22 1-7,-1-2 0,-1-1-6,0 1-1,-18-1-2,-1-3-2,1 5-6,-3-2-3,-3 4-3,2-6-5,-3 1-3,-8-2-7,-2-2 0,-9 2-4,-4-1 4,-2 1-9,-9-2-2,-2-2 0,-2 3 1,-1 2-6,-4-3 0,2 2-2,-5-5-3,-5 5-1,14 0-5,-8 0-4,-6 0-22,8-2-30,-8 2-36,0 0-47,0 0-57,10 0-53,-10 0-223,0 0-495,0 0 220</inkml:trace>
          <inkml:trace contextRef="#ctx0" brushRef="#br0" timeOffset="4851.4382">176 1903 22,'0'0'84,"0"0"4,-1-7 10,1 7-14,0 0 1,-3-10 0,3 10 3,-3-4-13,3 4 0,-5-5-5,5 5 6,-2-7-6,1-2-9,1 9 3,-5-9 9,4 3-3,-4-1 9,5 7-3,-3-4-8,3 4 3,-6-4-11,6 4-4,0 0-9,-5-3-7,5 3-4,0 0 2,-7 14 6,2-2-2,2 1 1,3 2 7,-3 6 1,1 3 0,-4 2 1,5 0 0,-1 5 1,-2 10 6,4-2-5,0-10-4,0 0-4,-2 8-6,1-10-1,-3-1-2,3-1-2,-1 2-5,-1 2-3,0-6-1,2 2 0,-2-2-7,-4-5-12,4-2-23,-1 2-29,-2-4-33,4 1-41,-2-5-50,0-1-40,-2-2-147,2 0-386,2-1 170</inkml:trace>
          <inkml:trace contextRef="#ctx0" brushRef="#br0" timeOffset="5701.0476">650 1915 18,'0'0'111,"-7"-4"-10,7 4-7,-11-1-10,11 1-6,-5-6-7,5 6-9,0 0-6,-15 3 6,15-3-5,-8 3 5,8-3 2,-9 7-5,3-3-10,-2 3-4,2-1 8,-1 2-15,0 0 3,0 1-12,1-3-4,1 4-2,-10 1-3,7 0 4,2-4-4,1 7-1,-1-5 3,2-1-2,0 4 1,4-1 1,0 0-2,4-1-1,0 5 0,2-5-4,2 2 1,0-2-3,1 4 0,5-3 1,-1 0-5,1 1 0,0-1-4,1-1 0,-4 3 3,3-1-1,0 1 3,0-2-7,-1 3-1,1-2 7,0 1-4,-2 3-7,1-7 2,0 7 4,-3-3 1,2 5 1,-1-3-3,-2-4 6,-2 5-1,4-3-3,-2-2 1,-1 3 0,0-3 4,-2-3-9,-3 1 2,2 0 1,-5 0-1,3-1 5,-3-1-7,1 0 2,-1 0 6,-1 0-4,-5 0 2,4-3 1,-7 0 0,4 0-3,-4-2 6,0-1 1,-2 3 5,-3-4 6,-1-4 6,-2 4 2,-1-1 4,-1-2-2,4 0-3,-4 0-4,-1-4 2,-3-3-3,5 8-6,-2-5 8,6 0 1,0 1 1,1-3 2,8 7 8,-4-3 11,3-1 6,3-1 10,-2 2-4,3-2-6,7 0-8,-3-2-3,1-2 2,3 4 1,3-2-5,2-4-3,-1 1-1,7 1 4,3-4 1,-9 2-7,6-3 1,4 0-3,-1 1-7,6 1 2,-4-4-1,-4 0-1,1 0-3,-1 0-2,1 3-2,1-5 1,-2-3-13,0 1-3,-2 2 1,-6-6 2,-2 9-3,3-5-1,-8 5-1,-3 1 0,3 2-1,-9 2 3,1 5-3,-1-1-1,-5-1 1,-2 7-2,0 1-16,-5-3-53,-2 8-54,0-3-97,3 5-264,2 1-523,6-2 231</inkml:trace>
        </inkml:traceGroup>
      </inkml:traceGroup>
    </inkml:traceGroup>
  </inkml:traceGroup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54:49.02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58E406E-3BAA-4A45-916F-2D7D927D86F4}" emma:medium="tactile" emma:mode="ink">
          <msink:context xmlns:msink="http://schemas.microsoft.com/ink/2010/main" type="writingRegion" rotatedBoundingBox="18753,9822 25342,9943 25322,11022 18733,10901"/>
        </emma:interpretation>
      </emma:emma>
    </inkml:annotationXML>
    <inkml:traceGroup>
      <inkml:annotationXML>
        <emma:emma xmlns:emma="http://www.w3.org/2003/04/emma" version="1.0">
          <emma:interpretation id="{9D46270E-3FCC-488F-864E-622C2C38D583}" emma:medium="tactile" emma:mode="ink">
            <msink:context xmlns:msink="http://schemas.microsoft.com/ink/2010/main" type="paragraph" rotatedBoundingBox="18753,9822 25342,9943 25322,11022 18733,109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3ECAD6-1F36-4D24-9194-F89DC34A0ECB}" emma:medium="tactile" emma:mode="ink">
              <msink:context xmlns:msink="http://schemas.microsoft.com/ink/2010/main" type="line" rotatedBoundingBox="18753,9822 25342,9943 25322,11022 18733,10901"/>
            </emma:interpretation>
          </emma:emma>
        </inkml:annotationXML>
        <inkml:traceGroup>
          <inkml:annotationXML>
            <emma:emma xmlns:emma="http://www.w3.org/2003/04/emma" version="1.0">
              <emma:interpretation id="{22926E2A-DCA7-473D-84FE-A096B3A2D7BC}" emma:medium="tactile" emma:mode="ink">
                <msink:context xmlns:msink="http://schemas.microsoft.com/ink/2010/main" type="inkWord" rotatedBoundingBox="18753,9845 21803,9901 21785,10863 18735,10807"/>
              </emma:interpretation>
              <emma:one-of disjunction-type="recognition" id="oneOf0">
                <emma:interpretation id="interp0" emma:lang="en-IN" emma:confidence="0">
                  <emma:literal>=61.</emma:literal>
                </emma:interpretation>
                <emma:interpretation id="interp1" emma:lang="en-IN" emma:confidence="0">
                  <emma:literal>€61.</emma:literal>
                </emma:interpretation>
                <emma:interpretation id="interp2" emma:lang="en-IN" emma:confidence="0">
                  <emma:literal>£61.</emma:literal>
                </emma:interpretation>
                <emma:interpretation id="interp3" emma:lang="en-IN" emma:confidence="0">
                  <emma:literal>£61,</emma:literal>
                </emma:interpretation>
                <emma:interpretation id="interp4" emma:lang="en-IN" emma:confidence="0">
                  <emma:literal>=01.</emma:literal>
                </emma:interpretation>
              </emma:one-of>
            </emma:emma>
          </inkml:annotationXML>
          <inkml:trace contextRef="#ctx0" brushRef="#br0">2026-621 19,'-2'-6'162,"-1"-1"-10,1 0-12,-2 1-11,-1-1-4,1 2-10,-1-1-6,5 6-7,-11-7-9,1 3-14,10 4 2,-16-2-6,5 2-4,-4 2 12,1 2-5,-4 0-6,4 2-1,-1-2 0,-8 11 5,0-4-6,9 0 1,-9 2-12,1 5 1,1 1-5,-11 1-3,7-1 3,-6 6 3,4 6-3,-5-5-1,-1 5-4,6 0-5,5-2-6,-1 7 9,3-4 0,6 4 4,4 0-8,2 1-2,7 1-3,4-1-2,7 2-3,6 4-2,11-4-2,-2-1-2,9-4 2,2 2-4,3-4-2,-2-2-3,1-4-1,-3-5 0,-12-5 2,3-5-5,-1 0 12,-8-4 6,3-2 12,-13-3 11,7-4 1,-8-2-1,2-1-4,-2-4 0,-3-5-6,0-2-4,-6-6-7,0 1-1,-4-4-9,-6-4 4,3 4-6,-4-1 0,-3-6-5,3 7-2,-1 0-2,-1 4-2,6 3-16,-3-3-33,4 9-43,0-1-67,0 4-83,1 2-91,-1 0-209,-5-2-572,0 0 253</inkml:trace>
          <inkml:trace contextRef="#ctx0" brushRef="#br0" timeOffset="461.3264">2534-533 159,'4'-6'219,"-4"6"-6,0-7-2,0 7-9,-4-7-17,4 7-17,0 0-16,0-6-14,0 6-14,0 0-11,0 0-3,0 0-10,0 20-7,0-7 17,0 1 10,0 9-17,0 2 1,0-3-7,0 17-7,0-2-6,-2 1-6,-1 2-4,3 2-2,-3-3-10,3 1-4,0-4-5,0-5-6,-6 0-5,6-4-1,0 3-6,0-4-17,-2-1-43,-1 0-57,0-3-62,3-4-81,-3-1-276,3-2-541,3 2 241</inkml:trace>
          <inkml:trace contextRef="#ctx0" brushRef="#br0" timeOffset="719.5135">2969-184 217,'0'-5'354,"0"5"-16,0 0-17,8-9-21,-8 9-20,3-9-2,0 4-21,2 1-18,-2-3-20,3 0-24,-1 0-16,1 0-21,-3-1-16,1 0-17,-1 2-8,2 1-26,0-5-43,1 3-42,-6 4-54,4-2-63,-4 5-72,7-9-79,-4 5-282,-3 4-588,9-3 260</inkml:trace>
          <inkml:trace contextRef="#ctx0" brushRef="#br0" timeOffset="-952.6752">138-316 7,'0'0'136,"0"0"-6,0 0-4,0 0 1,0 0-14,0 0-1,0 0-8,0 0-6,0 0-7,0 0-5,0 0-3,0 0 1,0 0-9,0 0-3,0 0-2,0 0-1,0 0-8,0 0 1,0 0-7,0 0-3,0 0 0,0 0-4,0 0-1,0 0 2,0 0-3,0 0 2,0 0-1,0 0 2,0 0 0,0 0 6,0 0 2,0 0 6,25 7-5,-16-4-5,5-3-3,-1 1-6,3-1-3,-1 0-4,2 2-1,0-2-8,3 4-1,9-3-1,-3 1-3,2-1-1,-1 3-4,1-2 1,-2-1-23,2 3-23,2-1-18,-7 0-20,5-3-31,-3 0-37,-6-3-45,1 3-216,0-7-425,-4 6 189</inkml:trace>
          <inkml:trace contextRef="#ctx0" brushRef="#br0" timeOffset="-606.42">0 0 123,'0'0'186,"0"0"6,0 0-2,0 0-2,8 7-7,-1-6-4,6 1-10,-1-1-12,3 2-8,13-2-12,-1-1-6,6 3-4,7-3-10,2-4-8,8 5-6,-3-2-12,-2 2-6,1 2-8,-2-1-4,2-2-11,-4 4-24,-10-3-22,-1 1-34,-4-1-41,-13 2-61,6-6-63,-12 6-225,4-2-444,-6 0 196</inkml:trace>
        </inkml:traceGroup>
        <inkml:traceGroup>
          <inkml:annotationXML>
            <emma:emma xmlns:emma="http://www.w3.org/2003/04/emma" version="1.0">
              <emma:interpretation id="{703672FD-4282-4B76-A90A-F694D98D8467}" emma:medium="tactile" emma:mode="ink">
                <msink:context xmlns:msink="http://schemas.microsoft.com/ink/2010/main" type="inkWord" rotatedBoundingBox="22184,10064 22725,10074 22710,10894 22169,10885"/>
              </emma:interpretation>
              <emma:one-of disjunction-type="recognition" id="oneOf1">
                <emma:interpretation id="interp5" emma:lang="en-IN" emma:confidence="0">
                  <emma:literal>it</emma:literal>
                </emma:interpretation>
                <emma:interpretation id="interp6" emma:lang="en-IN" emma:confidence="0">
                  <emma:literal>is</emma:literal>
                </emma:interpretation>
                <emma:interpretation id="interp7" emma:lang="en-IN" emma:confidence="0">
                  <emma:literal>11</emma:literal>
                </emma:interpretation>
                <emma:interpretation id="interp8" emma:lang="en-IN" emma:confidence="0">
                  <emma:literal>il</emma:literal>
                </emma:interpretation>
                <emma:interpretation id="interp9" emma:lang="en-IN" emma:confidence="0">
                  <emma:literal>Il</emma:literal>
                </emma:interpretation>
              </emma:one-of>
            </emma:emma>
          </inkml:annotationXML>
          <inkml:trace contextRef="#ctx0" brushRef="#br0" timeOffset="-1.68942E6">3523-489 37,'0'0'64,"0"0"-3,0 0-3,0 0-7,0 0-4,0 0-3,0 0-2,0 0 3,0 0-3,0 0-6,0 0-14,0 0 11,0 0 1,0 0-6,0 0-2,0 0-2,0 0-3,0 0-1,0 0 0,0 0-3,0 0 1,0 0-8,0 0-5,0 0 3,-9-4 3,9 4-3,0 0-7,0 0 6,0 0 4,0 0-11,-15 0-2,15 0-28,-11 4-38,11-4-58,-17 0-135,17 0 60</inkml:trace>
          <inkml:trace contextRef="#ctx0" brushRef="#br0" timeOffset="1078.7645">3549-475 174,'0'0'186,"0"0"-13,0 0-15,0 0-5,0 7-8,0-1-12,0 1-4,-1 2 0,-4-2-12,4 2 0,-4 7-1,4 3-2,-5 5-3,-1-6-1,0 5-7,1 4 0,-5-1-12,3 3 1,-1-2 7,1 0-10,-1 8-7,3 0-8,1-4-8,-1-5-5,3 5-6,-1 7-3,0-9-6,1 0-2,3 7-16,0-10-28,0 5-45,0-5-65,0-1-72,0-5-52,7-4-197,-4 3-464,1-6 205</inkml:trace>
          <inkml:trace contextRef="#ctx0" brushRef="#br0" timeOffset="1418.008">3973-410 48,'0'0'232,"5"-4"-3,-5 4-6,0 0-4,3-3-7,-3 3-11,0 0-15,0 0-18,0 0-15,0 0-15,0 0-10,0 0-8,0 15-9,3-1-6,-6 0 4,1 3-9,-1 9 0,-3-1 6,-2 14-1,-1-2-16,1 2-7,-1-3-4,-2 7-8,4 0-6,-6-6-5,6 2-4,-2-1-4,-2 0-19,5-10-6,-2 8-5,0-5-29,1-3-50,-6-1-44,7-1-72,2-8-78,-2 6-253,1-6-546,-1-4 242</inkml:trace>
        </inkml:traceGroup>
        <inkml:traceGroup>
          <inkml:annotationXML>
            <emma:emma xmlns:emma="http://www.w3.org/2003/04/emma" version="1.0">
              <emma:interpretation id="{5931132C-D527-410D-B3EA-5531B85A79F5}" emma:medium="tactile" emma:mode="ink">
                <msink:context xmlns:msink="http://schemas.microsoft.com/ink/2010/main" type="inkWord" rotatedBoundingBox="23700,9913 25342,9943 25322,11022 23680,10992"/>
              </emma:interpretation>
              <emma:one-of disjunction-type="recognition" id="oneOf2">
                <emma:interpretation id="interp10" emma:lang="en-IN" emma:confidence="0">
                  <emma:literal>ms</emma:literal>
                </emma:interpretation>
                <emma:interpretation id="interp11" emma:lang="en-IN" emma:confidence="0">
                  <emma:literal>m/s</emma:literal>
                </emma:interpretation>
                <emma:interpretation id="interp12" emma:lang="en-IN" emma:confidence="0">
                  <emma:literal>mis</emma:literal>
                </emma:interpretation>
                <emma:interpretation id="interp13" emma:lang="en-IN" emma:confidence="0">
                  <emma:literal>mrs</emma:literal>
                </emma:interpretation>
                <emma:interpretation id="interp14" emma:lang="en-IN" emma:confidence="0">
                  <emma:literal>mss</emma:literal>
                </emma:interpretation>
              </emma:one-of>
            </emma:emma>
          </inkml:annotationXML>
          <inkml:trace contextRef="#ctx0" brushRef="#br0" timeOffset="2664.8881">4955-370 5,'0'0'152,"0"0"-8,0 0-9,0 0 5,0 0-7,5 24-3,-4-15-9,4 7-4,-4-4-9,3 5-8,-1-2-3,0 9-7,0 1 0,-2 0-1,1 2-11,2-2-3,-2 1-9,-2 1-5,-2-2-5,-2-1-2,2 0-8,-2-4-2,2-5-7,-2 3-4,2-10 1,0 9-10,-2-5-3,2-2-1,1-2-2,-2-1 2,1 0-4,1-1-2,1-1 2,0-5 10,-2 7 7,2-7 7,0 0-2,0 0-6,0 0-3,0 0 17,0 0 0,5-23-6,-2 14-4,0-3 2,5-5-6,-2 2 0,6-4-1,2-6-6,-4 6 3,4-6-2,3 5-3,0-9 3,1 8-5,2-1-4,0 1-2,2 1 2,2 3-3,-2 2 2,-7 2-9,2 3 0,-3 1-1,0 2-4,-7 5-1,3-2-2,-4 4 2,-6 0-1,12 4-1,-7 2-5,-2 2 4,-2 3 2,2 7-2,-3-2 1,-3 4 1,0-3-3,2 9 1,-4-5 2,0 8 0,-2-13-2,1 9 1,3-1-1,1 0 4,2-5-2,0-2 0,0-1-3,2 1 3,-2-6 0,1-1-1,1 1-1,1-3 5,-2-2 5,1-3-10,2-2 4,-4-1 0,0 0 1,10-8 3,-4 2-4,-5-2 1,8-5 2,-5 2-3,0-4 4,-1-3-4,2-1 1,2-8-2,1 2 3,3 0-4,-2 0 2,3 0 1,2 0 1,2 0-2,-3 2 4,1 2-3,3 1-2,-6 7 1,-2 1-5,2 2 5,3-1-6,-7 1 0,-1 6-3,0-3 0,2 4 0,-8 3 2,0 0 1,20 11-2,-15-4 2,1 0 1,-3 4-4,3 2 1,0 6 6,-4 1 1,2 5 1,-2 2 4,-2-6-6,0 9 2,4 1-1,-4-6 1,0 7 1,2-3 3,0-1-3,1-2 0,-6 0 2,1 4-7,4-3-10,-4-2-16,0 0-48,-2 0-39,-2-2-54,4-8-59,1-3-192,-5 1-455,1-4 201</inkml:trace>
          <inkml:trace contextRef="#ctx0" brushRef="#br0" timeOffset="2964.0997">6055-552 1481,'7'-17'200,"-1"3"-70,-5 1-48,2 2-12,0 6-9,-3-2-12,4 1 2,-4 6 13,0 0 8,0 0 3,0 0 18,0 0 10,-11 18 7,2-4-1,1 3 8,-1 7 0,-2 0-1,0 3-8,-1 6 0,1 3-6,-1 1-9,-2 1 9,-1 3-27,-2 4-2,0 2-2,0-4-9,-4 5-5,1-4-9,6 3 2,-6 2-7,0-4-8,2-1 0,1 0-18,-3-3-30,3 0-26,3-4-34,-3 1-22,3-13-50,5 2-34,-2-3-25,8-3-29,2-3-35,1-4-221,4-3-529,3-1 234</inkml:trace>
          <inkml:trace contextRef="#ctx0" brushRef="#br0" timeOffset="3299.3372">6597-464 188,'0'0'176,"2"-5"-17,-1-1-14,-1 6-14,0 0-13,-9-5-5,9 5-16,-18 4-6,18-4-14,-23 7-5,9-2-8,0 4-5,-3 2 8,-3 5-10,6 2-5,-1 3 1,1-2-9,2 3-1,-2 5-5,6-2-4,2 5-3,6-3 0,0 10-6,0-8 0,2 1 2,2-1-10,1 5-2,4-4 2,-3-2-1,2 0-2,-2 1 1,0-3 1,-3 3-4,4-4-6,-7 0 5,0-7 3,0 5-2,0-7 0,-7-2 6,6 1 3,-7-5 3,2 1-1,-6-4 3,-2 0-4,-3-1-4,-4-4-1,-9 1-2,3-6-3,-1 0-13,-1-2-52,3-3-93,-2-3-219,7 0-396,2 2 175</inkml:trace>
        </inkml:traceGroup>
      </inkml:traceGroup>
    </inkml:traceGroup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6:02:04.26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081A33D-7069-496C-886C-C2FC0CDC623F}" emma:medium="tactile" emma:mode="ink">
          <msink:context xmlns:msink="http://schemas.microsoft.com/ink/2010/main" type="inkDrawing" rotatedBoundingBox="8691,15475 21999,15935 21916,18340 8607,17880" hotPoints="21911,16204 21780,18429 8619,17655 8750,15430" semanticType="enclosure" shapeName="Rectangle">
            <msink:sourceLink direction="with" ref="{F1F4ABC2-3AD0-4AD8-963E-A194D93EFC05}"/>
          </msink:context>
        </emma:interpretation>
      </emma:emma>
    </inkml:annotationXML>
    <inkml:trace contextRef="#ctx0" brushRef="#br0">140 90 16,'-3'-6'39,"-2"-4"-4,4 6-6,-4-2 8,4 1-9,-4-6-1,-1 8-4,4-2 3,1-1-10,-4-1 14,-1 2 4,6 5 3,-1-7-4,-3 6 5,4-6 0,0 7-6,0 0 4,0 0-10,-4-7-3,4 7 1,0 0 1,0 0-10,0 0-3,0 0 1,0 0 2,0 0 0,0 0-5,0 0 10,0 0-4,0 0 4,0 20-6,1-17 8,-1 8-10,3-4 6,-3 4-5,5 3 10,-5 4-5,0 1 3,-1 6 5,-3 1-3,1-1 9,2 2-10,-5-1 10,3 5-11,-3-2 5,2 8-5,0-5-1,1-5 7,0 3-17,0 7 18,0-6-2,0 2-2,1 9 7,2-8-3,2 5-4,-4-3-4,2-5 0,0 6-4,2 2 7,-4 1-5,4-1-3,1-5 1,0-3-6,0 8-5,0-3 7,-3-6-2,0 0-4,3-2-11,-3 8 15,3-9-2,-2 3-10,3-2 4,-4 1 6,0-3-2,0-1-6,0-1 3,0-2 0,0 3 5,-4-7-1,4 0-2,-1 2-4,1 3 0,-3-5 7,3-2-8,-3 2 1,3 1-4,0-1 2,-3-2 0,0 1 3,3 0-2,-6-1 0,4 1 0,2 1 3,-3-4-3,0 4 3,-3-3-5,4 2 0,-1 2 6,0-3 3,0 0-6,-3 2-4,4 0 5,-4 0 1,3-4 2,0 4-7,1-4 2,-2 2 2,2-2-2,2-1 1,0-1-1,0-2 0,-3-3-8,3 1 5,3 2 6,-3-6 0,0 1 0,0 1-3,0 1 7,2-1-6,-2-6-2,0 6 2,0-6 2,4 3-3,-4 4 3,0-7-6,2 9 3,1-5 3,0-2-5,-3 5 9,0-7-20,0 10 15,-3-2-2,3-1-3,0-1 0,0 1 12,0 0-12,0 0 5,0 0 4,0-2-4,0 2-6,0 0 0,0-7 8,0 11-7,3-5 8,-3 1-10,0-2 8,0 1 0,3 1-8,-3 0 6,3-2-3,-3 2 7,2 0-17,-2 4 13,6-9 2,-3 3-4,3 2-3,-1-3 3,4 5 7,2-5-7,-1 1 1,7 2 1,0-4-2,3 3 3,8-1 0,-1 0 2,13 2 6,-7-1-12,0-4 3,1 0-3,-3 1-10,13 4 17,1-5-3,-1 0 3,-1 2-4,3-1 4,-1 1-11,5-3 2,-2 5 8,4-5-12,7 5 7,-3-1 4,0-2-2,5 0 1,14 4 1,-17-3-1,2-3 4,17 5-3,-20-5-3,3 1-4,19-2 11,-3 4-6,-15-1-3,14 1 3,-16 1 4,-1-2-1,19 0-3,-18 1-4,23 2 4,-25-1-1,19-1 1,-17 2-1,-1-3 1,2 4-10,16-2 3,-17 1 6,1-1 0,15 2-2,-14 0-1,-9-5-4,30 6 5,-29-7-4,7-1-1,17 3 3,-19 0-4,19 0-1,-17-2 3,15 0 1,-17 2 2,-2-1-7,4-2 10,-5 1-7,0 6 1,0-6 3,2 3 2,-5-2-3,2 1 0,6-1 2,-8 4-5,3-1 0,-4 0 5,4-3 1,-1-2-6,4 5 9,4-3-8,-7 3 4,3-4-4,22 4 4,-23-3 6,18 1-6,-18-1-3,19 1 1,-19-1 1,1-1 3,-2-1-2,2 6-5,0-5 11,18-1-7,-21 5 5,-3-4-3,3 1-6,17 2 0,-10-1 6,-2 0-2,19-2 3,0 4-6,-4-3 5,-17 3-3,23-3 3,-2 2 8,-1 1-5,-20-4 6,21 0-12,-3-1 5,1 5-4,-2-3 0,-16 2 1,16-1 2,3 1 0,3-4-1,-1 4 10,1-1-9,2 3 3,6-1-1,8-4-6,3 5 7,33 1-4,-39-3 7,4 3-3,-3-3-9,3 1 0,39 2-7,-46-2 21,2 1-8,5 0 2,-4-3 1,6 2-2,0 4-4,-2-2-2,-3-6 7,0 3 0,3 2-1,-6 3-1,3-3 4,-1-3 3,-2 1 4,-3 3-11,9-3 8,-7 0-4,-1 0-1,6-2 2,-4 5-3,0-2 0,-3-1 5,-3-1 1,0 1 2,-2 2 0,-6-5-6,2 1 9,-20 2-5,20 3-1,-22-6 0,17 3 8,-18-1-1,1 1-5,18-2 4,-20 3-4,4-3 0,17-1 7,0 7-4,-21-6-2,3 2 7,22-3-13,-26 1 7,24-4-1,-27 4 1,2-1-1,-1 2-5,-4-2 4,-1-1-3,-4 2-1,1 0 5,-4 0-7,-15-2 1,2 0 0,-8 1-6,-6-1-8,0 2-3,-1-2-1,-2 0-7,-2 0-5,-9 0-10,14-2-12,-14 2-9,14-1-30,-14 1-24,12-4-118,-6 1-248,-2-4 110</inkml:trace>
    <inkml:trace contextRef="#ctx0" brushRef="#br0" timeOffset="2398.9889">402 70 16,'0'0'43,"-10"-4"-4,10 4-7,0 0 7,0 0 5,-13-1-5,13 1 8,-7-1-5,7 1-1,-9-1-7,9 1-6,0 0 7,0 0-10,0 0 1,0 0-5,-14 0-5,14 0-1,0 0 2,0 0 1,0 0 4,0 0 0,0 0 1,0 0-1,0 0-5,0 0 9,0 0-2,0 0 5,0 0 2,30-4-15,-30 4 3,20 0-2,-7 0 4,0 0-4,3 0 2,2 4-3,4-4-6,5 2-6,4-1 18,10 4 0,2-2-9,7 2 4,0 0-2,12 0 5,13-3 1,1 3-5,3-4-11,7 4 4,-5-5 5,6 1-2,2 0-2,0 1-5,4-2 4,-1 1 0,0 1-7,43 3 4,-42-4 5,6-1-5,34 6-6,-39-3 6,1 0-1,46-6 4,-41 8-6,41 0 3,-41 0 4,39 2-11,-4-3 6,-35-1-4,38 4 8,-6 0 2,-37-3 1,39 4-6,-45-5-5,46 4-2,-37 0 13,2-3-7,41 2-7,-1-1 19,-42-3-16,43 6-2,-43-4 0,48 0-4,-49 3 11,36 0-6,-31 0 3,31 3-2,-33-6 0,40-1 0,-44 0 1,48 8-3,-8-7 6,-40 0-7,42 0 5,-36 0-9,37 5 10,-2-1 0,-45-2-6,46 6-2,-3-2 5,-38-4-3,39 3-2,-36 1 5,35 2-1,-1-1 8,-45-3-6,10 2 1,0-2-11,34 3 9,-41-2 1,3 2-1,4 1-7,-4-1 10,-2-1-4,2 0-2,4 4 5,-10-3 4,3-8-10,-5 8 2,1-3-2,4-1 6,1 3-1,-4 1-10,5-7 14,-8 0-7,5 3-2,-2-4 4,-4 1-1,-3 4 2,1-2-3,-4-1 2,1-2-2,-1 0 5,-4 0-2,0-2-3,6 6 8,-6-7-1,4 4-7,-21-4 8,17 7-4,0-4-2,-15 3-4,-3-5-2,18 0-5,-16 3 10,-3-3 0,0 0 0,2 6 5,-3 1-4,2-4-2,-2 1 1,2-4-8,1 4 4,1-5 11,-3 0-7,-3 0-5,2 0 10,2 0-9,2 0 13,-2 0-3,-2-5-1,4 4-4,-6-4 7,6 3-5,-1-3-7,-1 4 8,1-5-12,-3 2 8,2 1 7,-8-2-6,4 4-1,-3-5-1,1 3-2,-7 0 8,-2-2-14,-1 2 12,-1 0-6,-6 2-1,0 0 4,-4 1-3,3-3 10,-1 0-9,-3 2 5,-3 1-6,2-5 6,-2 1-2,-11 3-3,5-2-3,1 0 10,-1 2-4,7-2 3,-9-1-4,-1 1-1,3 3-1,0-1 2,-2-3 2,-3-1 2,1 4-9,4 1 10,-13-4-4,6 4-6,-3 0 3,1 0 2,-2-1-2,-9 1 4,14-2-2,-14 2 2,11 0 5,-11 0-13,8-1 3,-8 1-1,0 0 0,10 0 10,-10 0-11,0 0 3,0 0 2,0 0-2,0 0 5,0 0-3,0 0-1,0 0 2,0 0-4,0 0 3,0 0-14,0 0 20,0 0-7,8 4-18,-8-4 20,0 0-4,0 0-11,0 5 19,0-5-4,0 0-2,0 9 1,0-9 8,0 4-5,0-4-2,-6 11-2,6-7 0,0 6 1,-2-2-2,2 3-5,-4 2 6,2 4 3,2-2 0,-4 9-1,4-5 5,-2 6-6,-1 0 2,0-2-9,1 7 9,-2-3-4,2 2 3,-4 7-3,6 0 5,-3 0-6,0 6 6,3-7-3,0 6 4,0-5-8,0 2 6,3 4 1,0-2-3,-3 1-4,0-7 3,0 5 4,3-10 0,0 10 6,-1 2-9,-2-3-1,4-1 0,-2 1-1,1-2 8,-3-8-2,3 9-2,-1 3-3,-2-3 1,0-6-8,4 4 8,-4 1 6,0 2-1,0-8-1,0-1-3,-4 10 6,-1-10-9,0 7 4,1-7-1,-4 0 2,2 7-5,-2-6 3,2-5 2,-1 2 2,0-1-6,0-1 7,1-1-3,-5-1-3,5-5-1,-2 5 1,-1-7 4,0 2-3,2-4-4,1 1-2,0-1 4,-1 0-4,3 1 8,-2-8-6,2 6-18,2-1 22,-2-5-2,-3 4 2,6-4-3,1 4 7,-3-3-3,0 0-2,0 2 5,0-3-4,0 0 2,-1-3-1,3 4-4,-1-1 4,-2-2 4,1 0-4,3 1-4,-5 2 3,2-2-1,-2-5 4,1 3-6,4-4 6,-5 10-3,1-5-6,4-5 8,-8 6-3,3-6 5,5 0 0,-9 4-2,9-4-2,-11 3-1,11-3 7,-9 1-4,9-1 1,-14 0 0,14 0 3,-18-1-4,7 1 3,11 0 5,-24 0 4,5 0 4,-2 0 0,-5 1 4,-5 2-1,-10 1-1,-1-1 0,-2 1-5,-4 2 7,1-5-5,-4 5-3,-1-2-2,-5-3 5,-23 5-5,5-2 1,-6-3 0,-4 1 0,-1-5-2,-3-1 2,-44 0-6,34-2 1,-45-2 1,0 1-9,-8-6 5,-11 1 2,-8 1-4,-7 0-11,-25-1-11,-15-1-17,-23 0-31,-21 6-34,-30 7-166,-46-1-287,-19-6 128</inkml:trace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1-02-10T10:24:28.91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0 0,'441'0,"-330"0,-37 0,-1 0,1 0,36 0,-36 0,-1 0,1 0,37 0,-38 0,1 0,-37 0,-1 0,1 0,37 0,-37 0,36 0,1 0,-37 0,36 0,-36 0,0 0,0 0,0 0,-1 0,1 0,0 0,0 0,0 0,-1 0,1 0,0 0,0 0,0 0,0 0,-1 0,1 0,0 0,0 0,0 0,-1 0,1 0,0 0,0 0,0 0,-1 0,1 0,0 0,0 0,0 0,-1 0,1 0,0 0,0 0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1-02-10T10:24:26.22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C73444E-705F-48AA-BF4F-DA7E5EDA72B5}" emma:medium="tactile" emma:mode="ink">
          <msink:context xmlns:msink="http://schemas.microsoft.com/ink/2010/main" type="inkDrawing" rotatedBoundingBox="1582,8026 4932,8067 4931,8134 1581,8094" semanticType="underline" shapeName="Other">
            <msink:sourceLink direction="with" ref="{E84CD0B6-F8CA-4F0E-B59B-A5A7F973C0B5}"/>
          </msink:context>
        </emma:interpretation>
      </emma:emma>
    </inkml:annotationXML>
    <inkml:trace contextRef="#ctx0" brushRef="#br0">0 52,'37'0,"0"0,-1 0,38 0,0 0,-1 0,1 0,-1 0,1 0,0 0,-1 0,1 0,0 0,-38 0,38 0,0 0,-1 0,1 0,0 0,-1 0,-36 0,37 0,-38 0,38 0,-37 0,0 0,-1 0,1 0,0 0,0 0,0 0,0 0,-1 0,38 0,-37 0,36 0,-36 0,37 0,-37 0,-1 0,1 0,0 0,0 0,37 0,-38 0,1 0,37 0,-37 0,36 0,1 0,-1 0,-36 37,37-37,-37 0,-1 0,38 0,-37 0,37 0,-38 0,1 36,0-36,0 0</inkml:trace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56:59.376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541CD3B-6824-473E-81F4-1B1D78D30820}" emma:medium="tactile" emma:mode="ink">
          <msink:context xmlns:msink="http://schemas.microsoft.com/ink/2010/main" type="writingRegion" rotatedBoundingBox="2569,2121 33435,3570 32796,17190 1930,15741"/>
        </emma:interpretation>
      </emma:emma>
    </inkml:annotationXML>
    <inkml:traceGroup>
      <inkml:annotationXML>
        <emma:emma xmlns:emma="http://www.w3.org/2003/04/emma" version="1.0">
          <emma:interpretation id="{07C7AE8D-E1C6-431D-B15F-E965FCD72D79}" emma:medium="tactile" emma:mode="ink">
            <msink:context xmlns:msink="http://schemas.microsoft.com/ink/2010/main" type="paragraph" rotatedBoundingBox="4223,2695 23063,2977 23033,4942 4193,46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4BDD560-5C8B-4866-989E-A291F3C54343}" emma:medium="tactile" emma:mode="ink">
              <msink:context xmlns:msink="http://schemas.microsoft.com/ink/2010/main" type="line" rotatedBoundingBox="4223,2695 23063,2977 23033,4942 4193,4659"/>
            </emma:interpretation>
          </emma:emma>
        </inkml:annotationXML>
        <inkml:traceGroup>
          <inkml:annotationXML>
            <emma:emma xmlns:emma="http://www.w3.org/2003/04/emma" version="1.0">
              <emma:interpretation id="{0CCD003B-B241-4F9F-A67A-4092A2B82CD3}" emma:medium="tactile" emma:mode="ink">
                <msink:context xmlns:msink="http://schemas.microsoft.com/ink/2010/main" type="inkWord" rotatedBoundingBox="4216,3123 6815,3162 6804,3872 4206,3833"/>
              </emma:interpretation>
              <emma:one-of disjunction-type="recognition" id="oneOf0">
                <emma:interpretation id="interp0" emma:lang="en-IN" emma:confidence="0">
                  <emma:literal>Distro</emma:literal>
                </emma:interpretation>
                <emma:interpretation id="interp1" emma:lang="en-IN" emma:confidence="0">
                  <emma:literal>Dism</emma:literal>
                </emma:interpretation>
                <emma:interpretation id="interp2" emma:lang="en-IN" emma:confidence="0">
                  <emma:literal>Dustin</emma:literal>
                </emma:interpretation>
                <emma:interpretation id="interp3" emma:lang="en-IN" emma:confidence="0">
                  <emma:literal>Piston</emma:literal>
                </emma:interpretation>
                <emma:interpretation id="interp4" emma:lang="en-IN" emma:confidence="0">
                  <emma:literal>Disen</emma:literal>
                </emma:interpretation>
              </emma:one-of>
            </emma:emma>
          </inkml:annotationXML>
          <inkml:trace contextRef="#ctx0" brushRef="#br0">0-1 66,'0'0'69,"0"0"-6,0 0-6,0 0 0,29 0-13,-15 1-1,3 2-7,3 2-3,8-2-1,-1 2-5,6 1 3,0 1-5,7 0 1,2 5-6,-4 0 3,2 1-5,1-3 4,1 4-4,2 0 4,-10 4-5,-6-3-1,-1-1-1,-4 0 4,0 2-1,-4 2 10,-1 0 3,-9-4 0,2 10-5,-6-6 2,-1 4-5,-5 2 6,-1-1-8,-4 5 14,-1-5 4,-1-6 3,-6 3-12,0 3 8,-3-2-5,0-3-5,-10 7 6,1-6 4,-8 2-6,-1-7-4,7 0-5,-4-3-3,-7 1-1,10-1-1,-3-4-1,4 3-2,-2-6-20,10 0-45,4-2-38,4-2-143,0-2-248,7-3 110</inkml:trace>
          <inkml:trace contextRef="#ctx0" brushRef="#br0" timeOffset="-546.3873">283-14 33,'0'0'60,"-3"-4"-1,3 4-7,0 0 1,0 0 1,0 0-4,-3-8-3,3 8 2,0 0-4,0 0 3,0 0-5,0-8-3,0 8-4,0 0 5,0 0-9,0 0 1,0 0-1,0 0-4,6-6 5,-6 6-7,0 0-8,0 0 7,0 0-14,0 0-4,0 0 2,0 0-1,0 0-11,0 0 22,9 19-14,-9-12-2,1 6 9,3 3-4,-4-2-3,6 6 2,-3 4-2,1 1-2,-1 1 5,0 2 9,2 1-9,-5-2 0,0 9 3,3-8-1,-1 2-5,-1-5 6,2 0 4,-1 0-6,-2-3-2,0-8 2,1 10 2,-1-5-7,-1-1-2,1-4 1,0-3 2,0 1-12,0-5 4,1 3 10,-1-6-3,0 3 6,2-3-13,-2-4 9,0 7-4,0-7-37,0 0-38,0 0-109,0 0-196,14-21 87</inkml:trace>
          <inkml:trace contextRef="#ctx0" brushRef="#br0" timeOffset="289.7058">990 265 83,'5'16'76,"-1"0"1,-2 2 4,4 7-11,0-2-6,-6 4-11,3-5-5,2 3 2,-4-1-8,1 1-8,-2 0 5,0-8-5,3-1-1,-1 1-7,-2-2-6,1 1-5,-1-8-27,3 2-23,-3-6-25,2 3-63,-2-7-134,0 0 59</inkml:trace>
          <inkml:trace contextRef="#ctx0" brushRef="#br0" timeOffset="765.5445">1317 191 17,'0'7'89,"0"-7"-6,-3 7 0,-2-3-12,2 6-13,-1-2 2,-6 6-16,6 1 7,-5 1-10,3 0-1,-1 0-6,0 2-6,1-2 3,-2 2-9,2-2 4,-2 0-2,5 0-13,3-3 1,0-1 2,0-4 1,3 5 0,5-2 1,-2 0-3,2 2 1,2-4 3,3 3-12,-3 0-2,0-2 6,2 1-2,-4 4 3,1-2-10,1-4 5,0 7-2,-4-5 0,1 1 6,-2-1-3,0-2-1,-4 2-4,2-4 0,-3-2 8,0 2 0,0 0 12,-1 0-14,-2-3 0,3-4-3,-17 3-1,9-3-8,8 0-2,-26-3-30,11-4-35,-4-4-85,-1 0-168,2-5 75</inkml:trace>
          <inkml:trace contextRef="#ctx0" brushRef="#br0" timeOffset="1586.8337">1690 367 95,'0'0'194,"0"0"-17,0 0-20,0 0-14,37-8-14,-7 5-15,12 1-10,-2-3-11,7 3-10,-2-1-65,4-4-81,-3-3-145,12 2-224,-1-5 99</inkml:trace>
          <inkml:trace contextRef="#ctx0" brushRef="#br0" timeOffset="1385.6901">1805 67 39,'2'-2'144,"-2"2"-15,0 0-22,0 0-14,0 0 2,0 0-14,6 11-6,-3-2-5,-3 5-7,0 3-1,3 0-7,-3 8-13,1 0 5,4 1-13,-5 5 4,0-2-10,5-1 0,-2 1-5,0-3 4,0 1 0,4 0-6,-7-8-6,7-1 5,-6 0-8,4-4 1,-5-1-6,1-2 2,2-3 0,-3-2 5,3 2-2,-3-4 1,3 2 4,-3-6 0,0 5-13,0-5 3,0 0-6,0 0-11,0 0-1,-3-25 0,3 13 11,0-2-3,0-10-4,0-2 1,3 1-3,2-4 1,1 2 3,3 0 4,-1 2-5,-2-1 4,2 2 3,0 6-9,2 3 3,0 1 14,-1-3-9,0 5 0,0-2-9,3 4 7,1-1-12,2 1 16,2 3-5,0-1 4,3 3-2,0 2 10,6 1-9,-6 2-6,0 2 4,1 1 4,-4 5-5,0-1-14,-3 3 23,0 2 0,2 5 0,-3 2-1,-3 5 4,-5-6 3,4 3 1,-4 4 0,-2-6-7,-3-1-2,0 4 6,-3-4-3,3-2-9,-2-2 12,1-3-5,-4-1 4,5-4 7,-3 0 24,0 0 16,2 0 1,1-6 2,0 0-6,0 0 0,-13-14-5,9 4-2,4-9 0,0-6-7,0-1-3,7-2 0,-1-9-10,5-1-4,6-2-2,3 4 1,-3 1-2,4 4-5,1 12 0,1 2-3,5 3 0,-2 3-2,-5 5 0,-1 6-6,0 4-4,2 3 7,-3 6-2,-2 5 0,-4 1-1,-6 8-4,-2-4-2,-5 6-19,-3 12-34,-6-2-31,-1-1-48,4-1-54,-4-1-108,-3 1-321,3-10 142</inkml:trace>
        </inkml:traceGroup>
        <inkml:traceGroup>
          <inkml:annotationXML>
            <emma:emma xmlns:emma="http://www.w3.org/2003/04/emma" version="1.0">
              <emma:interpretation id="{EC1961E4-E90C-467A-B9C9-A251BDB7FC0B}" emma:medium="tactile" emma:mode="ink">
                <msink:context xmlns:msink="http://schemas.microsoft.com/ink/2010/main" type="inkWord" rotatedBoundingBox="8556,2760 13833,2839 13818,3839 8541,3760"/>
              </emma:interpretation>
              <emma:one-of disjunction-type="recognition" id="oneOf1">
                <emma:interpretation id="interp5" emma:lang="en-IN" emma:confidence="0">
                  <emma:literal>travelled</emma:literal>
                </emma:interpretation>
                <emma:interpretation id="interp6" emma:lang="en-IN" emma:confidence="0">
                  <emma:literal>trowelled</emma:literal>
                </emma:interpretation>
                <emma:interpretation id="interp7" emma:lang="en-IN" emma:confidence="0">
                  <emma:literal>Travelled</emma:literal>
                </emma:interpretation>
                <emma:interpretation id="interp8" emma:lang="en-IN" emma:confidence="0">
                  <emma:literal>traveller</emma:literal>
                </emma:interpretation>
                <emma:interpretation id="interp9" emma:lang="en-IN" emma:confidence="0">
                  <emma:literal>travdled</emma:literal>
                </emma:interpretation>
              </emma:one-of>
            </emma:emma>
          </inkml:annotationXML>
          <inkml:trace contextRef="#ctx0" brushRef="#br0" timeOffset="2360.4185">4331 238 95,'43'-1'129,"1"-2"0,3 2-14,6 1-6,2 0-4,-1 0-9,5 1-5,-4 6-12,-2 0-5,-8 4-9,-4 6-5,-1-2-13,-14 3 10,-4 0-11,-2 0-6,-2 4-3,-4-1-2,-6 2 0,-1 1 1,0-3-4,-4-3-4,-3 0-7,3-3 3,-6-1 10,6-3 7,-6-1 8,3-2 25,0-1 30,0-3 13,0-4-6,-10 3-7,10-3-13,-13-10-5,6 5-2,0-9-10,-1 0-10,2-1-5,4 1-5,-2-11-5,4-4-7,4 3-4,0-9-3,8-2-3,6-1-11,1 2-13,5 4-39,8 0-56,2 6-39,5-3-50,5 1-52,-1 7-157,9 2-417,-3 5 185</inkml:trace>
          <inkml:trace contextRef="#ctx0" brushRef="#br0" timeOffset="2012.0018">4550-187 114,'0'0'97,"-18"7"-2,12 0-13,4 1-2,-1 9-22,-1-1 8,-1 5-14,5 5 7,0 0 0,0 5-1,9 6-3,-4 2 27,1 3-6,6-3-6,-1-2-7,-2 9-4,0-2-6,4-1-2,1 2-10,-7-4-9,4-2 10,3-3-12,-8-8 2,2 1-35,-2-4-52,0-7-42,-5-2-129,-1 0-243,-4-11 108</inkml:trace>
          <inkml:trace contextRef="#ctx0" brushRef="#br0" timeOffset="2995.3669">5720 92 69,'-5'-2'150,"-1"-3"-3,-8 5-1,14 0-1,-26 0-11,6 5-13,5 3-6,-13 0-7,4 3-13,1 1-11,3 6-9,0-3-7,0 4-5,5 1-6,-2-6-6,6 11-4,2-2-8,3 2-6,6-7 2,0 5 2,4 2-7,7-2-7,-3-8 0,8 4-6,3-1-4,2-9-4,-1 3-8,0-6 4,6-2-1,-1-8-4,-7 4 1,1-7 4,-4-4-4,-1 4-1,-2-11-1,-1 5 7,-2-10-2,-1 5-4,-2-4 5,0 5-5,-6-1 2,5 3 0,1-2 8,-3 3 10,1 2 2,-4-2-4,4 3-3,-4 1-2,3 3-1,-3 3-2,3-4 0,0 2-1,-3 6 0,10-1-1,0 1-5,-10 0 0,20 8-3,-7 2 5,3 1-1,1-1-2,0 1 0,4 3-2,4 2 0,-4 1 1,4-6-1,-8 0 3,1-1-1,-1-6-1,3 4 0,-3-2-4,-7-5 10,1-2-2,1 1 2,2-3-2,0-2-1,-8-1-1,3-1-3,-1-3 2,-2-2 3,0 1-4,-3 0 5,2-3-4,0 7-2,-2-3 1,-2 3 2,4-1-3,-4 1 2,2 3-3,-1-2 1,-2 6 2,5-4-3,-5 4-5,0 0 5,0 0-4,9 11 6,-3-5-1,6 6-1,-3 5 1,5 1-4,2 3 0,3 2 8,-2 0 0,5 0-5,-1-1 2,8 6 2,-10-13-3,1-1 1,-3-2 4,-3-2 24,-1-7 19,3 1 8,-6-4-7,3-4-3,1-5-6,-2-3-3,0 1-5,-1-7-1,0 4-3,-2-4-3,3-4-7,-3 0 0,2-2-39,-2 1-34,4-1-59,5 3-51,-4-4-56,6 7-126,-2 0-376,-4 4 167</inkml:trace>
          <inkml:trace contextRef="#ctx0" brushRef="#br0" timeOffset="3516.2371">6960 316 62,'18'-3'144,"-2"-2"-10,0-2-12,7 0-8,-6 0 2,0 0-3,3-3-6,-6 2-6,4-2-1,-4 2 1,-2-2 25,-4 6 12,-3-4 10,-4 1-13,2 1-16,-3 2-14,0 4-8,-12-10-5,1 5-15,-4 3-6,-3 2-9,-1 3-8,-1 7-1,0-5-8,-1 8-2,1 1-6,-3 0-6,6-3-3,0 3-2,8 2-5,0 2-2,-1 3 0,7 1-6,3-2 4,7 3 0,8-4-8,5 1 5,3-2-3,14 1-3,1-6 0,5 0 0,1-7-3,6 0-3,-3-6 6,-2-3-7,-4-4 1,-9-1 0,-1-5 0,4-6-2,-2-6 2,-6 0 0,-2-9-1,-7 0 5,1 0-4,-7-4-2,-3 3 3,-4-1-2,2-3 6,-7 12-8,0-3-1,-1-1 3,-2 4-1,-5-3 1,0 5 6,2 0 18,-1 13-3,0-5-6,1 2 0,3 5-2,-1 3-3,1 0 0,-1 3-4,4 4-1,-9 0-2,9 0 0,-12 17 1,6-6-1,3 6-2,-3 8 3,6 1 1,-2 11-1,2 0 3,3 1 0,5 1 0,3 2-1,4 1 2,0-2 1,4 0-1,-4-8 0,3 4-5,-4-13-1,-1-2-2,7-1-2,-7-4-19,1-3-24,0-4-24,-6 0-22,4-6-30,-4-3-42,2 0-20,0-3-23,3-6-173,-2 0-409,1-4 181</inkml:trace>
          <inkml:trace contextRef="#ctx0" brushRef="#br0" timeOffset="3683.9293">7812 338 613,'7'-26'2,"5"-14"27,-2-1 14,-3 1 15,-1 12 30,2 1 32,-3 2 8,-5 7 29,1 4 20,1 0 9,1 3 2,-2 0-14,-1 3-10,0 2-14,2-1-17,-2 1-16,0 6-10,0 0-8,0 0-9,0 0-10,0 0-11,-2 25 2,2-10-15,2 3-4,-2 7 6,3 5-17,0-3-5,2 8-3,2 8 1,-4 3-7,7-6-17,-6-4-41,1-6-71,-1 9-58,1-14-70,4-1-249,2-4-516,6-1 228</inkml:trace>
          <inkml:trace contextRef="#ctx0" brushRef="#br0" timeOffset="4297.3189">8152 322 66,'14'7'99,"3"-6"3,3 0-23,4 6 2,6-5-4,2 0-5,-2-2 19,1-4-1,1 0-14,1-1 8,-4 2 0,-3-3 19,1-2 0,-5-3-7,-4 4 16,-4-4 4,-3 2-12,-6 0 3,-2 2 2,-3-4-8,0 2-11,-7 2-8,1 0-8,-3-2-9,-5 3-6,-1-1-3,4 4-6,-6 2-5,0-2-4,-1 6-6,1 0-2,-6 1-3,9 0-4,-6 6-4,5 2-2,1 2 0,2-1-3,1 9-2,2 2-2,4-2-1,5 1-3,5 5-1,4-1-5,5 0-12,15 3-31,5 1-34,7-6-13,5-4 5,10-8-29,25-3-11,0-7 19,5-4 0,-1-6 7,-2-10 10,-11 2 13,0-10 11,-23 1 16,-2-2 15,-7-6 21,-3 5 9,-3-1 27,-6-4 2,-10 10 2,-3 1 2,-2-3 24,-3 2 3,-7 5 1,-1 1 8,-4-2-7,1 9-2,-1-3-5,-7 2-7,5 5-2,-7 2-9,-8 4-5,1 1 1,-2 2-5,-5 7-4,-1 3 0,3 4-6,2 0 0,1 1 1,5 2-4,-1 4-1,9 3-2,5-2-3,4 1 1,5 0-2,9-1 0,11 6-3,1-7 0,10-6 4,2-2-4,-8-9-1,10 1 2,-1-9 1,-12 0-3,4-9 6,-7 0 5,0-7 11,-6-3 7,-6-7 2,-1-13 1,-5-4-4,-8-2 1,0-3-7,-8-2 11,-5-2-5,-10 2-4,-8-16 17,-9 7-2,-3 3-7,5 14-4,-2 2-4,0 1-1,4 5-5,-3 0-4,8 9-1,5 5-12,6 2-58,5 12-87,7-3-110,-4 3-207,5 2-495,7 4 219</inkml:trace>
        </inkml:traceGroup>
        <inkml:traceGroup>
          <inkml:annotationXML>
            <emma:emma xmlns:emma="http://www.w3.org/2003/04/emma" version="1.0">
              <emma:interpretation id="{E50F6A86-AD6C-4D63-9C6D-FD66C8DE154F}" emma:medium="tactile" emma:mode="ink">
                <msink:context xmlns:msink="http://schemas.microsoft.com/ink/2010/main" type="inkWord" rotatedBoundingBox="14883,3068 16755,3096 16728,4847 14856,4819"/>
              </emma:interpretation>
              <emma:one-of disjunction-type="recognition" id="oneOf2">
                <emma:interpretation id="interp10" emma:lang="en-IN" emma:confidence="0">
                  <emma:literal>by</emma:literal>
                </emma:interpretation>
                <emma:interpretation id="interp11" emma:lang="en-IN" emma:confidence="0">
                  <emma:literal>boy</emma:literal>
                </emma:interpretation>
                <emma:interpretation id="interp12" emma:lang="en-IN" emma:confidence="0">
                  <emma:literal>bf</emma:literal>
                </emma:interpretation>
                <emma:interpretation id="interp13" emma:lang="en-IN" emma:confidence="0">
                  <emma:literal>byo</emma:literal>
                </emma:interpretation>
                <emma:interpretation id="interp14" emma:lang="en-IN" emma:confidence="0">
                  <emma:literal>bye</emma:literal>
                </emma:interpretation>
              </emma:one-of>
            </emma:emma>
          </inkml:annotationXML>
          <inkml:trace contextRef="#ctx0" brushRef="#br0" timeOffset="4849.3332">10667-100 5,'2'14'148,"4"1"-9,-1 10-15,-4-1-14,2 2-14,-1 4 0,-2 4-12,3 4-10,-3-2-6,5 5-3,-4-5-7,2 8-8,-3-1 0,5-4-3,-1 1-6,6-1-7,-4-13 0,0 3-3,1-4-4,0-1-3,-1-9 8,1-1-13,0-2 3,-6-3 28,4-1 12,1-2 8,2-6-4,1-3-10,3 0-4,5-4-4,4-4-4,1-1-5,4-2-3,11-7-7,4 4-1,-1 1-1,0 2-6,-8 8-2,7-2 0,-7 4-2,0 2 0,2 4-3,-7 3 0,1 3-3,-3 1 2,-5 1-5,0 8-2,-8-5 0,-3 3 2,-3 0 0,-3 2-1,-1 1 0,-7-3-2,-1 5 3,-2-7-3,-12 4-2,5 1 4,-8-10-3,-2 7-5,-4-9 7,-1-5 2,-1-2-6,3 0-13,-4-6-23,3-1-16,4-5-10,10 3-32,3-3-11,3 1-17,2-7-28,7 1-16,8-8-94,4-1-279,16-10 124</inkml:trace>
          <inkml:trace contextRef="#ctx0" brushRef="#br0" timeOffset="5241.6117">11623 306 61,'8'-2'91,"-2"2"-13,-6 0 0,14-2-9,-14 2 3,14 2 0,-9 2 3,1 1-15,0-3 2,3 2 3,2 1 10,0-3-10,2 1-7,4-1 1,3 1-6,-3 0-6,1-6 0,2-2-5,-3 0-4,11-3-8,-8 4 1,1-6-4,-1 2-8,5-2 6,-8 3-15,0 0 14,-4 2 11,-3 2 0,-3-1 7,2 1-4,-1-1-10,-8 4-9,9 0 9,-9 0-6,5 15-2,-8-1 2,6 1-4,-3 12 1,0 13-2,2 4-2,-1 6 2,4 18 0,-4 8 13,5 2-3,-1 4 5,-2-2 1,5 6 1,2-4-4,4 2-6,-2 3 4,-1-5-2,3 1-1,0-13-5,-8-19 7,-6-4-4,-6-4-3,-5-4 0,3-13 2,-7-4 1,0-9-1,1-1 1,-3-6 3,-3-10 0,-11-5-5,-5-16-3,-4-5-2,-3-8-1,-8-19-5,2-5 0,14-8-3,1 0-3,9 4-2,18 16-5,5-20-6,14 18-10,16 6-20,17-13-4,19 11-32,4 7-11,13 9-12,-1 3-17,9 6-10,-2 7-31,1-2-128,7 2-307,-2 3 136</inkml:trace>
        </inkml:traceGroup>
        <inkml:traceGroup>
          <inkml:annotationXML>
            <emma:emma xmlns:emma="http://www.w3.org/2003/04/emma" version="1.0">
              <emma:interpretation id="{926B1754-9F56-47A4-B38B-8E82EDC21B0C}" emma:medium="tactile" emma:mode="ink">
                <msink:context xmlns:msink="http://schemas.microsoft.com/ink/2010/main" type="inkWord" rotatedBoundingBox="18136,3291 18823,3302 18812,4000 18125,3989"/>
              </emma:interpretation>
              <emma:one-of disjunction-type="recognition" id="oneOf3">
                <emma:interpretation id="interp15" emma:lang="en-IN" emma:confidence="0">
                  <emma:literal>A</emma:literal>
                </emma:interpretation>
                <emma:interpretation id="interp16" emma:lang="en-IN" emma:confidence="0">
                  <emma:literal>a</emma:literal>
                </emma:interpretation>
                <emma:interpretation id="interp17" emma:lang="en-IN" emma:confidence="0">
                  <emma:literal>]</emma:literal>
                </emma:interpretation>
                <emma:interpretation id="interp18" emma:lang="en-IN" emma:confidence="0">
                  <emma:literal>fl</emma:literal>
                </emma:interpretation>
                <emma:interpretation id="interp19" emma:lang="en-IN" emma:confidence="0">
                  <emma:literal>th</emma:literal>
                </emma:interpretation>
              </emma:one-of>
            </emma:emma>
          </inkml:annotationXML>
          <inkml:trace contextRef="#ctx0" brushRef="#br0" timeOffset="6326.576">14183 165 32,'-6'12'77,"-2"-1"-3,-2 10 27,-6 1-17,9 5-7,-7 6-5,0 6 24,3 0 5,-1-2-7,-5 4-11,3-2-6,4-6-12,-3 5 0,1-3-11,3-9-3,-2 3-9,2 0 5,-2-3-5,3-2-2,-1-4-4,-2-4-1,4-1-1,1-2 0,3-6 11,-2 4 1,-1-7 8,6 1 11,-3 0 7,3-5-9,0 0-6,0 0-2,0 0-9,-11-14-1,16 8-5,-4-6-6,1-2-1,4-4-2,2-7-9,4 2 1,2-11-4,7-7 1,2 3 0,-1-3-6,4-2 0,-5-3-5,5 4 4,-1-2-4,-4 8-1,-1 0 1,-1 11-4,-10 0-3,3 4 2,-4 2 2,1 5-5,-4-3 0,1 9 2,1-3 2,-2 1-4,1 5-4,-3-2 4,2 1-2,-4 1-2,4 0 4,-5 5-3,9-2 1,-9 2 3,19 2-2,-12 3-2,6 6 1,0-2-1,1 4 1,6 8 5,-4 2-7,2 1 5,8 8-3,-8 5 3,-1 1 2,3-1-1,0 4 1,-3-2-4,3 4 2,-5-3-2,2 2 2,-6-2-32,0-6-38,-5-1-38,0-9-33,-4-5-35,-4 7-143,-3-11-342,-1-2 152</inkml:trace>
          <inkml:trace contextRef="#ctx0" brushRef="#br0" timeOffset="6512.7095">14065 551 145,'0'0'184,"37"6"-18,-17-3-16,11-2-9,-1-1-19,7 3-11,4-3-7,1 3-27,-1-6-74,4-1-81,-2-7-110,1 0-203,-2-8 90</inkml:trace>
        </inkml:traceGroup>
        <inkml:traceGroup>
          <inkml:annotationXML>
            <emma:emma xmlns:emma="http://www.w3.org/2003/04/emma" version="1.0">
              <emma:interpretation id="{48A37621-2D12-4817-8259-2F0FDB349D4D}" emma:medium="tactile" emma:mode="ink">
                <msink:context xmlns:msink="http://schemas.microsoft.com/ink/2010/main" type="inkWord" rotatedBoundingBox="20257,3037 23061,3079 23044,4245 20240,4203"/>
              </emma:interpretation>
              <emma:one-of disjunction-type="recognition" id="oneOf4">
                <emma:interpretation id="interp20" emma:lang="en-IN" emma:confidence="0">
                  <emma:literal>I-ld)</emma:literal>
                </emma:interpretation>
                <emma:interpretation id="interp21" emma:lang="en-IN" emma:confidence="0">
                  <emma:literal>= (d)</emma:literal>
                </emma:interpretation>
                <emma:interpretation id="interp22" emma:lang="en-IN" emma:confidence="0">
                  <emma:literal>= ld)</emma:literal>
                </emma:interpretation>
                <emma:interpretation id="interp23" emma:lang="en-IN" emma:confidence="0">
                  <emma:literal>"as</emma:literal>
                </emma:interpretation>
                <emma:interpretation id="interp24" emma:lang="en-IN" emma:confidence="0">
                  <emma:literal>= as</emma:literal>
                </emma:interpretation>
              </emma:one-of>
            </emma:emma>
          </inkml:annotationXML>
          <inkml:trace contextRef="#ctx0" brushRef="#br0" timeOffset="7840.9503">16046 370 35,'0'0'125,"0"0"-1,-12-1-6,12 1-2,0 0-3,0 0 0,0 0-10,0 0-5,0 0-4,0 0-2,0 0-4,0 0-7,0 0-9,0 0-4,0 0-4,0 0-9,34 8-4,-14-6 0,7 4-11,1-1-1,6-1-11,-4 6-23,13-2-50,3-2-50,-1 4-178,-2-3-294,1 1 130</inkml:trace>
          <inkml:trace contextRef="#ctx0" brushRef="#br0" timeOffset="8040.5056">16141 676 19,'16'0'121,"4"0"-13,6 0-11,3-4-5,5 8-9,10-8-10,1 8-9,2-8-41,7 2-59,-2-8-72,5 7-116,1-3 52</inkml:trace>
          <inkml:trace contextRef="#ctx0" brushRef="#br0" timeOffset="9186.1888">17426 47 73,'-8'13'169,"-6"8"-4,2 2-15,-2-1 18,0 6-15,1 5-15,-1 6 14,5 0-8,4-2-9,-6 5-11,7 0-12,-1 0-8,5-7-9,3 9-9,5-2-5,1-2-10,5 4-9,0-1-6,3-5-5,-1-1-32,11-3-48,-6-4-60,7-10-76,-8 0-173,15 1-366,5-2 162</inkml:trace>
          <inkml:trace contextRef="#ctx0" brushRef="#br0" timeOffset="8676.3895">17955 402 81,'-30'2'130,"-3"-6"-9,-7 4 6,8 0-6,0 4-15,4-2-4,-1 4-8,3 4-9,6-1-8,6-4-9,1 9-5,2-3-6,2 0-6,4 5-5,2 2-1,6-3-7,2 3-1,4 4-5,5-4-7,3-1 3,4 1 1,7-3-4,-2-1 1,6-3-8,-4-1 2,1-4-7,-2-4 0,-2-3 4,-8 0-4,1-5 0,1-1 0,-9-3 1,4-4 3,-5-9-4,-1 5-1,-2-6 5,-3-5 8,2-10-6,-2 0 5,-3 2-7,-3-10 0,0 7 6,1 0 0,-1 13 23,0 1-1,0-3-6,0 5-5,3 7 11,0 1 25,-3 5 3,3-2-5,-2 3-7,-1 3-8,6 5-8,-3 2 0,0-11-9,0 11-5,0 0 0,8 19-5,-2-6 1,-1 5-5,1 5-3,0 5-3,2 8 2,-5 4-2,6 3-2,-7-4 0,4 8-4,-6-4 3,3 0 0,1 3-3,1-2-2,1 2 1,-6 1-2,3-5-7,3 1-51,0-5-52,-6-2-51,4-9-58,-8-2-189,4-9-432,4 1 192</inkml:trace>
          <inkml:trace contextRef="#ctx0" brushRef="#br0" timeOffset="9563.5008">18723-90 19,'10'24'169,"6"9"-4,-2 9 3,5-2 3,-5 4 1,0 4-14,0 20-10,-3 4 2,-8 3-10,-3 0-12,-6-3-4,-4-7-12,-2 2-5,-8-16-14,-3 16-9,-8-21-6,4-1-9,-7-4-7,-1-2-5,4-1-5,-1-6-37,4-3-72,8-12-79,-4-1-239,8-6-406,1-4 180</inkml:trace>
        </inkml:traceGroup>
      </inkml:traceGroup>
    </inkml:traceGroup>
    <inkml:traceGroup>
      <inkml:annotationXML>
        <emma:emma xmlns:emma="http://www.w3.org/2003/04/emma" version="1.0">
          <emma:interpretation id="{2B6FA408-4583-4415-B1FD-324942A85401}" emma:medium="tactile" emma:mode="ink">
            <msink:context xmlns:msink="http://schemas.microsoft.com/ink/2010/main" type="paragraph" rotatedBoundingBox="8228,5307 18863,5639 18810,7343 8175,701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C68A634-2D1D-43CC-89A9-75CE328000E4}" emma:medium="tactile" emma:mode="ink">
              <msink:context xmlns:msink="http://schemas.microsoft.com/ink/2010/main" type="inkBullet" rotatedBoundingBox="8220,5570 10113,5629 10087,6463 8194,6404"/>
            </emma:interpretation>
            <emma:one-of disjunction-type="recognition" id="oneOf5">
              <emma:interpretation id="interp25" emma:lang="en-IN" emma:confidence="0">
                <emma:literal>S.</emma:literal>
              </emma:interpretation>
              <emma:interpretation id="interp26" emma:lang="en-IN" emma:confidence="0">
                <emma:literal>S:</emma:literal>
              </emma:interpretation>
              <emma:interpretation id="interp27" emma:lang="en-IN" emma:confidence="0">
                <emma:literal>5.</emma:literal>
              </emma:interpretation>
              <emma:interpretation id="interp28" emma:lang="en-IN" emma:confidence="0">
                <emma:literal>5:</emma:literal>
              </emma:interpretation>
              <emma:interpretation id="interp29" emma:lang="en-IN" emma:confidence="0">
                <emma:literal>s.</emma:literal>
              </emma:interpretation>
            </emma:one-of>
          </emma:emma>
        </inkml:annotationXML>
        <inkml:trace contextRef="#ctx0" brushRef="#br0" timeOffset="13035.0888">4699 2563 25,'-6'-10'108,"5"7"2,-4-3-11,4-4-14,-4 4-13,2 3 7,-2-3-1,4-1-6,-9 1-4,6 0-14,-2-1-3,-2 1-11,3 0-5,-1 0-6,3 2-3,-6 0-2,6 0-1,-5 1 5,1-1-2,-3-2-6,1 2 2,-3 1 1,-3-2-3,-5 2-4,1-1-2,-5 1 5,-5 0-2,4-2-10,-3 2 1,-4 0 3,3 6-7,1-2-2,-4 1 5,4 5 0,-4 0-2,5 1 2,1 0-5,-2 6-2,3 0 15,-2 4-11,7 4-5,-3-3-2,0 14 8,9-8 6,2-1-7,6-2 0,2 3 2,4-1-4,4-5 4,12 2 1,-2-1 3,8-1 6,4 2-6,12-3-2,5 1-3,2-3 4,1-7 0,-3 5 4,7-3-7,-7-4-2,-3 0 0,-9 0 2,0 0-1,-8 1 0,-8-1 1,5 1-5,-6 3-1,-1 2 3,-3-1-2,-6 5 3,2-2-1,-2 5 3,-8-1 1,-2 0 0,-3 4 10,-5-1 1,-4 2 6,-2-8 0,-3 2 8,-3-1 0,-11 1-4,0-3 3,-1 0-6,6-7 1,-8 0-3,9-4-1,-10-3-1,7-1-3,6-1 0,-1-3-5,1-2-27,4-1-65,5-1-54,4-5-151,7-2-305,8-1 135</inkml:trace>
        <inkml:trace contextRef="#ctx0" brushRef="#br0" timeOffset="13333.7637">5269 2868 199,'0'0'198,"-2"-6"-14,2 6-18,0 0-15,20-4-15,-5 1-11,12-2-13,0 5-11,5 0-10,2 0-10,8 0-10,1 5-8,-1-3-21,1-1-46,0-2-63,-1 3-69,-10-2-117,-4 5-272,2-5 120</inkml:trace>
        <inkml:trace contextRef="#ctx0" brushRef="#br0" timeOffset="13502.8846">5545 3185 87,'28'-4'157,"2"2"-20,1-2-15,-3 3-18,5-2 1,1 3-21,-6 0-36,5 0-52,-5 0-136,0 0-152,1 0 67</inkml:trace>
      </inkml:traceGroup>
      <inkml:traceGroup>
        <inkml:annotationXML>
          <emma:emma xmlns:emma="http://www.w3.org/2003/04/emma" version="1.0">
            <emma:interpretation id="{2221E630-2BAF-4398-A8B1-B7B4BE02D22E}" emma:medium="tactile" emma:mode="ink">
              <msink:context xmlns:msink="http://schemas.microsoft.com/ink/2010/main" type="line" rotatedBoundingBox="11176,5399 18863,5639 18810,7343 11123,7103"/>
            </emma:interpretation>
          </emma:emma>
        </inkml:annotationXML>
        <inkml:traceGroup>
          <inkml:annotationXML>
            <emma:emma xmlns:emma="http://www.w3.org/2003/04/emma" version="1.0">
              <emma:interpretation id="{ECA703CB-6544-4AC0-9DD7-A882A734027A}" emma:medium="tactile" emma:mode="ink">
                <msink:context xmlns:msink="http://schemas.microsoft.com/ink/2010/main" type="inkWord" rotatedBoundingBox="11164,5813 12525,5856 12503,6586 11141,6543"/>
              </emma:interpretation>
              <emma:one-of disjunction-type="recognition" id="oneOf6">
                <emma:interpretation id="interp30" emma:lang="en-IN" emma:confidence="0">
                  <emma:literal>Ut</emma:literal>
                </emma:interpretation>
                <emma:interpretation id="interp31" emma:lang="en-IN" emma:confidence="0">
                  <emma:literal>let</emma:literal>
                </emma:interpretation>
                <emma:interpretation id="interp32" emma:lang="en-IN" emma:confidence="0">
                  <emma:literal>ut</emma:literal>
                </emma:interpretation>
                <emma:interpretation id="interp33" emma:lang="en-IN" emma:confidence="0">
                  <emma:literal>wet</emma:literal>
                </emma:interpretation>
                <emma:interpretation id="interp34" emma:lang="en-IN" emma:confidence="0">
                  <emma:literal>met</emma:literal>
                </emma:interpretation>
              </emma:one-of>
            </emma:emma>
          </inkml:annotationXML>
          <inkml:trace contextRef="#ctx0" brushRef="#br0" timeOffset="14179.5636">6949 2718 81,'0'-7'163,"0"7"-14,0 0-15,0 0-14,0 0-13,0 0-14,0 0-6,0 0-13,0 0-4,0 23-5,-3-13 8,3 5 8,-2 2-8,4 7-6,-2 3-2,3-2-10,2 12 2,5-1 2,4 2 1,2-3 2,4 6-4,9-8-4,0 2-2,3 0-10,3-4 4,4-9-7,-6 0-1,-5-8-6,1-3-2,-3 1 2,-6-10 1,0-1-7,0-2-2,0-5 0,-3-1-1,-2-4-6,4-4-1,-4-4 2,-1-8-2,3-8 1,-5-2-5,2 2-1,-5-9-2,-1 2-1,3 2-2,-7-1 1,1 3 4,-4 11 0,-1-1 17,-1 4 16,-1 10 0,4-4 0,-4 4-4,-1 6-7,2-2-3,-1 5-4,2 5-1,-6-2-7,6 2 0,0 0-1,-12 20-3,6-8 3,-2 6-3,5 7-2,-2 3 0,4 8-2,2 0 2,1 5 2,4-2-3,2 3 2,4-3-2,3 7-1,8-8 3,-6 0-1,5-1-2,2-3 0,2-4-3,-1-1-1,-5-8-31,3-3-42,0-2-55,4-5-81,1-1-242,0-4-480,5-5 212</inkml:trace>
          <inkml:trace contextRef="#ctx0" brushRef="#br0" timeOffset="15042.6107">7968 3039 5,'-9'-7'205,"9"7"1,-5-5-2,5-1-15,0 6-7,-9-5-8,9 5-10,0-9-18,0 9-2,-3-9-13,3 9-15,0 0-8,0 0-10,0 0-9,0-3-11,0 3-9,0 0-5,0 0-7,0 0-4,0 0-5,0 0-8,28 2 0,-16 3-4,6-1 1,2-1-12,6 2-21,-6-3-29,9 3-57,4-5-74,7 6-77,-8-5-137,9-2-400,-2-5 178</inkml:trace>
          <inkml:trace contextRef="#ctx0" brushRef="#br0" timeOffset="14743.9488">8062 2984 48,'0'0'86,"0"0"-4,-8-2-3,8 2-20,-6-4 3,6 4-10,-2-6 1,2 6-14,-6-2 1,6 2-3,-7-6-2,3 1 10,-2 2 2,6 3 2,-7-10 13,0 3-9,4-2-2,0 1 7,0-5 17,2 6-6,-2-4 24,3 2-10,-3-1-14,6-5 17,-3 5-1,0-5-6,0 1-6,3 1-3,-2 2 8,-1 1 3,6-6-7,-6 6 5,3 0 1,-3 3-1,7-1-6,-7-2-8,0 2-2,0 1-3,3 0-7,-2-1-5,-1 8-3,0-9-5,0 9-4,0-5-7,0 5 0,0 0-6,0 0-3,0 0-3,0 0 2,9 18-6,-9 0 0,4 7 0,-3 1-3,4 10 4,-5 7-2,0-4 9,1 4 2,2 0 7,-3 3 8,3 1 1,-1-6 3,4 4 6,2-6-2,2 2-2,0-7-2,2-5-5,-1-6-3,-4-2 3,3 1-9,-3-7 0,2-2-3,1-1-4,2-2-24,-1-6-47,5-1-72,0-7-85,-1-3-86,8-6-190,0-5-522,2-1 232</inkml:trace>
        </inkml:traceGroup>
        <inkml:traceGroup>
          <inkml:annotationXML>
            <emma:emma xmlns:emma="http://www.w3.org/2003/04/emma" version="1.0">
              <emma:interpretation id="{DE6CF9E6-44FA-4A94-A141-121F3A9D85A8}" emma:medium="tactile" emma:mode="ink">
                <msink:context xmlns:msink="http://schemas.microsoft.com/ink/2010/main" type="inkWord" rotatedBoundingBox="13533,5473 18863,5639 18810,7343 13480,7176"/>
              </emma:interpretation>
              <emma:one-of disjunction-type="recognition" id="oneOf7">
                <emma:interpretation id="interp35" emma:lang="en-IN" emma:confidence="0">
                  <emma:literal>that</emma:literal>
                </emma:interpretation>
                <emma:interpretation id="interp36" emma:lang="en-IN" emma:confidence="0">
                  <emma:literal>ttzat2</emma:literal>
                </emma:interpretation>
                <emma:interpretation id="interp37" emma:lang="en-IN" emma:confidence="0">
                  <emma:literal>+tzat2</emma:literal>
                </emma:interpretation>
                <emma:interpretation id="interp38" emma:lang="en-IN" emma:confidence="0">
                  <emma:literal>tat</emma:literal>
                </emma:interpretation>
                <emma:interpretation id="interp39" emma:lang="en-IN" emma:confidence="0">
                  <emma:literal>teat</emma:literal>
                </emma:interpretation>
              </emma:one-of>
            </emma:emma>
          </inkml:annotationXML>
          <inkml:trace contextRef="#ctx0" brushRef="#br0" timeOffset="16248.9446">10637 2471 26,'-3'-2'156,"-3"-3"-15,6 5-14,-5-4-10,5 4-11,0 0-12,0 0-11,0 0-3,-15 11-4,13 0 5,-1 3 35,3 10-9,-3 1-12,3 1 27,0 4-9,0 1-10,0 3-17,3 2-6,-6 2-11,3-3-7,0 5-2,0-12-6,0 6-6,0-2-2,-6 4-9,4-9-45,-1-2-109,-3 5-243,0-8-390,4-1 172</inkml:trace>
          <inkml:trace contextRef="#ctx0" brushRef="#br0" timeOffset="16536.5038">10207 3160 171,'0'0'203,"0"0"-11,0 0 2,22 0-18,-10-3-24,2 0 1,4 2-12,8 1-13,2-4-14,-1 4-10,7-3-7,14 0-9,-4 2-11,4-2-8,1 0-7,2 3-7,1 2-5,-3-2-15,3-3-39,-9 3-62,9 0-62,-4 0-70,2-6-114,-5 5-336,-4-4 150</inkml:trace>
          <inkml:trace contextRef="#ctx0" brushRef="#br0" timeOffset="16902.2692">10589 3599 92,'0'0'199,"0"0"-17,0 0-17,0 0-21,0 0-6,28-13-14,-11 8-13,4-1-8,8-1-13,-1 2-11,1 3-7,-1-3-6,-7 5-8,-2 0-7,-3 2-6,-5 1-6,2 2-6,-9 4 1,-1 0-6,0 6-2,-9-1 3,-3 7-9,-10 4 6,-4 9-4,-3 0 14,-3-1 1,-1 0-3,2-2-2,0-2-2,1-3 18,7-2 6,0-3-7,6-2-4,6-2 2,2 1 5,2-6 15,4 6 11,4-8-6,7 3-2,6-6-3,12-1-3,12 1-8,7-4-4,-4-3-4,9-3-6,22-4-8,-25-1-34,12 0-52,13-11-62,9-4-82,-28 11-251,22-2-485,-6-10 214</inkml:trace>
          <inkml:trace contextRef="#ctx0" brushRef="#br0" timeOffset="17831.537">12211 3128 60,'-7'-5'134,"-3"-2"-11,0-3-4,-4 3 8,0 3-9,-6-3 3,5 0-16,-4 3-11,4-2-1,1 5-6,-6 2 0,0-1-8,-3 6 2,-4 2 0,-6 3-1,-3 7 3,-1 0 3,3 3-9,6-6-8,-7 10-6,4 0-7,-1-1 0,12-2-9,2 0-2,2-2-5,3 1 1,5-3-1,3 0-4,5 2-5,0-2 0,8-3 2,6 5-2,6-2-5,4-6 1,5 1-4,11-2-2,3-7-2,-12-1 3,12-6-5,-9 2-5,-5-6 2,-5-3-4,-1-5 1,-3-3-4,-3-3-4,-1 0 9,-7-7-7,0 2 3,0-10 5,-4 7-8,-4 2 0,-1 2 1,0-1-5,-1 8 4,-5 0 0,3 4 5,0 3-2,-2 3-4,3 1 0,-2 3-2,4 4 1,-9 0 1,9 0-3,-13 14 2,6-3 0,1 3-1,-2 2 2,3 3-2,5 5 3,3-1 0,0 2 2,4 0-2,5 2 3,0-2-1,10 5 0,1 1 0,7-5-1,1-1 2,6-4 1,0-3 2,-8-4-4,-2-6-2,4 6 3,-11-10 0,0-1 2,2-3-2,-3-1-1,-2-5-2,2-3-1,-1 0 0,-4-5 1,1-5-3,-1-3 2,-5-5 0,5-6-1,-5-5-3,-4-5 2,4-5-2,-4 1 1,1 1 0,2-4 0,-4 3-1,-2 4 1,4 0 1,-6 0 2,0 15-3,0 0 4,-3 1 3,0 0 6,3 3 6,-2 5 8,-2 1 14,-1 4 9,2 4-13,3-1 2,-2 1-4,-2 6-5,4-4-7,0 8-1,0-7-1,0 7-4,0 0-3,-14 12 2,9 2-6,-4 7 1,3 4-1,-2 3 1,2 6-4,2 9 3,-3 0-3,4 0 1,3 3 1,0-2 0,3 2-2,4-2-1,-3 1-3,2-1 3,2-1-6,1 0-11,2-6-37,3-2-28,-2-9-48,2-1-49,3-1-61,0-5-245,3-3-517,0-1 229</inkml:trace>
          <inkml:trace contextRef="#ctx0" brushRef="#br0" timeOffset="18056.6966">12421 3204 18,'5'-9'191,"-5"9"8,11-6-9,-2 2-14,5 0-16,1-3-12,4 4-13,5-4-11,4 0-16,-1 4-9,7-2-9,6 2-10,2-4-10,2 4-17,-13 2-43,1-3-62,11 1-75,-9 0-152,-7 2-302,6-6 134</inkml:trace>
          <inkml:trace contextRef="#ctx0" brushRef="#br0" timeOffset="18606.6612">13129 2482 79,'-6'-5'121,"0"-1"11,-2 2-1,6-1 6,-7-1-7,8 3 4,1 3-4,-5-8-7,5 8-14,0-6-7,0 6-8,3-5-12,3 1-9,2 2-6,4 1-7,-1 1-9,3 0-4,6-2-4,1 4-5,2-2-2,6 3-1,-1 1-3,1-1-7,2 3 2,0 1-7,-4-1 0,1 5-2,-5-1-2,1 1-3,-4 1 5,-6 6-2,0-8-1,-2 12 2,-4-1-6,-5 4 8,-6 4 0,-3-2 2,-5 11 4,-9-3 0,0 1 3,-4-3 3,-1 0 9,-1-2 5,-2 0-5,-2-4 1,2-2 0,7-2 0,-1-3-4,4-2-2,-2 0-5,6-6-1,6 1 0,2-6 3,6 1 13,-1-1 20,2-3 19,11 2 0,8-2 4,14 0-8,20-4-6,23 3-17,12-10 5,6 5-6,43-5-6,-2 6-10,-34-4 4,42 2-6,-49 3-5,5-4-13,-8-1-30,-11 0-18,-26 3-40,-7 0-32,-17-2-57,-14 2-91,-8-5-273,-12-1-562,-11 0 249</inkml:trace>
          <inkml:trace contextRef="#ctx0" brushRef="#br0" timeOffset="15471.3807">9315 2981 118,'-6'-8'197,"6"8"-11,0 0 5,-9-2-6,9 2-9,-3-6-12,3 6-13,0 0-5,0 0-13,0 0-11,0 0-13,15-6-8,-4 4-11,-11 2-11,22 2-2,-2-2-7,3 0-8,1 0-6,4 0-6,-1 4-4,1-8-4,1 8-9,-1-4-16,-4 0-34,4-4-38,-5 4-53,6-6-67,-1 5-200,-1-6-406,-1 1 181</inkml:trace>
          <inkml:trace contextRef="#ctx0" brushRef="#br0" timeOffset="15750.5776">9490 2632 94,'-6'-3'145,"6"3"-14,0 0 6,0 0-28,0 0-10,-10 10 17,8 1-2,0 1-12,-2 5 22,2 1-6,1 10 3,2 12-5,1-12 5,4 12-11,3 2-2,0 3-11,2-2-10,1 0-5,1 3-11,-6 1-6,6-4-8,-6 0-5,-1-3-36,-2 2-80,0-9-105,-8-3-192,-3-5-389,-3-3 173</inkml:trace>
        </inkml:traceGroup>
      </inkml:traceGroup>
    </inkml:traceGroup>
    <inkml:traceGroup>
      <inkml:annotationXML>
        <emma:emma xmlns:emma="http://www.w3.org/2003/04/emma" version="1.0">
          <emma:interpretation id="{A5F7C51E-CB10-4893-A6B9-C28EE679EF07}" emma:medium="tactile" emma:mode="ink">
            <msink:context xmlns:msink="http://schemas.microsoft.com/ink/2010/main" type="paragraph" rotatedBoundingBox="8015,7521 26834,8466 26725,10644 7905,969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8F3D948-153F-4085-9F8D-84752B8A36DF}" emma:medium="tactile" emma:mode="ink">
              <msink:context xmlns:msink="http://schemas.microsoft.com/ink/2010/main" type="line" rotatedBoundingBox="8015,7521 26834,8466 26725,10644 7905,9699"/>
            </emma:interpretation>
          </emma:emma>
        </inkml:annotationXML>
        <inkml:traceGroup>
          <inkml:annotationXML>
            <emma:emma xmlns:emma="http://www.w3.org/2003/04/emma" version="1.0">
              <emma:interpretation id="{E9C998F7-3646-45D9-BDE6-834CB41B7691}" emma:medium="tactile" emma:mode="ink">
                <msink:context xmlns:msink="http://schemas.microsoft.com/ink/2010/main" type="inkWord" rotatedBoundingBox="8015,7521 26834,8466 26725,10644 7905,9699"/>
              </emma:interpretation>
              <emma:one-of disjunction-type="recognition" id="oneOf8">
                <emma:interpretation id="interp40" emma:lang="en-IN" emma:confidence="0">
                  <emma:literal>547.22x8+129197.36/18)</emma:literal>
                </emma:interpretation>
                <emma:interpretation id="interp41" emma:lang="en-IN" emma:confidence="0">
                  <emma:literal>547.22x8+124197.36/18)</emma:literal>
                </emma:interpretation>
                <emma:interpretation id="interp42" emma:lang="en-IN" emma:confidence="0">
                  <emma:literal>547.22x8+12419736/18)</emma:literal>
                </emma:interpretation>
                <emma:interpretation id="interp43" emma:lang="en-IN" emma:confidence="0">
                  <emma:literal>547.22x8+124197.36218)</emma:literal>
                </emma:interpretation>
                <emma:interpretation id="interp44" emma:lang="en-IN" emma:confidence="0">
                  <emma:literal>547.22x8+12419736218)</emma:literal>
                </emma:interpretation>
              </emma:one-of>
            </emma:emma>
          </inkml:annotationXML>
          <inkml:trace contextRef="#ctx0" brushRef="#br0" timeOffset="56721.6689">21282 5685 43,'-15'0'181,"-11"10"1,-2-2 6,2 2-5,-1 5 4,-9 5-14,1 3 0,3-2-8,1 8-16,-1 1 12,4-1-10,4 3-16,8 6-9,2-1-6,2 1-13,5 1-7,3 1-9,1 4-4,6-1-12,4-4-5,0 6-7,4 0-9,3-2-3,4 0-12,2 1-46,0-3-65,0 0-66,3-9-95,-3 1-201,5-12-471,-4-3 209</inkml:trace>
          <inkml:trace contextRef="#ctx0" brushRef="#br0" timeOffset="57294.0745">21984 5627 97,'-8'-4'107,"-6"-3"-13,0 4-9,-4-1 16,-2 1-11,6 2-1,-3 1-11,0-3-3,10 6-13,-10-3-9,0 2 1,8 1-1,-5 6-10,0-1-9,2 0 6,0 6 1,2 0 1,0 1-4,0 6-7,4 0 3,5 1 1,1 3 5,3 0 5,1 3-3,9-2-2,1 3-2,1-4 0,11 5-5,5 1 1,2 1-3,1 3-8,-2-5 1,-4 3 2,1-1-11,-9-8-2,-1 0 2,-6 0-1,0-1-9,-6 0 7,-5-1-1,-1-5-4,-4 3 5,-3 3-6,0-4 6,-6-5-7,1 0 5,-6-2-4,2-1 5,-11-1-1,4-4-1,-7-5 18,5-1 17,-3 4 6,4-8 17,8 0 12,-2 1 10,3-5-2,2-6-7,7 3-4,1-3-6,4-6-10,1-3 4,10-5-11,5-9-5,3 1-5,4 2-2,4 2 5,0-4-7,1 5-1,-1 0-6,-2 9-2,-10-1-4,5 0-2,-6 0-1,5-1-3,-9 3 4,-1-4-1,-1 2-6,-5 0 6,-4 5-11,-1-7-2,-4 2-1,-2 1-7,1 4-25,-7-1-47,2 5-59,-1 0-64,-1 3-82,2-6-167,5 8-479,0-7 213</inkml:trace>
          <inkml:trace contextRef="#ctx0" brushRef="#br0" timeOffset="57632.3143">22366 5476 124,'9'23'155,"2"3"7,7 12 5,-3 5 7,5 3 4,0 4-10,5 18-17,-5-3 8,-3 5-11,0 1-8,-5 1-10,-4 7-6,4-8-18,-12-2-7,-6 2-12,0-20-1,-7 3-8,-5-8-11,-2 2-7,0-10-7,-1-1-13,-2-2-7,1-13 0,-1-5-11,-3-2-67,-2-3-57,1 0-73,-6-7-229,6-2-438,-1-4 195</inkml:trace>
          <inkml:trace contextRef="#ctx0" brushRef="#br0" timeOffset="52320.5492">17177 5955 1738,'0'0'64,"0"0"13,8-16-30,-8 16 50,6-3 0,-6 3-3,3-4-5,0 1-5,-3 3-6,0 0-1,2-10-6,-1 3-9,-1 7-2,0-5-6,0 5-7,0 0 1,0-7-11,0 7-4,0-10-5,0 6-6,0 4 0,3-6-42,-3 6-65,0 0-71,-4-9-78,4 9-189,-6-3-456,6 3 202</inkml:trace>
          <inkml:trace contextRef="#ctx0" brushRef="#br0" timeOffset="52772.8708">17493 5677 97,'0'0'143,"0"0"-12,0 0-7,0 0-10,0 0-8,0 0-11,17 0-4,-17 0-13,25 5 0,-7-2-4,10 4-7,1-1-4,12 3-6,5-6-1,4 7-9,-3-7-4,5 2-2,-3 1-7,1-1 0,-9-2-3,-12 0-8,-4-2 2,-5 1 0,-3 0-2,-7 1 4,3-3-6,-4 2-1,-9-2-3,12 4-6,-6-3 3,-6-1 0,2 10 3,-2-10-2,-14 15 7,8-2 0,-8 3-3,0 3 1,0 3 12,-6 1 3,-4 7-3,-1 5-4,2-3-2,-3 4-2,5-1-1,-1 3-1,-1-3-7,0 1 4,3 4-7,-1-1 1,-4-5-15,5 7-29,-1-7-59,8-3-52,-2 1-185,3-6-352,-2-2 156</inkml:trace>
          <inkml:trace contextRef="#ctx0" brushRef="#br0" timeOffset="-1.81977E6">18047 6902 37,'0'0'64,"0"0"-3,0 0-3,0 0-7,0 0-4,0 0-3,0 0-2,0 0 3,0 0-3,0 0-6,0 0-14,0 0 11,0 0 1,0 0-6,0 0-2,0 0-2,0 0-3,0 0-1,0 0 0,0 0-3,0 0 1,0 0-8,0 0-5,0 0 3,-9-4 3,9 4-3,0 0-7,0 0 6,0 0 4,0 0-11,-15 0-2,15 0-28,-11 4-38,11-4-58,-17 0-135,17 0 60</inkml:trace>
          <inkml:trace contextRef="#ctx0" brushRef="#br0" timeOffset="53359.2869">18394 5805 66,'14'-7'101,"0"0"-5,0 0-5,6 1-6,0 1 1,1 2-6,-3 0-4,9 0 2,-8-1 7,-2 4-6,5 0-7,-8 0-8,6 4-3,-10-4-5,7 3-10,-8 1-4,2 2-4,-5 1-2,2-2-4,-2 4 0,-4 0-6,2 2-2,-2-1-4,-4 5-5,-4-1 0,0 0 6,0 4-9,1-2 6,-1 4-6,-2-6-3,-1 2 2,-2 1-4,1-2 2,1-1-3,1 4 3,-1-4-2,-1 0-2,6 1-2,-2-1 0,1-1 0,2-1-2,1-1 8,4 4-5,6-6-1,2 7 3,0-9-5,3 0-1,4 4-1,0-4 1,0 0 1,0 4-1,1-4 2,-4 1-2,-5 3-1,2-4-3,-3 1-2,-2-1 3,-4 3 2,-4 0-2,-4-1 5,-6 4-5,-2-2 8,-2 0-4,-10 3 1,-6 0-2,-3 0 1,-7 0 1,12-6 4,-10 2-1,8 1-2,5-4-2,11-3 6,-11 4-47,9-5-40,4 1-46,0-1-113,4-3-258,10 0 114</inkml:trace>
          <inkml:trace contextRef="#ctx0" brushRef="#br0" timeOffset="53837.6249">19565 5785 34,'-12'7'117,"-7"3"5,-2 2-4,-1 4 6,-5 2 8,-5 10-9,2 1-3,-2 3-6,2 3-11,-1 0-3,5 2 5,7 3-11,2 4-3,4 1 14,3 0-7,7 0-6,3 5 3,11-6-11,1 5-2,5-5-1,5-3-3,4-3-9,1-10-5,0 1-4,-6-10-3,7-1-5,-8-9 2,0 0 5,-2-3 7,-4-9 15,1 0-4,-1-6-14,-6 2 0,-1-7-8,-1 0-4,-7-11-4,-1 1-5,-4-1-5,-5-2-4,1 2 5,-7 3-13,0-2-5,-5 5-7,-2-2 0,-2 7-10,-9-5-42,2 9-41,-5-1-72,7 1-51,1 6-53,-3 0-182,0 1-474,5 2 210</inkml:trace>
          <inkml:trace contextRef="#ctx0" brushRef="#br0" timeOffset="54490.0878">19806 5588 67,'0'0'121,"0"0"-14,15-3-3,-15 3-5,20 4 2,-1 1 2,1 1-9,10 3 6,10 6-8,2 2 3,-4 2-1,4 6-1,-6 3-7,3 5 4,-2 3 9,-4 2-9,1 3 9,0 21-4,1 5 7,-1 7-2,-3-3-6,-10 5-10,-9-2-6,-7-3-14,-5 5-8,-5 3-5,-7-10 1,-2 1-2,-7-5-5,1-15-4,-5 12 3,1-12-8,1-6-2,-5 1-4,-3-2-6,4-3 5,-5 4-3,-2-9-2,-6 1-6,5-3 2,1-3-4,-3-3-49,6-2-48,5-6-60,8-6-68,-5 3-206,7-7-447,3-2 198</inkml:trace>
          <inkml:trace contextRef="#ctx0" brushRef="#br0" timeOffset="21005.3612">4389 4820 2,'0'0'92,"0"0"-6,5-7-2,-5 7-8,0-5-8,0 5 9,5-6-5,-5 6-3,0 0 0,0 0 5,-5-8 6,5 8-8,0 0-2,0-6-10,0 6 1,0 0-7,-5-7-5,5 7-2,-3-5-6,3 5-1,-6-6-3,6 6 4,-6-5-5,3 2-7,-3-1 3,6 4-7,-11-7-6,3 5 2,2 0-6,-1-3-3,-1 3 2,-3 1-2,3 1-5,-2-2 0,-4 4 0,-1-4-1,1 4-2,-3-1 9,-2 1-9,0 5 2,-1-5 1,1 5-2,-7 2-2,1 0-2,1 2 0,-1-3 1,2 5 3,3-2-8,0 0 6,2-2-4,1 8-2,0 0 3,5-2-3,1-1 3,1 0-3,2 3 10,0-1-11,4-2 0,2 3 4,-1-1 6,3-2-1,3-1-1,2 1-4,1 2 4,1-5 3,7 3-2,0-5 3,1 1-8,10 3 3,-2-2 0,2 0-3,2-1 4,-5 5-2,4-3-3,-5 2-1,-7-5 8,6 3-5,0 5-5,-6-5 7,1 2-3,-1 1 0,4 1 5,-2 3-4,-1 2 2,2-3-3,-2 3 2,-1 0 1,3-1-2,-5-6 2,-1 4 1,-2 0 0,-3-4-2,2 4 4,-3-5 7,-4 6 12,4-6 0,-5 4 2,-6-2-1,-1 2 10,0 1 4,-7-5 7,0 2 8,-10 3 4,2-4 4,-4-6-6,-2 8 1,1-8 0,-2-3-2,-7 2-3,-4-8-4,-1-2-11,-4 3-1,6-8-6,5 5-1,3-2-1,2-5-5,-9 0-1,8 3-9,7-4-5,7 4-46,0 0-62,4-4-63,4 5-251,2-2-447,6-3 198</inkml:trace>
          <inkml:trace contextRef="#ctx0" brushRef="#br0" timeOffset="21457.6828">4877 5243 82,'0'0'187,"-12"-4"-6,12 4-5,0 0-8,0 0-10,0 0-9,0 0-12,0 0-7,0 0-12,0 0-8,0 0-7,0 0 0,0 0-11,0 0-9,0 0-9,46 0-6,-23 0-14,5 0-5,2 0-3,-2 0-7,1 0-5,7 0 1,-6-2-6,12 2-2,-13 0-5,0 0-1,2-1-3,-4-2-16,-5 3-33,-2 0-55,0 0-41,0-4-44,-5 4-176,-3-1-376,-6 1 167</inkml:trace>
          <inkml:trace contextRef="#ctx0" brushRef="#br0" timeOffset="21761.8989">4885 5616 35,'0'0'160,"0"0"27,5 11 16,-1-11-3,5 1-8,-1 2-2,3-3-10,7 1-7,1 2-7,1 1-13,0-2-9,1-2-7,4 0-5,5 1-9,-1-1-10,2 0-11,0 7-9,-4-11-11,4 4-4,-3 0-11,-1 0-7,-2 0-6,-2 0-7,-3 0 1,-2-4-9,-1 4-4,0-2-6,-6-2-19,1 4-33,-7 0-44,-5 0-57,14-3-79,-5-1-267,-9 4-508,6-1 225</inkml:trace>
          <inkml:trace contextRef="#ctx0" brushRef="#br0" timeOffset="33523.2317">6676 4949 67,'0'0'78,"0"0"-7,0 0-14,0 0 0,6-4-5,-6 4-4,0 0-5,0 0-8,0 0-2,0 0-3,3 20-2,-3-12 2,0 0 8,-6 7 10,6-1 3,-3 4 12,-2 0 1,-4 8 2,4-4 10,-7 7-11,0-5 3,-2 8-7,-1-1-17,-4 5 4,6-11-1,-3 0-6,-1 1-3,2-1-1,0 1-17,1-1 14,-3 3-7,2-5 1,1 1-3,2-3 0,-2 4-5,3-3-3,2-6 2,-2 1-8,3-3 1,2 0 3,0 0 1,0-2-8,4-1 16,-1-1-2,0-3 0,0 0 4,3 1 0,0-3 4,-3 0 7,3-5 1,-1 3 3,1-3 6,4 5-4,-4-5-5,0 0-6,20-1-5,-20 1 3,26-4-7,-10 2-3,4 2 1,7-4-6,-7 3 7,8-2-5,-4-4-7,4 6 0,0 1 5,-1-3-5,-1-1-2,0 2 0,-1-2-3,-5 3 0,-3 0-2,1-1 2,1-6 2,-4 6-4,-3-2 1,3 1-2,-4-1-1,-2 3 4,2-2-5,-5-1 6,2-2-2,-5 1-2,2 1-2,-1-3 5,-2 1 1,-2-4 3,3 3-1,-3 1-4,3-6 1,-3 4 1,0-4-4,-3 5 7,1-4 2,2-1 2,0 3-4,-1-2 1,-1 4-4,-1-4 5,3 4 12,0 3-2,0 4 3,-1-10-3,1 10-2,-2-11-3,2 11-2,-3-2-6,3 2 5,0 0-7,-11 14 2,7-5-1,-2 2 1,-2 7 1,0-4-3,1 10-2,0 0 1,1 2-6,0-1 8,0 2 1,4 2 1,-2-3-1,8 2-2,-2 3 2,6-2 1,2 6-1,3-8-6,7 9 7,1-4-17,1 0-49,-9-7-57,3-6-80,-4-2-224,-3-7-451,0-2 200</inkml:trace>
          <inkml:trace contextRef="#ctx0" brushRef="#br0" timeOffset="34043.601">7142 5243 148,'-3'-4'150,"3"4"-4,-3-7-2,3 7-23,-3-7-4,3 7-15,0 0-8,3-10-10,-3 10-5,0 0-12,0 0-6,0 0-7,0 0-5,26 11-7,-9-8 1,3 1-4,6 2-5,8-2-5,6-1 3,-8 2-2,2-2-9,6 1 0,-6 0-3,-5-2 0,3-2-4,-4 1-3,-1-2 2,-2 1-2,-5 1 0,-5-1-1,4 0 2,-12 0-4,4 0 0,-5 3 0,-6-3-1,0 0-1,17 0 0,-17 0 5,0 7 10,0 1-2,-9 3 4,1 5 3,-6 6 10,-6 3 12,0 5 3,-3 7-5,2-1-5,-4 2-1,-2-2-1,2 4-8,1-4 0,4 5-4,-2-3 0,4 0-7,1-1 1,9 1-5,-1-3 2,6-8-7,6-1-32,-3-1-49,0-7-73,6 4-76,0-9-118,-1-5-364,1-2 162</inkml:trace>
          <inkml:trace contextRef="#ctx0" brushRef="#br0" timeOffset="34259.7866">7859 5678 37,'17'-15'286,"-11"11"-13,2 1-11,-2 0-22,0 1-21,0-7-22,-3 6-22,2-2-12,-5 5-18,6-7-14,-3 3-16,0-3-72,-3 1-87,2 2-101,-2 4-205,-5-11-379,2 1 168</inkml:trace>
          <inkml:trace contextRef="#ctx0" brushRef="#br0" timeOffset="34836.2869">8350 5351 65,'0'0'126,"-3"-7"-13,3 7-12,0-8-8,0 8-9,-3-8-9,3 8 9,0-9-9,0 9 5,3-9-12,0 6-4,-3-3-6,0 6-10,14-8 1,-9 4-5,4-2-7,2 5-4,-2-3-1,6 2-7,0 1 0,1 1-5,1 1 2,-4 2-7,3 4 5,-1 4-4,-1 2-2,1 3 1,-1 4-2,0 1 1,-6 5-4,-2-1 0,1 6-5,0-4 6,-1 4-1,-2 6 0,-4-12-2,3 4 1,-3-3-3,0 2 2,-6-3 4,5-3 0,-4-4 1,4 0 4,-6 0 2,1 0-3,0-5 8,0-1-3,3-1 15,-2 0 14,-4-1 9,5-1 2,-1-3-4,2-1 10,1 0 6,2-5 5,-6 5 5,3 1 1,3-6 1,0 0-3,0 0-3,0 0-12,0 0-7,25 0-4,-8-2-6,6 1-4,4-2-6,7 2-16,4-1-5,5 2-16,0-2-42,3 0-44,-15 2-46,13-3-63,-16 3-236,3-5-463,-7-1 205</inkml:trace>
          <inkml:trace contextRef="#ctx0" brushRef="#br0" timeOffset="35374.8846">8999 5335 53,'6'-7'91,"-1"1"8,4-1-10,-4-1-14,1 1-7,2 1-5,4 2-6,-4-1-7,4-1-5,0 5-5,4-2-12,-4 3 4,6 3 3,-2 1-14,-1 0 3,3 4-3,-1 1 3,0 2-8,-3 3 2,0 4 4,0 1-11,-7 2 9,-1 3-3,-3 1 28,-6 2 3,-3-2 2,-1 0-1,-4 4-6,-5-4 6,3-3-5,-1 0-6,0-1 2,-1 1 4,1-4 13,2-4-7,4 3 1,-3-6-10,3 0 0,5-3-8,-3-1 6,0 0 7,3-1 5,2-1 5,1-5 3,1 7-5,-1-7-1,11 6 0,-2-6-2,8 3-3,4 1-13,5-3 2,8 1-2,5 2-7,5 1-4,1-2 1,-2 5-18,3 0-42,0 0-36,-2 1-31,4-1-38,-7 2-48,-10-3-131,0 1-343,-7 5 152</inkml:trace>
          <inkml:trace contextRef="#ctx0" brushRef="#br0" timeOffset="35738.1472">9981 5481 63,'0'0'145,"-3"-7"-4,0 2-12,3 5-6,0 0-14,0 0-16,-3-7-6,3 7-6,0 0-11,0 0-3,20 14-13,-12-3-2,3 1-5,9 1-2,-4 7-4,7 0-3,7 8-1,-1-3-7,8 2 2,-1 0 3,7-1-9,-1 2-1,1 0 1,1 1-3,-2-4-3,-1-2-7,2-2-44,-4-2-57,-3 1-168,-11-8-277,-2 3 123</inkml:trace>
          <inkml:trace contextRef="#ctx0" brushRef="#br0" timeOffset="36040.3563">10454 5278 6,'0'0'151,"-14"1"3,7 3-9,-4-1-5,2 7 12,-4 1-1,0 3-14,0 7 15,0 5 4,-1 0-14,0 13-10,-3-3-4,3 1-9,-6 1-11,6-1-9,-9 2-8,5-2-6,-7-2-8,2 0-10,-6-3-5,5 1-6,-4-2-24,2-3-62,-2 1-63,10-6-75,-4-5-208,4 0-406,7-2 180</inkml:trace>
          <inkml:trace contextRef="#ctx0" brushRef="#br0" timeOffset="36897.9646">11499 5271 81,'0'0'138,"-7"-3"-14,7 3-14,0 0-4,-11-4-7,11 4-19,0 0-11,0 0-4,-17 7-8,9-3-4,-6 3-5,2 4-5,-6-1-16,1 2 14,0-1-5,3 3-3,-1 1 10,-4 3 2,6-6-10,-1 4-4,3-5-1,0 7 0,5-6 2,-2 2-5,4-1 4,-1 2-2,8-1-6,-1 0 0,7-2 1,6 1 1,4 6-8,2-2 1,13 4-1,0-2-7,1 2 4,2 1 0,1-1-7,-1 0 7,3 2-3,-5-2-6,4 3 2,-6-1 3,-6-5-5,-4 0 1,1 3 0,-2-3-2,-2 5-2,0-2 3,-2 1-2,-4-6-3,-5 3 3,2-4 3,-2 1-4,-1-4 4,-2-1 1,-3-1 0,-2-2 4,-1 1 3,-4-2 18,1 2 0,-8-2 6,-3-3 3,-6 2 7,-3-1 3,-6-2 1,3-1 8,-3-4 6,0-5 18,1 0-8,2 2-3,-5-5 1,13-4 13,-5-2-8,6-1-9,3-4-2,3 0-5,2-2 6,1-2-15,5 0-1,6 0-5,4 0 0,-3-3-12,8 2-2,2 1-3,2-1-6,-1 1-2,-1 1 1,1 3 0,0 1-5,-1-3-2,-1 4-2,-1 5-3,-5 0 4,1 0 1,4 2 2,-4-1-5,1 2 1,2-1 1,-3 3-6,-1-1 2,0 3 6,-1 1-12,-3-1-4,1-4-2,2 4-43,-2-4-50,-1 2-57,-2 0-73,-1 0-79,-6-7-170,-2 1-511,-1 2 226</inkml:trace>
          <inkml:trace contextRef="#ctx0" brushRef="#br0" timeOffset="38180.6269">12787 5689 27,'0'0'56,"0"0"3,-5 6 4,5-6-12,0 0 7,0 0-5,0 0 5,0 0-3,0 0 0,0 0-2,0 0-2,0 0 2,0 0 1,0 0-6,0 0 5,0 0-5,0 0-5,0 0-5,0 0-7,0 0 5,0 0-5,0 0-5,0 0-20,0 0 11,0 0 2,0 0 7,0 0-2,0 0-5,0 0 2,0 0-5,0 0 9,0 0 8,0 0 10,0 0 7,0 0 6,0 0 12,0 0 8,0 0 9,0 0 5,0 0-1,20 0 4,-8 0-7,7 0-8,7-3-5,0 6-5,3-2-9,5-1-4,0 0-3,7 3-4,-4 0-4,-5-2-3,-1-1-1,0 4-2,1-2 0,-5-1-2,-1-1 0,-6 0-5,0 0-3,-4 3-1,-3-3-4,3 3 1,-5-3-5,-2-3-2,-2 6 2,-7-3-7,17 0 2,-17 0-1,10 0-2,-10 0-4,10 0 8,-10 0-7,8-3-2,-8 3 3,8-3-3,-8 3-5,9 0-29,-9 0-42,6-7-57,2 3-61,-2 0-59,-6-6-150,9 7-429,-4-3 190</inkml:trace>
          <inkml:trace contextRef="#ctx0" brushRef="#br0" timeOffset="38812.4229">13157 5476 42,'0'0'99,"3"-7"-8,-3 7 7,3-7-1,-3 7 1,3-4 0,-3 4-4,0-7 0,0 7-7,0 0-2,0 0-1,0-9-14,0 9 0,0 0-16,0 0 6,0 0-8,0 0-3,3-5-7,-3 5-5,0 0-2,0 0-6,0 0 4,0 0-10,0 0 0,0 0 1,0 0-3,0 0-4,-6 19-1,3-13 40,3 0 0,-3 1-3,0 3-6,3-2 15,-2 6 20,-1 2-6,3-2 18,-3 5-8,3 0-8,0 5-7,0 4 16,0 1-7,0 4 3,-3-1 9,0 6-16,3-1-5,-3-8-7,6 7 0,-6 3-5,-2-10-8,2 7-4,0 4-6,0-2 3,-3-2-8,4-6-3,-1-3-4,0-1-4,3 3-4,-2-8-36,2 3-66,-4-7-78,4-4-82,-2 0-258,-1-6-540,3-7 240</inkml:trace>
          <inkml:trace contextRef="#ctx0" brushRef="#br0" timeOffset="40190.7227">14596 4913 102,'-3'-7'163,"1"3"-12,2 4 1,-1-7-4,1 7-9,0 0-15,0 0-13,0 0-11,0 0-9,0 0-11,0 0 25,0 0-8,-11 29-4,8-12 5,-3 5-3,0 5-5,1 4 8,-2 3 16,-1 3-10,3-12-17,-2 13-9,5 1-9,-3-8-6,2-3-2,-1 9-10,2-8-5,2 2-4,-4-1-6,4-2-3,0 1 0,0 0-32,6-1-68,-6 1-72,7-8-95,-2-5-169,1 4-436,0-5 193</inkml:trace>
          <inkml:trace contextRef="#ctx0" brushRef="#br0" timeOffset="40477.9278">14205 5814 39,'6'-11'163,"0"8"12,0-5-9,-4 5-13,4-2-16,5-1-9,-8 1-1,7 2-10,-2-3-12,1 1-13,4-1-6,0 3-13,3-1-6,4 0-6,6 3-9,3-1 0,5-2-10,6 4-2,1 0-1,7 4-7,1-2-3,-2-2-21,5 4-46,1-4-52,-3-3-69,-1 3-124,-1 4-306,6-4 135</inkml:trace>
          <inkml:trace contextRef="#ctx0" brushRef="#br0" timeOffset="40858.1968">14406 6103 83,'0'0'139,"0"0"-15,0 0-15,0 0-10,17-10-12,-4 10 3,7-2-19,-3 2 16,3 2 2,-1 1-12,1-1-8,0 3-2,-7 2-4,6 2-8,-4 0 6,-3 4-4,-5 0 0,0 1 10,-7 11 29,0 0-7,0 2-6,-7-1 18,-1 3-3,-1-1 5,-1 8 7,-2-7-13,-2-4 3,5 0-3,-5 0-6,2-2 1,-2-1-4,5-6-5,-2-1-4,2 0-5,4-1-7,-1-5-3,3 0-3,0 0 17,3-4-21,-3 1 2,6 1-9,6-2 2,-1-3-2,9 2-11,15-8 2,11 2-5,8-3-9,1-8 9,23-1-26,7-4-39,-1-5-49,2 2-34,3-2-80,-2-8-62,-3 2-262,5 4-559,-14 0 247</inkml:trace>
          <inkml:trace contextRef="#ctx0" brushRef="#br0" timeOffset="41536.6778">16221 5124 195,'-46'31'216,"5"-3"10,-2 11-9,-17 4 1,6 7-22,4 3-9,13-9-10,-5 17-5,16-18-12,5 1-7,7 3-8,2 2-4,12 2-10,9-1-12,2 1-7,16 17-8,12 0-4,7 7-10,-2-1-6,14-7-7,-1-4-8,5-2-14,-7-7-26,3-7-52,-3 0-57,-15-13-85,5-9-87,-5-2-224,-5-8-515,-7-10 228</inkml:trace>
          <inkml:trace contextRef="#ctx0" brushRef="#br0" timeOffset="52038.3492">16637 5559 47,'6'-4'75,"-1"-2"0,-5 1 3,4 2-14,-2-6-2,1 7-3,2-5-1,-5 7 3,0-11 7,0 9-6,0 2-4,0-10 5,0 10-4,-3-7 6,3 7-1,-2-6 0,2 6-3,-3-3-7,3 3-3,-2-8-7,2 8 9,-4-3-2,4 3-4,0 0-1,0-7-7,0 7-6,0 0-4,0 0 1,0 0-9,0 0-1,0 0-1,0 0-2,0 21-3,0-10-2,0 3-3,-3 4 4,3 0 10,3 7-1,-3 2-2,0 1-2,-3 10 1,3-1 0,-2 1 3,2-1 10,-3 1-4,2-3 0,-1 4-4,-3 1 0,1-12 1,1 11-6,1 0-1,-4-11 2,2 1-6,2 6 1,-3-8-1,4 2-2,-5-8-3,3 1 6,-2-6-7,0 1-2,2-4-23,-1-1-79,1-4-54,-2 1-173,0-2-350,4-5 156</inkml:trace>
        </inkml:traceGroup>
      </inkml:traceGroup>
    </inkml:traceGroup>
    <inkml:traceGroup>
      <inkml:annotationXML>
        <emma:emma xmlns:emma="http://www.w3.org/2003/04/emma" version="1.0">
          <emma:interpretation id="{8C5CF6ED-A8B7-4BB4-A25F-5E6EB9BCD611}" emma:medium="tactile" emma:mode="ink">
            <msink:context xmlns:msink="http://schemas.microsoft.com/ink/2010/main" type="paragraph" rotatedBoundingBox="9476,10158 23718,10967 23640,12336 9399,1152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E8DA0337-D483-4880-9952-A02078528D23}" emma:medium="tactile" emma:mode="ink">
              <msink:context xmlns:msink="http://schemas.microsoft.com/ink/2010/main" type="line" rotatedBoundingBox="9476,10158 23718,10967 23640,12336 9399,11526"/>
            </emma:interpretation>
          </emma:emma>
        </inkml:annotationXML>
        <inkml:traceGroup>
          <inkml:annotationXML>
            <emma:emma xmlns:emma="http://www.w3.org/2003/04/emma" version="1.0">
              <emma:interpretation id="{50009235-2ED6-49BC-AA07-F297BCBB81DD}" emma:medium="tactile" emma:mode="ink">
                <msink:context xmlns:msink="http://schemas.microsoft.com/ink/2010/main" type="inkWord" rotatedBoundingBox="9451,10602 10263,10649 10237,11092 9426,11045"/>
              </emma:interpretation>
              <emma:one-of disjunction-type="recognition" id="oneOf9">
                <emma:interpretation id="interp45" emma:lang="en-IN" emma:confidence="0">
                  <emma:literal>=</emma:literal>
                </emma:interpretation>
                <emma:interpretation id="interp46" emma:lang="en-IN" emma:confidence="0">
                  <emma:literal>#</emma:literal>
                </emma:interpretation>
                <emma:interpretation id="interp47" emma:lang="en-IN" emma:confidence="0">
                  <emma:literal>5</emma:literal>
                </emma:interpretation>
                <emma:interpretation id="interp48" emma:lang="en-IN" emma:confidence="0">
                  <emma:literal>I</emma:literal>
                </emma:interpretation>
                <emma:interpretation id="interp49" emma:lang="en-IN" emma:confidence="0">
                  <emma:literal>¥</emma:literal>
                </emma:interpretation>
              </emma:one-of>
            </emma:emma>
          </inkml:annotationXML>
          <inkml:trace contextRef="#ctx0" brushRef="#br0" timeOffset="59601.788">5215 7797 81,'0'6'128,"0"-6"3,3 10-2,0-1 1,2-6 5,-2 7-7,6-3-1,-1 0 18,5-2-4,3 5 3,10-3-1,0 1-4,2-2-7,5-3-9,9-1-10,5 1-12,1-1-5,-4-4-14,1 2-8,3-4-8,-10 0-20,-4 0-32,-4-2-34,0-1-45,-1 0-76,-3-4-85,4 0-124,-8-3-378,-1 2 167</inkml:trace>
          <inkml:trace contextRef="#ctx0" brushRef="#br0" timeOffset="59332.5967">5333 7509 109,'-6'-1'134,"6"1"8,0 0 8,-12 0-1,12 0 1,0 0 2,-11-2-4,11 2 0,0 0-9,0 0-4,-8-4-4,8 4-19,0 0-8,0 0-11,0 0-4,0 0 1,0 0-12,0 0-2,0 0-7,0 0-8,0 0-3,0 0-2,39 0-4,-9 0 3,15-1-10,4 2-3,3-2-8,3 1-4,2 0-13,1 1-24,1-4-37,1 3-47,-4 2-69,1-5-64,-8-2-163,-7-1-420,1 0 186</inkml:trace>
        </inkml:traceGroup>
        <inkml:traceGroup>
          <inkml:annotationXML>
            <emma:emma xmlns:emma="http://www.w3.org/2003/04/emma" version="1.0">
              <emma:interpretation id="{AA4931C8-0CA9-4F28-ABA1-A0A6DB28D629}" emma:medium="tactile" emma:mode="ink">
                <msink:context xmlns:msink="http://schemas.microsoft.com/ink/2010/main" type="inkWord" rotatedBoundingBox="11339,10329 17258,10665 17184,11969 11265,11632"/>
              </emma:interpretation>
              <emma:one-of disjunction-type="recognition" id="oneOf10">
                <emma:interpretation id="interp50" emma:lang="en-IN" emma:confidence="0">
                  <emma:literal>433.22</emma:literal>
                </emma:interpretation>
                <emma:interpretation id="interp51" emma:lang="en-IN" emma:confidence="0">
                  <emma:literal>433.24</emma:literal>
                </emma:interpretation>
                <emma:interpretation id="interp52" emma:lang="en-IN" emma:confidence="0">
                  <emma:literal>43322</emma:literal>
                </emma:interpretation>
                <emma:interpretation id="interp53" emma:lang="en-IN" emma:confidence="0">
                  <emma:literal>43324</emma:literal>
                </emma:interpretation>
                <emma:interpretation id="interp54" emma:lang="en-IN" emma:confidence="0">
                  <emma:literal>633.52</emma:literal>
                </emma:interpretation>
              </emma:one-of>
            </emma:emma>
          </inkml:annotationXML>
          <inkml:trace contextRef="#ctx0" brushRef="#br0" timeOffset="65750.7078">7546 7304 113,'2'-11'113,"-2"2"10,4-2-4,-4-2-15,0 5-4,2-3-1,-4 4 2,2-2-2,0 4-9,0-4 6,0 2-10,-4 3-3,4 4-10,-2-7-5,2 7-7,0 0-9,-3-8-5,3 8-8,0 0-2,0 0-5,0 0-7,0 0 3,0 0-3,-14 14-1,11-4-3,-3 5 0,-2 1 2,1 2 6,0 3 7,-5 4 8,0 4 6,-2 4-5,-6 2-4,2 0 5,-2-1 0,0 4 3,3-1-8,-5-1 1,-1 0-5,-3-3 1,-1 2-2,1-2-3,3-1-1,3-7-14,1-1 1,4-1 1,-2-2-6,6-4 3,-6 2-4,10-5-2,-4 1-1,6-8 1,-1 5 1,3-3 1,0-2 4,0 1-3,3-1 0,0-2 5,-3 2-5,3-7-1,3 8 1,0-2 0,0-2 2,-3-4 0,14 2-2,-5 2 0,0-4-4,1 1 4,-1-1-3,-9 0-1,24 0-3,-7-1 2,-3 1-2,4-4 2,2 4-1,5-2-2,4 0-4,-1 0 5,2 1-1,4-4 1,11 5-5,-4 0 1,2-1 0,3 0-2,2 1 3,-7 0-2,4-4 0,-4 4-1,-9 0 1,2 4-1,-5-4 0,-1-4 3,-5 4-3,-6 0-1,0 4 0,1-8 2,-3 3 1,-7 0-5,3 0 7,-2-3-2,2-3 0,-4 3 0,0-3-1,-4 3 1,1-3-4,-1-2 0,0 0 1,-3-5-1,0-1 2,0-3 1,-6 0 0,2 1-5,-6-5-1,-3 1 3,-1 0-1,0 2 1,-3-2-1,-1 2-2,-2 3 3,4 7 0,-2-4 1,3 3-1,-4 5 2,5-3-4,-1 3-1,1 2 3,2 3-2,1 1 4,-3 6-1,5 4 4,-1 3 8,0 4 2,0 5 5,6 2 1,3 4 7,2-1 0,3 11 0,2-8-3,4 5 4,3-2-4,2 3-6,-1-4 3,4 4-1,-2 0-2,1-5-8,-7-6-9,4 1-21,0 6-27,-2-5-38,-1-2-50,0 3-30,-2-1-47,-5-10-234,6 5-481,-7-3 214</inkml:trace>
          <inkml:trace contextRef="#ctx0" brushRef="#br0" timeOffset="66379.1533">8398 7638 81,'0'-7'129,"0"-4"-4,0 4-5,-3 0 11,3 0-5,0-2-5,0 0-9,0 0-8,3-1-9,-3-1-4,3 1-7,-2 0-10,5 3-3,7-5-8,-1 2-11,3 2 2,5 1-8,-1 1-2,5-1-5,1 1-3,2 4-5,6-2-2,-9 4-7,4 3 3,-8 0-4,-3 3-2,1 3-5,1 2-1,-6 3-1,3 4-3,-4 5-1,-6 0 2,0 4-4,-6 1 1,0 2-1,-4-2-1,-4 0 1,-1-1-2,-4 0 5,1-1-1,0-1-3,-2-1-2,5-3 2,0-5-4,0-2 1,4-1 3,-4-5 0,6 0-3,1-1-3,2 2-5,-3-4 1,0 3 0,9-6 2,-1 3-5,7-2 4,-1 1-3,3-4 0,4 5 1,-1-3-3,0 3 3,0 2-1,-2-1-2,0-1 2,-1 1 0,-2 1-1,-1 0 0,-6-1-3,-1 2 4,2 3 4,-1-4-4,-5 6 3,0-3 5,-3-2-1,1 2 7,-4-1 2,0 2 3,-2-3-2,1 3 3,-7-4-2,-1 1 1,-2-1 2,1 0-1,-2-1-3,-2-2 1,0 0-1,2-1-9,-5 0-19,3-3-47,6-2-70,-4-3-176,4 2-336,3-3 149</inkml:trace>
          <inkml:trace contextRef="#ctx0" brushRef="#br0" timeOffset="66973.5756">9231 7597 97,'2'-7'126,"7"-2"-9,-6 3-15,3 1-6,2-3-14,-2 2 5,-2 1 7,-1-2-12,4 0-5,-3 3-7,2 2-10,2-4-2,-2 1-1,3 4-7,-9 1-2,19 0 0,-5 0-3,-1 5 6,7-3-7,0 3 0,0 1-3,5 1-2,-2 5-3,-2 4-1,-1 0-9,-3 2 6,-2 1-10,-2 6-1,-6 0-1,-3 3-2,-4-2-4,-2 1 2,-6-1-7,-2 2 4,-4 0-1,-2 4 9,3-9-8,-1-2-4,-2 1-1,3-4-3,5-2 3,-1-2 4,1-2-6,5-4-3,-2 3 4,4-5-3,1 2 8,3-3-7,2 1 3,4-2-1,5-3 0,2 1-4,6 2-2,6-3 5,-2 1-1,4 2 0,12 0-6,-10 1 0,-3 0-3,3 1 2,-4 3 3,-7 1-1,-4 2 3,-3-2-10,-5 4 6,-1-3 1,-2 1 2,-4 1-1,-4-1 8,-7 5 8,-2-3 7,-4-3 1,-7 3-7,-4 0 6,0 2-5,-14-2 0,2 0 3,-3-1-4,8-4-4,-8-3 3,-1-3-4,10 1-3,3-3-3,3 1-37,6-2-49,2-7-57,4 4-205,9-3-370,5-1 163</inkml:trace>
          <inkml:trace contextRef="#ctx0" brushRef="#br0" timeOffset="67405.881">10245 7835 92,'0'0'136,"0"0"-4,0 0 4,0 0 1,-3 15-13,2-5-14,1-10-9,-3 10-12,0-2-3,0 0 17,-2-1-1,5 1-12,-5 1-7,5-4-8,-1 1 1,-2 1-8,3 1 3,0-4-6,3 3-1,-3-7 4,0 11 2,1-8 9,-1-3 7,5 4 3,-5-4 7,5 5 4,-5-5-5,0 0-3,0 0 2,0 0-3,13-7 3,-13 7-2,3-10-10,1 4-5,-1-1-9,-3 3-5,3-4-6,-3 0-5,-3 1-2,3 0-5,0-2-4,0 2-5,0 2 1,0-2-5,-3 0 9,3 7-18,0-7-12,0 7-39,-4-10-50,4 10-68,0 0-81,0 0-63,0 0-216,0 0-547,0 0 242</inkml:trace>
          <inkml:trace contextRef="#ctx0" brushRef="#br0" timeOffset="68694.3059">11160 7828 55,'0'0'156,"0"0"-11,0 0-14,0 0-9,0 0-13,0 0-5,0 0-1,0 0-8,0 0-12,0 0-7,0 0-11,0 0-8,-5 7-7,5-7-2,0 0-5,0 0-4,0 0-4,0 0-5,0 0 1,0 0-6,0 0-3,0 0 1,0 0-4,0 0-3,0 0-3,0 0 2,0 0-2,0 0-3,0 0 2,0 0-3,0 0-1,0 0 3,0 0 0,0 0-3,0 0-1,0 0-1,0 0-3,0 0 5,0 0-1,0 0-4,0 0 1,0 0 0,0 0 3,0 0-5,0 0 0,0 0 1,0 0-1,0 0-2,0 0-1,0 0 4,0 0-2,0 0 0,0 0 3,0 0 5,0 0 1,0 0 5,0 0 4,0 0 4,0 0 4,0 0 1,0 0-3,0 0 2,0 0-2,0 0-2,0 0 1,0 0 0,0 0-2,0 0 1,0 0-4,0 0 0,0 0-1,0 0-1,0 0-2,0 0 0,0 0 1,0 0 6,0 0-1,0 0 3,0 0-2,0 0 1,0 0-3,0 0-2,0 0-3,0 0-1,0 0 0,0 0 0,0 0-4,0 0 4,8-18-5,-8 18 2,0-7-4,0 7-1,0 0 0,0-10 3,0 10 2,0 0-7,2-7 2,2 3-1,-2-3 0,1 4 2,1-2 3,1-1-2,3 1 2,2-1-6,6-2 2,-2 2-2,-1 1-3,4-1 2,-3 3 1,0-2-2,3 3-3,-6 0 0,2 2 1,1-2-1,-2 4-1,1 2 0,-4 0 0,5 3 1,-2 1-2,-1 5 1,0 2-1,-5-1 0,-2 1 0,-2 7 3,4 2-3,-6 1 1,-2 1-3,-2 4 2,-1-5-1,1 1 4,-6 0-1,1-1 5,-3 4-2,3-2-1,-4-2 2,0-1 0,0-3 0,0 1-1,3-4 4,-2-4 2,3 1-2,0-2 2,1-2 4,0-4 2,5 5 5,-6-10-1,3 3 9,6 1 5,-5-1 7,5-5 4,-3 7 8,3-7 5,0 0 2,0 0-6,8 3-5,-8-3 0,20 0 2,0 3-6,0-6-5,6 2-4,0-1-3,2 2 0,-9 0-3,9-5-6,-8 6-4,0-1 1,-5-1-1,-1 1 1,-2 0-5,-1 0-2,-11 0-5,14 0 11,-14 0-13,12 1-2,-12-1 1,0 0-3,11 4 2,-6-4 0,-5 0-1,0 0 1,6 2-5,-6-2 1,0 0-1,6 4-1,-6-4-2,0 0 4,0 0-1,0 0-4,0 0 1,3 5 5,-3-5-7,0 0 3,0 0-1,0 0 3,0 0 2,0 0-2,0 0 2,5 5 0,-5-5-2,0 0 2,0 0 0,0 0 1,0 0 0,0 0-4,0 0 3,0 0-1,0 0 0,0 0 0,0 0-1,0 0-1,0 0 0,-14-14 3,14 14-2,-8-2-1,8 2 2,-12 0-1,12 0 1,-11 0 2,11 0 4,0 0-7,-8-4 1,8 4 2,0 0-4,0 0-1,0 0 2,-12-1 1,12 1 0,0 0 11,0 0-10,0 0 3,0 0-4,0 0 3,0 0-1,-11-2 0,11 2-8,0 0-18,0 0-13,0 0-34,-3-5-47,3 5-51,0 0-61,-7-10-252,7 10-521,-7-3 231</inkml:trace>
          <inkml:trace contextRef="#ctx0" brushRef="#br0" timeOffset="69099.5192">11201 8252 15,'0'0'132,"0"0"-20,0 0 3,20-11 6,-10 8-14,-3 2-3,10-1-11,-3 2-7,6 0-6,-2 2-5,-1 2 10,6-1-16,-3 4 4,-3 2-6,5 4-1,-4-1-7,-4 1-4,1 8-3,-1 0-5,0 2 1,-5 0-5,-1 1-1,-2-1 5,-5 4-3,-1-4 5,-1 0 0,-8-1 7,4-3 0,-4-1 10,4-2-3,-13 3-2,4-5-4,-6 4-1,-5-6-6,2 1-3,-3-5-5,-7 2-5,3-3-2,-9-1-3,5-4-7,-6 2-14,8-2-20,6-4-33,-5 2-59,11-5-42,3 3-246,2-5-422,4-2 186</inkml:trace>
          <inkml:trace contextRef="#ctx0" brushRef="#br0" timeOffset="69574.617">12164 7822 18,'6'-5'122,"-6"5"-6,0-7-9,0 7-16,4-6-7,-4 6-9,0 0-4,0 0-12,19 9-1,-15-4-4,6 1 2,-6 5-7,5-1-6,-4 3-2,4 1 4,-4 4-7,7 5-4,-9 0-2,2-1-2,1 3 1,-8 0-7,-2 0 0,-1 0 5,-4 1-6,3-5-1,-2 4 5,-3-10 0,5 3 9,-1-1 6,-3-3-1,6-3-1,-2-3-1,3-1 3,3 0 4,-7 1 3,7-5 2,-4 1 3,4-4 9,-3 7 9,3-7 6,0 0 10,0 7 2,0-7-8,0 0-6,23-1-6,-5-2-8,10 2-6,4 2-3,16-5-5,4 0-8,5 1-22,-1 3-25,24-6-32,-23 6-34,18-4-48,-13 3-42,13-5-62,-15 2-132,-5 3-386,-1-5 171</inkml:trace>
        </inkml:traceGroup>
        <inkml:traceGroup>
          <inkml:annotationXML>
            <emma:emma xmlns:emma="http://www.w3.org/2003/04/emma" version="1.0">
              <emma:interpretation id="{77421783-F2AA-4540-8D25-E1880E0DF619}" emma:medium="tactile" emma:mode="ink">
                <msink:context xmlns:msink="http://schemas.microsoft.com/ink/2010/main" type="inkWord" rotatedBoundingBox="18352,10662 23718,10967 23649,12191 18282,11886"/>
              </emma:interpretation>
              <emma:one-of disjunction-type="recognition" id="oneOf11">
                <emma:interpretation id="interp55" emma:lang="en-IN" emma:confidence="0">
                  <emma:literal>intimates</emma:literal>
                </emma:interpretation>
                <emma:interpretation id="interp56" emma:lang="en-IN" emma:confidence="0">
                  <emma:literal>into metres</emma:literal>
                </emma:interpretation>
                <emma:interpretation id="interp57" emma:lang="en-IN" emma:confidence="0">
                  <emma:literal>not metres</emma:literal>
                </emma:interpretation>
                <emma:interpretation id="interp58" emma:lang="en-IN" emma:confidence="0">
                  <emma:literal>Intimates</emma:literal>
                </emma:interpretation>
                <emma:interpretation id="interp59" emma:lang="en-IN" emma:confidence="0">
                  <emma:literal>not) metres</emma:literal>
                </emma:interpretation>
              </emma:one-of>
            </emma:emma>
          </inkml:annotationXML>
          <inkml:trace contextRef="#ctx0" brushRef="#br0" timeOffset="70598.5847">14111 7938 96,'19'0'123,"-19"0"-1,13 7 0,-7-1-11,4 1-1,0 5-9,3 1-6,-6-1-8,1 3-13,0 2 0,-2 1-8,-2-1-8,1 4-7,-3 1-1,-1 1-2,-1-3-11,-1-2-1,1 0 0,-2-1-5,-3-1-2,5-3-5,-4 1 1,4-2-5,-2-1-1,-2-5-5,4 1 6,0 1 0,0-2 19,0-6 9,0 5 10,0-5-6,0 0-3,0 0-9,0 0-2,0 0 2,20-12-5,-8-1-4,-4 6-3,8-9-3,0 0-3,4-2 0,0 0-2,1-1-3,-1 1-3,0-2 1,0 4-2,2-2-1,-2 1-3,-4 3-1,-2 4 0,-2-3 1,-4 6-7,0 5-4,-2-3-1,2 2 0,-8 3 2,12 0-1,-12 0-2,12 8 3,-6-1-1,-3 1 1,2 4 2,-3 0-2,4 1-4,-2 3 3,-2 1 1,-1-3-1,7 2 3,-5 0-4,0 0 2,3 1 0,0-3 1,1 1 0,-1-1 2,0 1-3,-3-6-6,0 2 4,0-4 0,-1-2 3,4-1 5,-3 1-2,-3-5 0,4 3 0,-4-3 3,0 0-4,10-12 3,-7 7-3,1-2 4,-1-6 3,2 6 0,3-9 1,-1 2 3,1 1 0,3-5 7,-2 3 1,3-2 2,-3 2 1,8-6 1,0 0-4,0 1-1,6 6 2,5-4 0,-7 4-1,5 3 0,-1-1 0,-10 5-1,4 1-4,-4 3-1,-3 1-3,2 2 0,-3 2 8,0 1 1,-2 3-3,1 1 0,-2 5 1,1 1-4,2 4 7,-5 0-8,-3 1 0,2 0-1,-5 0-2,3 8 1,-8-5 0,5 4-1,-3-1-2,-3 6-1,-2-5 3,-1 2-5,-3 2-12,-2-3-20,0-1-31,-1 0-48,3 0-50,-1 0-49,3 0-202,-1-3-439,9-3 193</inkml:trace>
          <inkml:trace contextRef="#ctx0" brushRef="#br0" timeOffset="72094.7681">14278 8311 172,'-7'4'183,"2"0"-4,5-4 0,9 11-7,8-5 0,11 0-12,19 1-12,4 0-13,4-3-12,24-1-14,2 5 0,-1 0-19,4-9-5,-3 8-9,2-9-9,0 0-6,-2 4-18,-5 0-20,-16-4-21,-4 0-24,-4 2-19,-9-3-27,-10-1-17,-13-3-25,-11 5-41,-5-3-25,-8 1-97,4 4-295,-28-10 130</inkml:trace>
          <inkml:trace contextRef="#ctx0" brushRef="#br0" timeOffset="72464.0314">14285 8435 191,'27'0'203,"-12"-4"-4,5 2-17,8 1-13,0-3-11,5 4-9,10-3-9,2 0-14,-4 2-10,7-1-9,-4 1-13,-1-2-9,-10 3-5,-3 0-10,-2 0-6,-5 0-9,-5-3-11,2 3-14,-6-4-20,-2 6-7,-4 0-6,-2 1 1,-6-3-1,2 7 2,-5-1-2,-8-1 3,-9 2-5,-8 0 0,-10 10 3,-7-9-3,-4 3 4,2 0-1,-2-2-6,1 3 3,4-6-1,16-2 3,0 3 0,12-3 3,-1 0-1,7 0 4,3-2 12,-1-1 9,8-1 9,0 0 0,0 0 11,35 3-1,-4 0-3,15-3 0,2-3-4,4 3-2,5 0-5,2 0 1,20-3-7,-18 3 0,17-3-3,-2 5-10,-21-4-11,-1-2-21,-2 1-28,-6 3-23,-2-4-60,-12 0-47,-2 0-193,-7-2-405,-8-5 179</inkml:trace>
          <inkml:trace contextRef="#ctx0" brushRef="#br0" timeOffset="71893.6271">14332 8123 14,'49'-3'163,"6"3"-3,-1-1-13,6 2-9,-6-1-12,22 7-6,1-6 0,-17 5-10,-5-5-13,-1 2-6,-2 0-11,-4 1-8,-5 0-6,-14-1-6,-2 0-4,-7 1-10,-6-3-11,0 1-17,0-1-20,-5-1-15,-4 4-22,5-4-18,-3 2-27,-7-2-29,0 0-122,0 0-254,0 0 112</inkml:trace>
          <inkml:trace contextRef="#ctx0" brushRef="#br0" timeOffset="70884.9117">15446 7569 59,'0'0'193,"0"0"-20,0 0-8,0 0 5,-14 21-15,8-9-2,2 8 20,-6 3-15,3 2-10,1 4-12,1 8-12,0-1-12,4 2-11,1 2-7,-3-2-11,3-11-3,0 16-11,0-5-6,0 6 0,-6-6-6,3 7-5,-5 2-1,-4-1-10,-2 5 6,0-1-8,-1 0-2,-8 16-6,6-20-5,-3 0-2,1 0-10,6-5-17,-3-4-27,2-4-28,4-8-44,2 0-44,2-9-42,6 2-206,-3-11-428,-2 1 190</inkml:trace>
          <inkml:trace contextRef="#ctx0" brushRef="#br0" timeOffset="73225.5706">15908 8144 67,'0'0'168,"9"-6"-6,1 5-5,-3-1-8,-7 2-11,16 2-11,-7-1-7,3 9-12,0-5 0,-4 8-5,7-3-10,-9 5-7,5-1-4,0 4-11,-5 4-6,0 2-7,2 1-5,-8 4-6,3-3-2,-3-1-7,0 0-4,-3 0-3,3 0-2,0-7-3,-5-5 1,2-1-5,0-4-2,0 3 1,3-4-4,0-1 4,0-6-1,0 8-2,0-8-2,0 0 1,0 0-2,0 0-1,9-17 0,-4 6 2,4 0-3,-1-3-3,3-1 3,1-2 1,2-8-1,13-5-3,1 3-2,-8 4 0,11-2 0,-1 0-3,-5 2 2,-2 6-3,3 0 0,-3 2-3,-6 7 3,0 1-6,-4 3 1,1 2-4,0 2 2,-2 0-1,-4 6-4,1 1 3,2 0 0,-5 9 1,0-3-1,-4 6 0,4-6 3,-6 6-3,1 5 5,-1-1-1,0 2 1,0-4-1,0 4 1,0-6-1,5-2 2,-3-2-2,-2 2 2,0-9 1,0 3-2,4 0 3,-4-5 3,3-2-3,-3-4 1,0 0 3,0 0-4,0 0 2,0 0 2,17-14 0,-15 3-4,2 1 4,-1-6 1,5 3-3,-2-2 0,0-3 4,2 1 0,0-2 7,1 3 15,2-4-5,1 6-4,-1 2 4,2 1-5,1 2-2,2-3 0,-3 6-1,3-1-2,2 0-10,1 5 0,-1 0-2,-4 4 2,6 0 0,-2 7-1,-2-2 4,2 0-6,-4 5 7,6 6 0,-6-1 1,1 0 5,-3-3-7,-3 8-1,-3-5 1,-1 1-5,-3 0-4,-1 2-20,-1-1-22,-1 3-35,-2-8-46,-2 3-48,0-2-52,-1 0-154,5-2-409,-1-3 180</inkml:trace>
          <inkml:trace contextRef="#ctx0" brushRef="#br0" timeOffset="73793.977">17090 8401 129,'0'0'183,"14"2"-11,-2-4-12,-3 2-12,5 0-1,-3-2-11,2 2-6,-3 0-9,3-2-6,4 2-3,-1-1-7,-2-3-9,-5 4-2,1-2-2,-2 1-11,1-3-3,-4 0-8,0 1-8,-5 3-4,0-15-7,-4 10-1,-2 0-3,2 0-9,-5-1-3,1 2 0,0-1-6,-1 2-5,-3-3 0,-1 5-5,0 2 0,0 5-2,3-3-5,-1 2 3,3 3-1,2 2 0,0-1-7,0 4 4,4 1-1,2 4 0,2-4-3,2 5 1,2-1 3,2 0 2,6 6-4,4-9-3,4 6-1,-2-10-4,3 1 0,4-2-1,1-1-2,0-7 2,-8-3-2,7-2 2,-1-5-3,-4-2 5,2-5 0,-2-3-3,-7-6 1,2-1 5,0-8-4,-3-7 0,-3 1-3,-2-5 5,-3 2 3,2-1-4,-1-1 2,-2 2 4,-4 0 8,2 4-1,-3 6 2,0 4 14,0 6 16,0 2 7,0 4 0,2 2-2,-2 7-6,0-4-6,0 4-4,-2 3-5,2 4-3,0 0-4,0 0-3,0 0-3,-3 29-1,3-8-1,-1 4-5,1 4 9,-2 7-12,-2 4 1,4 3 2,-3-3-3,3 3 1,-3 0-1,1 8 1,2-1-5,0-3 4,-1-6-4,-3-1-5,4-12-13,-1 8-22,-2-13-22,4-5-29,-2-4-39,-2 2-44,1-7-28,2-3-38,2-1-198,1 0-470,-3-5 208</inkml:trace>
          <inkml:trace contextRef="#ctx0" brushRef="#br0" timeOffset="74006.1289">17546 8298 202,'0'0'207,"-5"-4"-14,5 4-13,0 0-15,0 0-10,18-2-14,-5-2-15,2 4-12,2 0-11,12 0-11,2 4-12,2-4-21,9-4-23,-1 4-27,4 0-36,-1-1-34,1-5-29,-1 1-29,-13 3-143,0-2-282,-4 1 125</inkml:trace>
          <inkml:trace contextRef="#ctx0" brushRef="#br0" timeOffset="74413.4118">17969 8237 122,'0'0'147,"-4"-6"-2,4 6-11,0 0-5,0-7-15,0 7-18,0 0 1,0 0-11,10-4-7,-10 4-7,0 0-7,20 4-1,-12-1-1,1 1-2,2 3-1,-2-1-6,2 5-8,0 1 0,1 6-3,3 0-7,-3 9 4,1-4-9,-7 3 0,2-1-5,-7 0 1,5 0-6,-4 1 0,1-2-2,-6-6-2,6 0 7,-6-2-8,0-7 5,-2 0 9,5 0 16,0-3 26,-1 1 14,-4-4 5,5-3 19,0 0-4,0 0-1,0 0-14,-14-16-4,13 9 0,1-4-5,0-1-3,1-2-10,7-4 0,-2 0-10,11-2-5,0-2-3,13-10-11,-2 6-14,6-1-18,0 4-40,4-4-36,-4 9-45,7 4-35,-7 1-38,4 5-40,-7 2-34,0 6-152,-11 0-445,-1 2 196</inkml:trace>
          <inkml:trace contextRef="#ctx0" brushRef="#br0" timeOffset="74941.7868">18566 8397 52,'0'0'174,"0"0"-1,0 0-15,0 0-13,20-1-11,-20 1 1,20-4-7,-3 1-8,0-1-7,3 2-1,-5-2-3,3 1-7,-2 1 0,-2-1-1,-1-1-6,1-3-5,-3 3-10,-3-3 1,-2 2 1,-5-1-6,4 3-9,-5-6-6,-5 3-8,2 1-3,-7 0-5,0-2-6,-8 3-4,-2 3-6,0 1-3,0 3 0,-5 4-4,2-2-5,7 2 4,-3 3-4,4-4-1,-5 11-3,6-3 0,5 0-2,3 4 1,3-2-4,6 0 5,3 2-1,8 5-1,10 4-1,8-4-1,8 1-1,5-3-1,2-6-5,1 0-2,3-6-7,-1-3 1,-1-3 2,5-4 1,-8-6 0,-3-3-1,3-6 6,-4-7-3,-7 1 2,0-8 0,-4-2 1,-2-3-2,-1-5 4,-7 1-3,-1-1-2,0 1 4,-8 13-2,-6-3 1,-4 2 2,-4 2-1,-2 3-3,-5 0 3,-4 5-1,1 5-2,-2-1-3,4 3 1,-1 8-3,-3 2 2,-4 2 1,2 7 1,1 1 1,-4 10-1,6 0 1,3 3-1,3 4 2,1-1-3,9 12 0,1 5 3,4 3 2,7 3-1,2-3-1,5 2 1,1-2 2,4 1-1,-2-2 2,-2-2-2,-3-10 0,-2 2-3,-5-12 1,-10-7 3,4 2-2,-1-8 5,-6 4-2,-1-7 2,-7-4 2,-6 4-2,-6-3 0,-10-7-3,-12 0 2,1-5-4,-7-2-7,4-4-29,-7 6-55,7-7-71,4 6-80,0-4-186,12 6-461,2 1 204</inkml:trace>
        </inkml:traceGroup>
      </inkml:traceGroup>
    </inkml:traceGroup>
    <inkml:traceGroup>
      <inkml:annotationXML>
        <emma:emma xmlns:emma="http://www.w3.org/2003/04/emma" version="1.0">
          <emma:interpretation id="{956D5844-6D8A-43B5-9ABA-42872C6792AC}" emma:medium="tactile" emma:mode="ink">
            <msink:context xmlns:msink="http://schemas.microsoft.com/ink/2010/main" type="paragraph" rotatedBoundingBox="2088,12359 25610,13463 25547,14806 2025,137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55977D5-CF52-422A-AAD1-9EBDA77D7D35}" emma:medium="tactile" emma:mode="ink">
              <msink:context xmlns:msink="http://schemas.microsoft.com/ink/2010/main" type="line" rotatedBoundingBox="2088,12359 25610,13463 25547,14806 2025,13702"/>
            </emma:interpretation>
          </emma:emma>
        </inkml:annotationXML>
        <inkml:traceGroup>
          <inkml:annotationXML>
            <emma:emma xmlns:emma="http://www.w3.org/2003/04/emma" version="1.0">
              <emma:interpretation id="{B36BB990-EEC5-4DF0-9820-97FB5FB4EFD2}" emma:medium="tactile" emma:mode="ink">
                <msink:context xmlns:msink="http://schemas.microsoft.com/ink/2010/main" type="inkWord" rotatedBoundingBox="2066,12558 5989,12637 5968,13672 2045,13593">
                  <msink:destinationLink direction="with" ref="{E289C979-0630-4C54-929A-BD4A3A89C9B3}"/>
                </msink:context>
              </emma:interpretation>
              <emma:one-of disjunction-type="recognition" id="oneOf12">
                <emma:interpretation id="interp60" emma:lang="en-IN" emma:confidence="0">
                  <emma:literal>CARB:</emma:literal>
                </emma:interpretation>
                <emma:interpretation id="interp61" emma:lang="en-IN" emma:confidence="0">
                  <emma:literal>ceros:</emma:literal>
                </emma:interpretation>
                <emma:interpretation id="interp62" emma:lang="en-IN" emma:confidence="0">
                  <emma:literal>ceros.</emma:literal>
                </emma:interpretation>
                <emma:interpretation id="interp63" emma:lang="en-IN" emma:confidence="0">
                  <emma:literal>ceros,</emma:literal>
                </emma:interpretation>
                <emma:interpretation id="interp64" emma:lang="en-IN" emma:confidence="0">
                  <emma:literal>cARB:</emma:literal>
                </emma:interpretation>
              </emma:one-of>
            </emma:emma>
          </inkml:annotationXML>
          <inkml:trace contextRef="#ctx0" brushRef="#br1" timeOffset="81319.5285">-1586 9542 81,'0'-7'159,"0"7"0,0-5-1,-2-4-5,2 9 1,-3-5-13,3 5-9,-3-7-10,3 7-10,-8-4-11,8 4-2,-12-9-4,4 5-13,-1 1-2,-2 3-5,-3 0-1,1-2-4,-1 2 0,-6-2-4,0 6 2,-2-1-1,-5 3-3,1 3 0,-5 5-4,-4 6-4,-2 2 12,-1-1-1,4 8-3,-3-1-2,3 2-2,4 6-6,5-6-10,-1 4-7,11 0-1,4-7-5,3 10-1,8-9 3,8 8-6,4 2-4,2-5 1,6-8-3,7 7-5,1-7 0,6 1 1,1-4-15,4-1-19,-1-6-24,-7-1-20,8-7-28,4 2-39,3-4-49,-4-5-39,2 0-212,-2-5-463,-11-4 205</inkml:trace>
          <inkml:trace contextRef="#ctx0" brushRef="#br1" timeOffset="81789.8627">-1258 9584 8,'0'0'186,"0"0"-12,-9 19-5,3-9-3,-2 4-11,-3-2-11,-1 8-9,1 1-8,0 4-11,-1 2-10,1-2-6,5 0-10,-8 13-4,7-1-15,-2-10 2,4 14-8,-4-5-8,6-7-2,1 0-10,-2-1-5,2-6 1,-3 2-5,4-6-4,-2-1 1,0-2-5,1-1-5,2-5 6,-4 0-1,4 0-3,-2-2 7,2-3 15,0 4 4,0-8-3,0 0-3,0 0-5,0 0 2,0 0-5,-5-21 4,5 5-10,5-2-3,-3-7-2,2-1-3,1-3-3,4-10-5,-1-3 1,-2 1-5,5-1 2,-2 2-5,2-3-1,2 4 2,-2 7-4,3 3-1,-2 3-2,-3 1-1,1 8 6,0 1-5,0 2 0,-1 4-2,-5 0 1,2 3 1,-1 0 7,1 6-14,-6 1 7,0 0-2,22 10-2,-13 1 8,2 1-5,-2 4 2,-1 2 1,8 4 0,-6 3-1,3 3 1,6 4-2,-4 2-1,-4-4 2,9 2 2,-6 3-2,-5 2-2,9-1 1,-1 7 4,0-11-19,2 7-25,-1-3-17,0 0-27,-4-8-20,0-3-24,1 1-35,1-4-32,-3-1-28,-2-7-133,-5-2-383,-3-3 170</inkml:trace>
          <inkml:trace contextRef="#ctx0" brushRef="#br1" timeOffset="82023.7301">-1272 10128 77,'-9'-1'134,"9"1"1,-5-4-3,5 4 5,0 0-12,0 0-7,-1-5-10,1 5-10,0 0-6,0 0-5,15-9-12,-6 2-3,8 3-7,0-1-6,8-2-4,4 1-3,3 1-11,9-4 2,-1 4-10,2-1-14,-8 5-26,-5-1-46,3-6-56,-4 7-156,-1-6-287,-1 1 127</inkml:trace>
          <inkml:trace contextRef="#ctx0" brushRef="#br1" timeOffset="82751.747">-571 9631 177,'-3'-7'169,"3"7"-10,0 0-7,0 0-3,0 0-7,0 0 2,0 0-9,0 28-5,3-14-5,-1 4-1,0 0-12,2 5-10,-1 3 1,2 1-4,2 9-7,0-11-10,0 12-4,1-2 0,-3-9-1,1 3-4,-5 2-10,4-2 5,-2-2-4,2-3-3,-5 1-6,0 1 1,-7 1-9,6-4-10,-4-8-1,4 2-1,1 0-4,-5-6-3,4-3-2,1-1-2,-2 0 2,-1-1-5,3-1 4,0-5-3,0 0-2,0 0-1,0 0-2,0 0-1,0 0 1,-3-25-5,0 11-2,1-5 3,1 1-4,-4-9-1,4 0-3,-1-14 1,-1 2-3,1 1 0,2-5-4,0-1-4,5 3-2,-3 3-1,2 0-1,4 1 1,-7 8 1,7-1 0,-2 3-1,0-2 5,2 7-2,-3 4 0,2 1-4,1 2 5,4-2-4,-3 5 4,2 2-3,-2-1 1,4 3 7,1 1-5,5-2-1,-5 5 0,3 3-1,0 1 3,0 4-1,0 3-3,-2 3 3,-1-1 5,0 4-6,-5 2 1,2 7-4,-4 3 4,0-1-6,-3 2 0,-4-2 0,-3 0 1,0 2 3,-8 0-4,-3-1 2,-1 0 0,1-1 2,-6-1-1,0-2 2,0-3 1,4-3-1,-4 0 2,6-2 0,2-2 1,1-3 1,6 0-1,-7-2 1,6-2-1,4-1 2,-4 0 0,0 2-2,6-5 1,-2 6 4,2-1-4,0-5 1,8 13 3,-2-5-1,2 2-3,4 3 1,-3-1-3,7 2 3,4 4 1,0-3-1,4 1 4,1 3 3,1 0-10,6 3-1,5 0-2,1-1 1,4-2 1,-2 2-3,-2-3 1,-1 3-3,0-3-5,-10-4-22,4 0-28,-7-4-29,3 2-19,-1-2-46,1-3-46,-8 3-195,2-9-432,-1 4 191</inkml:trace>
          <inkml:trace contextRef="#ctx0" brushRef="#br1" timeOffset="83728.5301">637 9530 176,'0'0'212,"-4"-13"-11,4 13-18,-2-3-17,2 3-17,0 0-9,0 0-4,0 0-10,-5 23-2,5-11 2,0 9-4,2-3-9,4 8 2,-3 1 0,0 2-8,-1-1-5,4 11 4,0-12-7,-4 12-13,2-10-11,-2-3-5,4 5-8,2-6-6,-8 1-5,3-4-3,-3 3 1,1-7-8,-1-1 1,0-2-8,0-4 0,0 0-3,-1-2-6,-5 2-1,1-4-2,2 1-7,-2 0-2,-1-1-4,-2-5-13,2 3-13,0-3-17,0 2-9,6-4-3,0 0-3,-11 0-3,11 0-1,0 0-1,-3-18 2,3 8 7,3 2 5,-3-3 1,3-3 8,-3 0 0,0 1 8,0-5-2,-3 4 4,0-1 3,0 4 0,-5-4 5,-1 4 0,2-5 2,-3 8 1,6 0 5,-5-2 6,1 2 0,2 1-1,-2-3 5,2 3 8,3 0 4,0 0 3,1 2 0,-2-6 3,2 8-2,2-8-4,0 4-2,-3-4 1,6 4-5,-3-4 0,0 3 0,0-2 1,2-4-3,2 1-2,-2-1 2,4-2-1,-3 2-3,0-6 1,-1 3-3,4-1 1,0-7 1,2 1-4,4 2 3,-8 7-3,3 1 3,3-1-6,-4 8 9,2-11-8,1 8-2,2-3 5,3 4-1,0 0-4,1 2 5,3 4-3,2-3 6,-3 2-8,3 2 3,8 3-2,-8 4 1,0-3-2,6 5 1,-2 3 2,-4 5 0,0 1-2,-3 6 3,-8 0 0,-1 6-1,-5-2-1,-6 1 0,-3 2-2,0-1 1,-2-3-3,0 2 0,-4 2 2,-2-3 1,1-1-11,-3-5-2,1 2-6,3-8-8,4 0-1,0-6-4,2-1 0,0 0 0,0 0 1,6-4-2,0-3-1,0 0-6,7 6-19,-7-6-6,31-5-5,-3 1-1,-1 0 5,16-3 4,-4 1-1,-7 5 9,8 1 8,1-3 2,-1 7 4,5 3 3,-10 4 6,-6 3 13,0-3-9,0 6 11,-5 1 3,-6 4 20,-3-1 10,-6 0 16,-2 2 8,-7-3 23,-7 3 14,-2-2 2,-3 1-4,-9-1 5,-3-3 2,-9 4-5,-7-3-9,-2-3-1,-4-4-9,-1-2-1,-4-6-6,5-3-4,0-5 0,2-1-11,1-4-12,13 4-18,10-6-23,4 4-62,3-7-90,1 1-254,11-3-458,4-5 203</inkml:trace>
          <inkml:trace contextRef="#ctx0" brushRef="#br1" timeOffset="84925.6447">1744 9854 91,'6'-4'246,"-3"-1"-1,3 3 3,-4-5-12,1 3-13,-3 4-17,1-7-22,-1 7-18,-1-7-17,1 7-17,0 0-20,-20 1-37,20-1-48,-17 7-50,8 3-59,4-3-91,2 2-171,0 3-373,6 0 166</inkml:trace>
          <inkml:trace contextRef="#ctx0" brushRef="#br1" timeOffset="85141.6583">1753 10482 278,'0'6'306,"0"-6"-24,0 9-18,0-9-23,0 7-22,0-7-18,0 0-22,0 0-21,0 0-19,0 0-11,0 0-36,0 0-47,0 0-60,0 0-68,0 0-71,0 0-226,-9-25-412,4 14 182</inkml:trace>
        </inkml:traceGroup>
        <inkml:traceGroup>
          <inkml:annotationXML>
            <emma:emma xmlns:emma="http://www.w3.org/2003/04/emma" version="1.0">
              <emma:interpretation id="{18A0475B-29B8-40E8-B39E-62B45A3EEE43}" emma:medium="tactile" emma:mode="ink">
                <msink:context xmlns:msink="http://schemas.microsoft.com/ink/2010/main" type="inkWord" rotatedBoundingBox="7819,12628 16410,13031 16347,14374 7756,13971"/>
              </emma:interpretation>
              <emma:one-of disjunction-type="recognition" id="oneOf13">
                <emma:interpretation id="interp65" emma:lang="en-IN" emma:confidence="0">
                  <emma:literal>us-Grammies</emma:literal>
                </emma:interpretation>
                <emma:interpretation id="interp66" emma:lang="en-IN" emma:confidence="0">
                  <emma:literal>us-amts</emma:literal>
                </emma:interpretation>
                <emma:interpretation id="interp67" emma:lang="en-IN" emma:confidence="0">
                  <emma:literal>use-amts</emma:literal>
                </emma:interpretation>
                <emma:interpretation id="interp68" emma:lang="en-IN" emma:confidence="0">
                  <emma:literal>use-Gomes</emma:literal>
                </emma:interpretation>
                <emma:interpretation id="interp69" emma:lang="en-IN" emma:confidence="0">
                  <emma:literal>UB=97.22mls</emma:literal>
                </emma:interpretation>
              </emma:one-of>
            </emma:emma>
          </inkml:annotationXML>
          <inkml:trace contextRef="#ctx0" brushRef="#br0" timeOffset="97061.8951">6584 9922 29,'0'0'96,"0"0"-1,0 0-6,-11 24-13,8-12-11,-3 1 22,-2 7 1,2 5 6,-5 0 4,4 0-12,-4 2 8,2-2-2,-1 2-7,0 0-6,2-3-8,-1 5-9,-2-6-3,3 0-4,2 1-5,2-9-8,-2 3-4,1-1-5,-1-3-1,3 0-1,0-5-6,1 0 2,-2 3-9,4-6 3,0 1-2,0 2-4,0-2 2,0 2 0,4-1 4,1-1 1,-1 1-3,6-1 0,-4 1-2,11-1 0,-2 0-2,3 0 0,1-1-2,5 0-3,5 0 0,-4-2 2,6-2-2,-4-1 0,1-1 1,-8-1-2,4-1-1,-1-2 1,-9 0-2,3 1 0,-3-4 0,-2-4-1,-4 4 2,4 0-4,-6-6 1,-3 4 2,2-2 1,-5-3-3,0-1 0,-1 1-3,-3-3 5,3 1-3,-1 2 2,-2-3 15,2 2-5,-2 5 2,2-1 10,1 3 9,-3 1 2,4 1-3,-1 1-6,1 5-4,0 0-1,0 0 1,0 0-3,0 0 2,-8 18 3,4-3 14,4 3-4,0 4 2,0 3-3,-2 3-5,1 8-1,-1 4-3,-1-6-1,6 8 0,0 1-2,-1 0-3,-2-1-3,6 1-1,0-3-5,0 0-10,-4-12-37,1 1-56,-3-4-95,-3-6-264,3-1-486,0-7 215</inkml:trace>
          <inkml:trace contextRef="#ctx0" brushRef="#br0" timeOffset="97815.794">7106 10093 67,'0'0'101,"0"0"3,0 0-2,0 0 0,0 0-4,0 0 0,0 0-2,0 0-4,0 0 2,0 0-3,0 0-2,0 0-1,0 0-10,0 0-10,0 0-6,0 0-3,0 0-7,0 0 1,0 0-1,0 0-9,0 0-1,23-9-7,-20 5 1,-3 4-5,10-3 4,-5 1-7,6 0-1,-11 2-4,15-1-3,-7-3 1,3 4-2,2-2-1,0 2-4,2 2-2,3-2 1,-2 0-1,2 1-4,1 2 2,4-2 0,4 3-1,4-1 0,9 3-1,-6-2 0,5 0-1,3 2 0,-10-1-1,0 1-1,-2-2 0,-1 1 1,-9-3-4,0-1-1,-4 3-3,-3-3 5,-3 1-3,0-2 8,-1 4-1,-3-4 5,-6 0 8,8 2 11,-8-2 5,0 0 8,0 0 3,0 0-6,9-8 1,-9 8-1,0 0-3,-3-6 1,3 6-5,0 0 0,0 0-6,0 0-3,0 0-1,0 0-4,-25 19-1,11 1 3,-1 3 1,-3 9 3,-8 8-4,4-4 0,-1 6-4,-6 2-1,1 3 2,-12 14-4,5 1-1,6 2 1,4-15-5,5 2-5,4-5-44,2 0-44,5-5-64,4-4-71,5-10-200,3-2-454,5-10 201</inkml:trace>
          <inkml:trace contextRef="#ctx0" brushRef="#br0" timeOffset="98263.9794">8194 10370 245,'0'0'280,"1"4"14,-1-4 6,0 0 1,0 0 5,0 0-10,0 0-19,0 0-29,0 0-19,14-10-21,-9 5-22,-4-1-15,2 1-18,6-1-18,-9 2-13,2-2-21,1 1-53,2-1-66,-1 2-79,-4 4-113,0 0-122,2-7-209,-2 7-586,0 0 260</inkml:trace>
          <inkml:trace contextRef="#ctx0" brushRef="#br0" timeOffset="98810.3199">8668 10213 24,'6'-6'129,"2"-1"-7,-1-2-12,7 2-7,5-2-6,-4 2 2,8 2-9,5-3-9,-1 3 0,1 2-8,-1 4-4,-1 3-3,-1 3-9,-8 2 0,3 1-8,-6 3 1,-7 3-9,6 5 0,-9 3-10,-4-1 2,-1 4 4,-5 2 4,-7-3-1,-1 3 0,-2 2 8,0-6 9,1-1-1,-2-1-1,2 1 2,1-5-1,2-3-5,-1-3-6,4-2-6,0-2-1,4-3 2,-1 0 12,2-1 10,2 3 5,-3-6 0,5-2 4,-6 7-6,5-3-4,1-4 1,0 0-5,7 6-7,0-1-2,3-5-8,-1 3-3,11 0-4,0-2 0,11 3-6,-2 2-4,13-2-15,-4 1-31,-4-3-46,10-2-49,-2 0-74,-1-4-70,-9 2-139,1-3-433,-9-1 191</inkml:trace>
          <inkml:trace contextRef="#ctx0" brushRef="#br0" timeOffset="99258.4328">9368 10205 99,'3'-3'139,"3"-4"1,1 5-11,1 0-11,4 2-3,4 0-14,2 0-6,-2 4-4,4 1-10,-2 0-7,0 0-6,-2 8-10,-3-1-5,1 1-6,-1 3-2,-3 5-5,-5 1-2,1 2-4,-6 1 3,-1-1-5,-9 5-3,1-6 3,-5 6 2,-6-1 1,2 1 2,-2-9-2,2 4 1,-2-4-2,1-2-2,5-5-5,5-1 1,0-4 3,4 0 12,-4 3 13,8-7 11,1 1 6,0-5-4,7 4-4,6-4-6,5 0-4,11 0-2,13-3-9,4-1-4,7 0-6,-2-3-3,9 4-3,-3-1-26,1 1-38,17-1-47,-18 2-56,-2-4-69,3 4-172,-8-5-411,-4 7 182</inkml:trace>
          <inkml:trace contextRef="#ctx0" brushRef="#br0" timeOffset="99958.3556">10442 10316 137,'0'0'140,"11"5"-10,-11-5-13,4 10-7,1-2-12,-4 1-7,5 6-5,-4 0-4,4 2-6,-1 1-6,-4 7-4,5-2-10,5-2-7,-9 4-2,5-1 1,3 0-11,-1 2-5,-2-3 1,0-7-1,-3 2-3,2-4-7,4-5 0,-9-4 9,2 6 13,-3-8 3,3 0 6,-3-3 15,0 0-7,0 0-2,0 0-7,0 0-2,3-20 5,-3 4 2,0 2-6,3 0-3,-3-1-1,5-2-9,-2-8-1,3 3-4,5 0-2,1-7-3,-1 11-11,6-7 2,-3 8 4,1-6-3,2 12-3,-3 0-2,-1 1-3,3 6 0,-1 1-5,2 2 3,-5 1-4,2 5 2,-5-1-5,4 7 0,-6 1-1,1 1-2,-2 1 0,3 3 6,-6 2-5,-3 1-2,2 4 3,-2 0-4,0-3 3,5 4 1,-5-2-1,0-5-2,1-1 3,-1-5-4,0-1 3,0-2 3,3-1-3,-3-1 2,6-4-2,-6-3 3,3 4-2,-3-4-1,0 0 2,16-8-2,-10-1 3,3 0-3,-6-1 3,5-5-3,1-2 1,-1 2-3,-1-2-1,3 0 5,5-3-1,-6 7-1,3-2 12,-4 4 14,0-1-7,2 2-1,-2 7-5,3-3 0,-2 0-2,0 3-1,4 3-1,-3 2-6,-1 0 3,5 5 2,-3 4-1,3 2-2,-3 4 1,-1-3 1,3 4-5,0 2 3,-11-2 2,6 8-3,-4 0-3,1-2-3,-5-6-5,0 7-24,0-8-24,-5 2-31,-1 5-36,3-3-32,-2-3-38,1 0-192,-2-2-412,7 0 182</inkml:trace>
          <inkml:trace contextRef="#ctx0" brushRef="#br0" timeOffset="100265.5901">11495 9943 90,'0'0'132,"0"0"16,0 19-18,0-1 1,0 0 27,0 7-8,0 5 6,0-3-8,-5 13-8,5-3-8,-5 1-2,-1 1-11,3-2-9,-1-6-11,2 8 0,-4 0-14,3-1-8,-5 5-5,2 0-5,1 2-7,-4-1-3,2 1-4,-1 4-10,0-2 0,-3-4-4,4-2-6,-1-1-19,-1 2-26,1-6-45,4-5-46,-1-5-62,3 1-232,2-4-429,5-6 190</inkml:trace>
          <inkml:trace contextRef="#ctx0" brushRef="#br0" timeOffset="100688.4904">12156 10209 5,'-40'-6'130,"8"5"-12,3 1-13,10 0-2,1 5-16,3-2 0,-2 5-13,3 1-7,5 3-4,-2 1-2,6 1-1,-4 5-9,9 5 1,5 2-9,-1 2-3,-1 1-4,5 10 1,6 1-1,0-4-2,-1 2-6,7 3-2,-3-4-3,2 2-4,-1 0 20,-3-6 12,-1 3-3,0-8-1,-5 0 11,-3-2-7,-4 1 5,4 0 2,0-9-4,-10 0 1,2-1 2,-1-1 0,-2 1 1,-7-7-1,-2 2-7,-4-6-3,-8-1-3,1-3-10,-2-2-4,-4-3 0,0-4-3,-7-8-7,1-4-67,-6-3-69,11-5-68,-6-1-161,10-1-373,8-5 165</inkml:trace>
          <inkml:trace contextRef="#ctx0" brushRef="#br0" timeOffset="94619.4261">3608 9771 34,'-1'-3'97,"-2"-8"-9,3 4-9,-2-4 6,1 9 5,1 2 0,-4-12 5,4 8-5,0 4-12,0-11-1,-1 8-7,1 3 0,0-11 1,0 11-3,-2-7-2,2 7-4,0 0-6,-1-5-6,1 5-5,0 0-5,0 0-7,0 0-1,0 0-2,0 0-3,0 0 0,0 0-8,9 21 7,-3-12-1,0 12 0,2-5 0,1 9-6,0-1 13,2 1-3,-3 1-6,1 2 1,-1 7-4,-1-6 3,1-1 0,-2 2-2,0-1-4,2 6-1,-3-9 2,2-1-3,-1 0 2,-1 0-4,4-7 1,-4 5-2,4 1 1,-1-2-4,-1-5 1,0-2 3,-1 2-5,0-3 1,-2 1 3,3-1-5,-1 1-1,-5-2-1,8 0-1,-9-3 2,7-1-4,-4-1 3,1 0 1,-1 0-3,0-1 3,0-2 8,4-3 7,0 9 1,-1-10-1,4 1-3,0 2 1,3-1-2,0 1 0,3-1-1,-1 0-1,2-2 2,-3-1-3,1-1-1,-3 1-4,-1-1 1,5-1 0,-3-1-3,-5-1 3,1 1-3,2 3 4,-2-6 7,2 0 5,-3 0-3,-2-1-5,1 1 1,1-7-1,1 1 1,-1-2-4,1 1 6,2-2 2,-2-2 6,5-2 12,-6 2-1,-2-1 7,5-3-15,-4 6 6,-1-6 11,5-4-4,-3 6-6,-1-6 6,0 0 3,-1 0-2,-5 0-4,4-1-6,-5-3-3,-3 2-3,1-11 3,1 0-2,-4 2-2,-1 9-1,3-4-2,-3-3-8,4 4 1,-4-10-2,1 12-1,4-2 8,1-8-14,-2 2 3,2 10-2,2 2 9,-2 8-13,0 0-1,0 5-4,0 3-37,0-3-39,-2 9-33,2 2-40,0 0-56,0 0-63,-3 23-180,2-8-487,-4 3 216</inkml:trace>
          <inkml:trace contextRef="#ctx0" brushRef="#br0" timeOffset="95669.3205">4524 10334 70,'0'0'80,"0"0"3,-12-3-8,12 3 5,0 0-1,0 0 2,0 0-6,0 0-5,0 0-5,0 0-9,0 0 2,0 0 0,0 0 5,6 14-11,-6-9-4,5 4-5,-4-2-2,-2 7-6,2-3-6,1 4 5,-2 4-3,5-2 2,-4 2 2,4 8-4,1-2-3,0-1 0,0 1 3,-3 0-1,5 1-3,-2 1 1,0-4-4,-1 4 3,-4-4 7,-1-2-7,2-4 1,-2 1-3,0-4 1,0-6 1,-2 3-1,2 0 3,-1-4 3,-2 2 4,3-4 8,-2 2 6,1-3 6,1-4 0,-5 7 2,5-7 8,0 0 2,0 0 0,0 0-8,-8-14-7,7 5-4,1 0-5,1-7-5,1-2-4,-4 1-3,4 0-3,-4-6-1,7-4-7,-5 4 1,0 5-6,3-6 0,2 0-1,-5 6-3,1 2 2,-1-1-3,5-2-2,-5 5-2,1-2-1,1 1 0,2-1 3,-2 8-2,4-5-2,-1 2-3,-1 2 0,1 0 1,-1 2 0,4-1-5,0 2 1,-1 0-1,3 0-4,-1 3 2,0-2 2,5 2-4,-2 1 2,0 2 1,-7-4-1,-5 4-1,14 2-1,-3 0-1,-11-2-3,12 6-4,-9 0 4,2-1-2,-2 3 7,0-1-4,-3 7 0,0-3 1,-3 2 4,-2 4-3,2-8-1,-6 6 1,3-5 2,1 1 1,-1-4-1,1 4 2,-4-4 0,4 0 0,-1-1-4,-1-1-4,1-3-9,1 3-5,5-5-10,-2 4-5,2-4 3,13 3 0,-6 2 1,4-4 0,-6 4 4,10-1 2,-4 1 2,1 4 2,-1 0 4,0 3-1,-1 1 2,-1 1 3,-2-1 0,0 2 0,-7 2 2,0-2 1,0 0 6,0-5-3,-4 5 0,1 2 6,-4-9 2,-2 5 0,5-2 5,-2-4-1,-2 0 1,2 0 5,-2-2 4,-4-1-1,-5 1-1,3-3-2,-1-2 1,-1 0-2,-1 0 1,2-2 0,0 0-44,-1 1-31,6-5-65,1-1-198,2 0-359,1 0 160</inkml:trace>
          <inkml:trace contextRef="#ctx0" brushRef="#br0" timeOffset="96091.6726">5178 10366 136,'0'0'167,"0"0"-13,0 0-10,9-3-15,-9 3-12,20-3-9,-3 6-12,2-6-7,7 0-11,1 5-6,4-2-4,3-2-10,-5 2-4,3 0-1,-1-1-9,-4 2-14,0-2-26,-12 2-44,2-1-56,-10 2-149,3-2-264,-10 0 117</inkml:trace>
          <inkml:trace contextRef="#ctx0" brushRef="#br0" timeOffset="96224.7649">5246 10627 154,'20'4'194,"0"-2"-13,7 1-15,1-1-14,-4 1-19,7 0-10,0-2-11,2-1-12,-5 2-9,6 3-9,-7-3-18,1 2-34,-8-1-41,11-2-63,-5-1-176,-8 1-271,5 1 121</inkml:trace>
        </inkml:traceGroup>
        <inkml:traceGroup>
          <inkml:annotationXML>
            <emma:emma xmlns:emma="http://www.w3.org/2003/04/emma" version="1.0">
              <emma:interpretation id="{3BC98353-B9BC-429E-B51E-7B93C45BD1E1}" emma:medium="tactile" emma:mode="ink">
                <msink:context xmlns:msink="http://schemas.microsoft.com/ink/2010/main" type="inkWord" rotatedBoundingBox="18612,13396 25598,13724 25557,14600 18571,14272"/>
              </emma:interpretation>
              <emma:one-of disjunction-type="recognition" id="oneOf14">
                <emma:interpretation id="interp70" emma:lang="en-IN" emma:confidence="0">
                  <emma:literal>E-8masee</emma:literal>
                </emma:interpretation>
                <emma:interpretation id="interp71" emma:lang="en-IN" emma:confidence="0">
                  <emma:literal>E.8masee</emma:literal>
                </emma:interpretation>
                <emma:interpretation id="interp72" emma:lang="en-IN" emma:confidence="0">
                  <emma:literal>Esme</emma:literal>
                </emma:interpretation>
                <emma:interpretation id="interp73" emma:lang="en-IN" emma:confidence="0">
                  <emma:literal>E_8masee</emma:literal>
                </emma:interpretation>
                <emma:interpretation id="interp74" emma:lang="en-IN" emma:confidence="0">
                  <emma:literal>tom-see</emma:literal>
                </emma:interpretation>
              </emma:one-of>
            </emma:emma>
          </inkml:annotationXML>
          <inkml:trace contextRef="#ctx0" brushRef="#br0" timeOffset="105331.7678">14484 10563 128,'-8'0'127,"8"0"-6,-20 0-7,10 0 0,-3 0-12,3-1-3,0 1-1,10 0-2,-13-1 0,13 1 6,-11 1-4,11-1 3,0 0-6,-8 1-2,8-1 7,0 0-7,0 0-9,0 0-6,0 0-5,25 5-4,-11-1-7,2-1-4,4-3-4,11 6-7,-2-1-7,0-1 1,5 3-6,11 0-2,-1-3-3,-2 3-7,2 0-10,-1 1-19,-3-5-45,3 1-43,-3-5-62,-9 1-213,-1-3-399,4 1 177</inkml:trace>
          <inkml:trace contextRef="#ctx0" brushRef="#br0" timeOffset="104795.3873">14639 10303 32,'0'0'87,"0"0"-1,0 0-13,-2-7 3,2 7-5,0 0-4,0 0-5,0 0-5,2-7-4,-2 7-5,0 0 5,0 0-8,-5-8-2,5 8-7,-3-4 0,3 4-2,-1-6-2,1 6 1,0 0 4,-6-5 3,6 5 0,0 0-1,0 0 5,0 0-1,-5-3-1,5 3 4,0 0-10,0 0-6,0 0 1,0 0 0,0 0-1,-1-6-2,1 6-1,0 0-7,0 0 1,0 0-4,0 0 2,0 0-6,0 0 0,0 0-1,0 0 0,0 0-2,0 0-5,0 18 3,0-11 14,0 2-2,1 0-1,-2 7 1,1 2 10,-5 5 1,3 2-2,2-1 5,-1 6-3,-2-2 6,3 1 10,-3 9-2,3 1-5,0 2 2,0-14-4,0 4-2,1 8-2,1-3 1,-2-10 0,4 2-2,-2 1 2,3-2 14,-4-2-4,1-4-3,1-4-2,-2 0-1,-1-1-5,5 1-2,-2-3-3,-2 0-6,-1-3 0,3 0 1,-3 0-10,2 0 1,0-4-1,1 3 8,0-2 1,4-1 1,6 3-4,0-5 8,12 8-9,3-5-2,2-1-3,12 1 9,-1-2-9,5-5-3,0-1-2,-3-1-14,2 1-19,-2-10-38,0 1-38,-2-4-64,5-2-33,-4-5-221,-1-3-452,0 2 199</inkml:trace>
          <inkml:trace contextRef="#ctx0" brushRef="#br0" timeOffset="105680.0147">15699 10568 50,'0'0'173,"0"0"1,0 0-4,0 0 0,0 0-10,0 0-12,0 0-8,40 7-2,-23-3-6,8-2-11,2 3-7,4-3-10,-3 3-9,1-3-6,12 3-9,-1 3-7,-11-4-8,5-1-6,-3 2-7,-1 0-5,3 0-12,-7 1-26,-9-5-40,10 0-40,-8-1-63,2 0-69,-1 0-124,-1-2-353,-3-1 156</inkml:trace>
          <inkml:trace contextRef="#ctx0" brushRef="#br0" timeOffset="105955.2102">15742 10925 53,'0'0'187,"-3"6"-2,3-6-2,0 0-4,0 0-5,0 0 0,0 0-9,0 0-8,14 5-3,-6-5-17,4 2-7,5-1-10,1-1-10,8 3-10,2 0-8,6 1-9,10-1-10,-2-3-4,2 4-7,-4-3-9,2 3-13,-9-4-27,0-2-29,8-1-51,0-1-52,-1-3-65,-12 4-201,12-5-417,-9 5 186</inkml:trace>
          <inkml:trace contextRef="#ctx0" brushRef="#br0" timeOffset="106665.2277">17186 10405 119,'-7'-7'119,"1"1"-33,-2 3-8,-1 2-7,-2-3-9,5 2-2,-8 0-8,5 0-3,-3 4-7,-1 2-6,0-2-5,-1 3 1,0 3-5,0-1-5,0 5 4,2 2-4,-2 0-1,3 1 0,4-1-7,-2 0 7,4 8 3,-1-8-9,3 4-1,1 1 1,8 6 5,4-1 1,-6-2-1,8 1-6,2 0 7,3-4-8,6 2 4,8 5-2,-4-1-4,0-5-1,-6-1 3,4-2-8,-2 2 3,-2 0 3,-2-1-2,2 2-4,-6-2-3,-1 0 4,-2 0 0,-4-4-6,-3 1 4,1 0 0,-3-1-1,0 0-1,-3 1 4,-3-5 0,3 1-2,-5-1 8,1-2 2,-4-1 0,-4 3 18,-4-6 7,3 2 4,-6-5-1,-1-1-4,-7 0 13,-7-6 15,5 2 2,-16-7 2,10-1-6,4 0 13,4 3-1,0-4 6,11 2 8,-3 0 9,7-2 1,1 1-12,3-1 0,7-2-10,6-1-10,2-2-2,13-5-6,9-6-5,8 5-6,0-1-3,8 0-8,2 0 0,1 1-9,2 2 1,-4 5-5,-3-1-3,-4-1-1,-12 5-2,-4 1 0,0-2-4,-9 4 0,0-3-1,-8 2-2,0-4-8,-6 0-1,-4 0-19,-6 3-12,-10-6-15,-6 6-38,0-1-41,-15-1-54,16 7-73,-1 2-185,-1-1-469,-1 2 208</inkml:trace>
          <inkml:trace contextRef="#ctx0" brushRef="#br0" timeOffset="107559.2707">18187 10636 149,'2'-6'143,"-2"6"-7,1-7-14,-1 7-10,0 0-20,0 0-4,0 0-5,14 17-13,-11-6-7,3 0-11,-3 6 1,2 1-4,1 5-8,-1 1-1,-1 2 2,2-1-15,-3 0-1,2 3-4,0-6 2,-2 3-8,-2 4-4,-1-11 4,3-1-4,0-1 6,-3-2-9,0-3 2,3-3 2,-1 2-2,-2-3 11,0-4 10,0 4 10,0-7 7,0 5 4,0-5-4,0 0-4,0 0 10,0 0 0,0 0-3,0 0-3,0 0-6,0 0-4,0 0-6,-2-23-1,-1 14-1,3 3 0,0 0-7,-3-5-2,3 3 4,0-1 0,0 0 9,0 0-5,3-3 1,-3 1-6,6-7 0,2 4 7,-2 3-4,5-5-4,0-7-4,6 7 1,3-4-5,0 4 3,-2 0-4,6 4-1,-2-1-3,-4 5-2,-1 0-1,0 1 6,0 4-6,1 0-1,1 0-2,-4 2 1,-3 1-3,4 1-1,-2 5 0,1-2 0,-1 3 0,-3 4-1,-1-1-2,-1 4-1,-5 0 3,3 2-2,-7 0 3,0 0 1,0 1-5,0 0 2,0 1 2,0 2-1,-6 1-3,5 4 2,1-7-1,-7-3 2,1 0-1,5-1 1,1-3-3,0-1 3,-6 0-2,6-3-1,0 0 3,-7-5-1,7-2 2,0 10-1,0-10-1,0 0 0,0 0 3,0 0-1,0 0-2,0 0 3,0 0 0,0-26-1,0 16-1,7 0-2,-1-5 2,-2 0 2,-1-3-1,5 2 10,1 1-12,1-4 0,0-2 1,-1 3-2,7-2 1,-4-3 1,2 5-2,-2 4 1,-3 3-2,5 0 2,-2 3 4,-4 2-4,4 1-2,-4 3-3,3 2 1,-11 0-1,18 6 3,-5 2-3,-3-1 2,-1 6-1,2 3 2,-3 0 1,0 7 1,-2 4 0,0-2 3,-2 2-10,3-2 0,-3 4 1,-4-4 3,2-2-2,-4 2-2,-2 2 0,-4-4-20,0-6-46,-4 0-61,4-5-63,-4 1-189,1-3-416,-3-4 185</inkml:trace>
          <inkml:trace contextRef="#ctx0" brushRef="#br0" timeOffset="110825.2264">19019 10801 49,'0'0'49,"0"0"-10,0 0 3,0 0-11,0 0-5,0 0 7,-17-8-10,6 8 0,-1 0 5,12 0-7,-28 2-2,11-2-7,1-2 1,-4 4 4,1-2-7,4 0-2,-4-4 1,6 4-3,-3 2 6,1 0-6,4-2 7,2 2-7,9-2-1,-18 0 3,11 1 3,7-1-2,-9 3 3,9-3 0,0 0-1,0 0 2,0 0-2,0 0-1,20 7-5,-12-7 5,1 1-9,3-2 0,1 2 4,0 1 1,3-4 5,-4 2-5,0-1-12,-4-1 9,1 2 2,-3-4 9,2 0-8,-2 1 10,0-1-7,-6 4-3,8-5 6,-7 2 4,6-3-10,-7 1 5,0 5-2,3-9-8,-3 9 4,1-8-7,-1 8 11,-1-4-6,1 4 2,0 0-4,-3-7 6,3 7-9,0 0 7,-11-3-5,11 3-1,-14 3 1,3 0 2,2 2-2,-3-2 3,-2 5-7,-1-2 0,-2 4 9,6-3-2,-6 2-7,3 2 8,1 1-4,0-3 1,-1 2-5,1-1 14,5-4-8,0 1-2,-1 0-5,6 2 3,-3-4 9,4 1 11,2-1-2,0-5 3,0 9 3,2-5-5,4-1 4,-6-3-10,8 2 5,2-2-8,-10 0 9,16-2-11,-4 0-3,-3 1 10,2-1-7,-2 0-2,-3-5 9,7 3-7,-6 1 8,-1-1-11,1 1 6,-1 1 1,-6 2-2,7-5-4,-7 5-3,0 0 3,0 0 0,0 0-5,0 0 8,-26 0-8,6 0 4,-6 5-1,-8-2 6,5 3-7,-4-3 0,-7 1-2,9 5 1,3-7 4,4 5-10,4-2 14,4 1-3,7-3 4,-1 1-4,0-1 1,0 1 16,7 0-1,-1 3 6,4-7 2,7 10-1,3-6 1,6 3-7,2 0 6,10-2-8,1 5 1,-2-3-5,3 0-1,-3 0-2,-1-2 1,-4-2-1,-8 1 1,-1-2-9,0-1 2,1 2-5,-8-3 10,-6 0-11,0 0 3,0 0-9,0 0 8,-34-13-1,14 8 4,-5-1-2,-5 1 3,-1-1-6,-12-2-2,14 2 8,0 1-8,1 3 3,2 1-4,8-2-1,2 0 2,4 2-4,0-3 3,12 4 3,-14 4 6,12-1 3,2-3 9,0 0 3,13 12-4,2-5 1,3 0 3,12 3-7,9-2-4,4 5 1,3-2-2,1-3 3,-3 2-5,-10-6 1,-2 3-4,-3 0 4,-10-3 0,-4-1 0,-1 0-2,-4-2 7,-3-1-4,-7 0-1,0 0-1,0 0-3,0 0 1,-39-10 6,6 5-4,-7-6 3,-5 4 0,1-2-2,-6 1 6,8 0-7,2-2 6,0 0 1,12 5 2,2 2-3,11 0-3,2 2 2,1-1 1,4 1-1,8 1 0,-13 0 2,13 0 0,0 0-2,0 0 0,0 0-4,30 7 0,-13-4 1,5 2-3,4 2 0,-5-1 2,5-1-5,-7-2 0,-2 3 2,0-1 0,-4-4-6,-2 4 2,-2-4 1,-1 2-2,-2-2-2,-6-1 0,8 3-3,-5 0 0,-3-3-26,0 0-42,0 0-55,0 0-186,0 0-337,0 0 150</inkml:trace>
          <inkml:trace contextRef="#ctx0" brushRef="#br0" timeOffset="111391.6257">19941 10518 36,'-5'-7'98,"-1"0"-10,0 1-9,-5-3-2,-1 8-7,-3-1-4,-5 2-8,-2 0 9,-7 0-3,0 7-16,0-1 3,-2 0-8,4 2 15,-1 2-3,7-1-7,1-1-6,0 1-4,9 3 1,-1-1 10,4 4-7,2 2 4,1-5 4,7 5 0,4-3 1,5 8-9,2-1-1,3 1-6,5 0-4,-1-1 0,0 1-5,2 2-2,-2-3-2,-2 2-3,-3-2-4,4 1-5,-10-4-2,-3 0 2,-1-4 0,-5 5 1,1-1-4,-5-4 5,1-1 3,-4 3-4,-3-3 0,-1-5 1,-7-1-6,5 0 0,-2-3 6,-5-1 2,0-3-3,0 0-4,0-1 3,5-2-5,-1-1 7,6-2-5,-1 3 0,5-5-3,0 0-15,6-2-22,1-5-36,7 1-52,1 0-160,9-8-304,2 4 135</inkml:trace>
          <inkml:trace contextRef="#ctx0" brushRef="#br0" timeOffset="111998.056">20190 10831 154,'12'3'147,"-3"-3"-12,8 2-17,0 0-1,3-2-19,0 0-9,0-4-9,-5 6-2,10-7-9,-5 1-6,0-1 7,-4-1 9,1-1-6,-6-4-3,1 3-9,-1-3-3,-8 2 5,-1-2-4,-4 0-7,-1 0 5,-3-3-7,-2 3-7,-4 1 2,0-1-4,-4 3-3,-4 4-4,1-2 0,-1 2-6,0 5-1,3 5-5,0-5 3,-3 6-4,6-1 2,-3 6-2,3-1 0,4 5 0,0 7 3,3-6-3,1 5 3,3 2-4,-1 0 0,6-4 2,0 3 0,4 2-4,8 2 0,-1-2 1,4-7-14,6 5-8,-1-5-19,5-2-18,1-4-11,6-1-17,6-3-8,4-3-6,-2-4 14,-1-5-13,-10-2 23,9-6 4,-10-2 7,-5-1 9,9-6 2,-10-1 3,4-5 7,-5-5 4,1 2-5,-2-2 0,-7 7 10,-3 0 6,1-4 5,-3 4 10,0 0 2,-6 7 16,2 3 14,-3 1 10,1 0 3,-1 2-6,1-2 12,-4 5-3,0 1-4,0 1-4,-3 3-6,3 4-6,-11-4-3,11 4 0,-21 7 0,4 0 1,-8 2-3,-1 4-3,2 1-1,-2 5 2,1-2-3,-9 8-5,5 3-1,2-2 1,7-2 4,0 10-10,4-7 12,9-3 1,-1 3 2,10 0 1,1 5 5,9 2 4,9-1-8,7-1-2,10 0-1,4-6 0,5-2-2,3-5-12,5-3-10,0-1-24,5-6-31,-5-6-27,3-5-28,-1-4-39,17-12-39,-23 1-164,-4-4-380,-7-4 168</inkml:trace>
        </inkml:traceGroup>
      </inkml:traceGroup>
    </inkml:traceGroup>
    <inkml:traceGroup>
      <inkml:annotationXML>
        <emma:emma xmlns:emma="http://www.w3.org/2003/04/emma" version="1.0">
          <emma:interpretation id="{97F380F4-5536-4A4B-91B7-330E37DC2D98}" emma:medium="tactile" emma:mode="ink">
            <msink:context xmlns:msink="http://schemas.microsoft.com/ink/2010/main" type="paragraph" rotatedBoundingBox="8207,14666 32861,15676 32804,17059 8150,1604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6B77A6B-76EB-48FB-8F74-87580B63C7E2}" emma:medium="tactile" emma:mode="ink">
              <msink:context xmlns:msink="http://schemas.microsoft.com/ink/2010/main" type="line" rotatedBoundingBox="8207,14666 32861,15676 32804,17059 8150,16049"/>
            </emma:interpretation>
          </emma:emma>
        </inkml:annotationXML>
        <inkml:traceGroup>
          <inkml:annotationXML>
            <emma:emma xmlns:emma="http://www.w3.org/2003/04/emma" version="1.0">
              <emma:interpretation id="{825C8AB4-E02C-4F26-9BBB-A727166B7D6C}" emma:medium="tactile" emma:mode="ink">
                <msink:context xmlns:msink="http://schemas.microsoft.com/ink/2010/main" type="inkWord" rotatedBoundingBox="8195,14967 10921,15079 10877,16150 8151,16038"/>
              </emma:interpretation>
              <emma:one-of disjunction-type="recognition" id="oneOf15">
                <emma:interpretation id="interp75" emma:lang="en-IN" emma:confidence="0">
                  <emma:literal>SB=</emma:literal>
                </emma:interpretation>
                <emma:interpretation id="interp76" emma:lang="en-IN" emma:confidence="0">
                  <emma:literal>Sort</emma:literal>
                </emma:interpretation>
                <emma:interpretation id="interp77" emma:lang="en-IN" emma:confidence="0">
                  <emma:literal>Soft</emma:literal>
                </emma:interpretation>
                <emma:interpretation id="interp78" emma:lang="en-IN" emma:confidence="0">
                  <emma:literal>Spot</emma:literal>
                </emma:interpretation>
                <emma:interpretation id="interp79" emma:lang="en-IN" emma:confidence="0">
                  <emma:literal>Sift</emma:literal>
                </emma:interpretation>
              </emma:one-of>
            </emma:emma>
          </inkml:annotationXML>
          <inkml:trace contextRef="#ctx0" brushRef="#br2" timeOffset="140117.299">4692 11942 22,'0'0'90,"-6"-5"-3,6 5-13,0-4 0,0 4-5,0 0-1,0 0-5,-5-6-4,5 6-5,0 0-5,-8-5 3,8 5-6,0 0-3,0 0-1,-7-7 5,7 7-7,0 0-8,-7-7-4,3 3 3,4 4 11,0 0-8,-6-3-3,6 3 2,-5-5-4,0 1 1,5 4-13,-6-9 11,3 4-8,-1 3-2,-2-3 0,-1-2 0,0 1-3,-1 2 3,0 1-2,-4-1 2,-3-3-4,-2 2-5,-3-1 4,5 5 0,-8-1-3,-5-2 3,0 0 9,2 4 2,-6 0-5,3 2-4,-3 0 4,-2 4-1,3-1-4,-12 8-5,16-6 6,-1 1-2,3 7-2,-2-5-5,2 7-2,4-1-2,1 2-2,4-2 1,-2 1 0,9-2 0,-2 1 1,5 0 1,4-2-1,1 0-1,2 1 1,6-2-3,2 1 2,5 0 1,2 2 3,4-3-15,-1 1 15,10-2-7,-8-2 0,4 1 10,4-1-6,-1-5 2,1 4 0,-1-2-6,1-2 6,-3-1-5,1 5 0,0-5 2,-1 1 2,-11 1-3,3 0 1,2 2 1,-6-3-2,3 6 3,-6-1-6,-1 1 10,0 2-11,-3 4 5,-1-4-3,-6 6-2,4 6 5,-4-1 5,0-6-10,-7 3 6,6 1 2,-8 1 2,-1 2-8,0 0 6,-4 0 11,0-4 19,-3 1 3,-6-1 3,2-1 2,1-4 8,-8 0-4,2-7 2,0 0-4,0-2-3,-2-4 0,2-3-4,3-3 2,3 0-6,0-5-6,3 1-9,-3-2 6,7-5-3,-1 3-6,-5-3-15,6 2-45,3-5-55,0 3-63,0-4-190,4 6-381,3 2 169</inkml:trace>
          <inkml:trace contextRef="#ctx0" brushRef="#br2" timeOffset="141075.6023">4914 12494 63,'0'0'112,"0"0"0,-1-7-11,1 7-8,-5-5-6,5 5-1,0 0-28,-5-4 9,5 4-3,0 0-15,-9-3-1,9 3-2,0 0-18,0 0 11,-9 8 1,7-1-1,-2 0-13,2 3 10,-2 2-10,2 6 6,1-4-8,-2 4 5,3 0 0,-2 3-6,4 6 7,1-4-7,0-5-5,-3 2-2,4 5 3,-2-2-4,-1-7-5,-1 2 2,3-2-14,-1 2 18,0-3-4,1 2 4,-3-6-8,0 0 1,0-3-3,3-1 3,-3 0-1,-2 0 0,2-1 0,0-6 13,0 7 12,0-7 5,-1 2 3,1-2-7,0 0 5,0 0-5,0 0-2,-7-15-5,3 7-4,1-2-1,-2 0-2,1-5 0,2 1-2,-3-1 4,4-3-1,-1-6-5,2 6-2,0-1 4,0-4-6,3-2-3,4 2 3,-1 0 1,-2-1-6,4 1 0,-2 7 1,0-2 1,2-7-6,0 7 6,4 3-2,-4-2-1,-1 2-6,1 0 3,0 1 1,2 1 0,-2 1 0,0 1-2,2 1 1,-2 2-5,0-1 5,-1 1-1,4 2-2,3 0 2,0-5-2,-3 4 1,2 5-2,-3-3 3,6 2-4,0-1 4,-1 4 0,-1 0-3,-5 7-2,0-3-3,4 3 7,-6 0-1,4 6 1,-2 1-5,-3 3 5,1 1-1,-3 0 1,-4 4-3,-3 3 2,2-1 4,-6-5-3,1 4 0,0-4-2,-2-1 1,2-1 0,-1 1 0,1-4 4,-2-2 0,5-1 1,-3-2-6,1-2 2,2 0 1,3-1-1,0-6-5,-3 9 4,3-9 1,3 5-2,-3-5-4,14 3 4,-10-3 1,9 2-1,4-2 1,-1 0-1,4 3 0,-1 0 3,-4 0-2,5 4-5,-5-2 1,4 2 6,-7-1-6,-3 3 5,-3 0-7,1-2 3,-1 2 7,-6-2-6,-5 7 6,-1-1-1,-3-2-1,-5 3 4,-4-3 2,-9-3-2,-3 5 1,-9-1 3,7-2 3,-5-3-3,2-4 1,4 2-2,1-5 5,2 0-2,0-3-1,1 3 1,1-4-4,7 0-1,4 1-1,0-1-3,4-2-43,-3 1-47,6 1-69,2-3-191,6-3-377,5 2 167</inkml:trace>
          <inkml:trace contextRef="#ctx0" brushRef="#br2" timeOffset="141541.9343">5715 12379 54,'0'0'149,"0"0"-3,0 0 0,0 0-4,0 0-6,0 0-5,0 0-4,0 0-4,0 0-9,0 0-6,5 3 1,-5-3 0,0 0 8,3 5-2,-3-5-9,3 5-6,-3-5-4,0 0 1,5 6 4,1-5 11,-6-1-5,10 4-6,0-3-5,8-1-11,-3 0-6,2 1-8,11-2-10,-2 1-7,2 1-3,1-2-3,1 0-4,0 1-5,-1-5-2,5 4-10,-4-4-3,13-1-8,-3-2-39,-8 2-39,-2 1-60,-4-2-69,-2 0-54,-7 3-212,-2 2-493,-2 1 219</inkml:trace>
          <inkml:trace contextRef="#ctx0" brushRef="#br2" timeOffset="141974.2397">5835 12628 100,'0'0'108,"-3"5"10,3-5-2,-9 4-1,9-4-13,0 6-1,0-6 3,-2 5 6,2-5 0,0 0-1,0 0 2,0 0 0,-1 7 2,1-7 0,0 0 11,0 0 3,12 3 0,-3-3-10,3 0-11,5 2 4,3 0 4,6-2-18,2 0-4,0 0 0,-2 7 0,6-7-6,-1 4-3,2 1-7,-2-3-5,13 3 1,4 1-9,0 1 1,4 0 9,-5 0-11,1-2-4,-4 1-8,1-3-3,-14 4-5,-4-3-5,-1 0-5,-6-1-5,-1 1 1,-10-1-2,2-1-5,-4 0-3,1-2-8,-8 0 2,12 1-1,-12-1-26,0 0-31,0 0-62,0 0-62,0 0-74,-32-3-83,23 1-173,-3-1-541,4-1 240</inkml:trace>
        </inkml:traceGroup>
        <inkml:traceGroup>
          <inkml:annotationXML>
            <emma:emma xmlns:emma="http://www.w3.org/2003/04/emma" version="1.0">
              <emma:interpretation id="{0B050202-05E0-40BB-9395-BBCC313AEE42}" emma:medium="tactile" emma:mode="ink">
                <msink:context xmlns:msink="http://schemas.microsoft.com/ink/2010/main" type="inkWord" rotatedBoundingBox="11999,14856 16047,15000 16010,16032 11963,15888"/>
              </emma:interpretation>
              <emma:one-of disjunction-type="recognition" id="oneOf16">
                <emma:interpretation id="interp80" emma:lang="en-IN" emma:confidence="0">
                  <emma:literal>dt36--h33.32f</emma:literal>
                </emma:interpretation>
                <emma:interpretation id="interp81" emma:lang="en-IN" emma:confidence="0">
                  <emma:literal>d+36=li33.32f</emma:literal>
                </emma:interpretation>
                <emma:interpretation id="interp82" emma:lang="en-IN" emma:confidence="0">
                  <emma:literal>dt36ti33.32f</emma:literal>
                </emma:interpretation>
                <emma:interpretation id="interp83" emma:lang="en-IN" emma:confidence="0">
                  <emma:literal>dt36=h33.32f</emma:literal>
                </emma:interpretation>
                <emma:interpretation id="interp84" emma:lang="en-IN" emma:confidence="0">
                  <emma:literal>dt36=li33.32f</emma:literal>
                </emma:interpretation>
              </emma:one-of>
            </emma:emma>
          </inkml:annotationXML>
          <inkml:trace contextRef="#ctx0" brushRef="#br2" timeOffset="145908.7763">8544 12027 2,'0'0'92,"0"0"-3,-10-7-11,10 7-8,0 0 6,-4-7 2,4 7-6,-6-1 3,6 1-10,-13-2-4,13 2 3,-9-2-14,4-1 10,5 3-13,-10-4-4,4 2-3,6 2-4,-11-2-3,11 2-7,-12-2 6,12 2-8,-10-3 4,4 1-3,-3 1-8,9 1 6,-18 0 0,18 0-4,-14-2-4,5 0 4,-5 2-11,14 0 7,-25 0 4,8 2-2,-3 0-6,-3 1 6,-6-1 0,6 1 0,-9 5-1,3-1-4,-2-2 6,0 2 1,-7 4 1,6-2-6,4 3 1,-9 6 0,2 3-3,-2 1 0,13-6-1,-9 7 0,10-2 3,5 3 1,0 1-2,7 2 2,-1 10-1,5-6-1,3-4 1,2 12-6,2-11 3,2 1 1,9-2 2,-2-1 1,3 2-2,3-6 3,8 3 0,-1-4-5,1-2 1,8-3 4,-4-1-5,1-5 3,0-1 1,-2 2 1,1-8-6,-8 1-1,1-4 5,7-4-2,-7 1-1,-3-1-1,0-5 4,1 2 2,1-2 0,-5-2-7,1-1 6,-1-4 4,-2 1 1,2-6-1,0-1-4,-1 0 1,-2-3-2,-2 3-1,-4-3 5,4 1 4,-3-1 0,2 0-6,-5-1 7,0 2 6,-3-2-4,3 1-7,-6 0 6,6 2 7,-6-2-4,0 1-2,0-1 6,0-4-3,3 7 5,-2-3-4,-1 0 3,3 5-3,0-3 1,0 0-2,3-2-5,-1 3 0,1-3 0,3 0 0,-1 4-6,1 1 2,2-3 3,-4 5-12,4 1 10,-2 2-3,-1 5 2,-2 2 2,3-5-4,-5 8-1,4-2-1,0 0 0,-4 3-3,-1 4-5,0-10 0,0 10-1,0 0-6,2-3 2,-2 3 1,0 0-5,0 20 7,-3-7-4,-1 7 1,3 8-3,1 8 3,-5 6-1,5-4-3,5 6 7,-10-4 0,5 3 2,0 2-3,5 1 1,-4-2 0,6 1 1,-6-2-1,4-3-1,-4 4 1,4-7 1,-2-1-2,3-4 3,0-4-1,2 1 1,3-1-2,2-2-7,4 9-26,0-10-39,-1-3-54,4 0-66,-2-3-68,3 0-165,-1-7-454,-3-1 200</inkml:trace>
          <inkml:trace contextRef="#ctx0" brushRef="#br2" timeOffset="146443.1544">9053 12315 52,'0'0'160,"0"0"-4,-9-1 2,9 1-6,0 0-8,0 0-2,0 0-8,0 0-2,0 0-8,0 0-9,0 0 3,0 0-5,37 1-9,-20-1-7,1 0-9,3 1-10,6 4-6,2-4-7,0-2-6,2 2-6,-1-1-4,13 0-4,-11 0-6,1 0-2,10-1-5,0-4-5,-5-1 0,-7 4-8,-1-3-5,-2 0-24,0 3-20,-8-3-28,7 2-25,-7 0-52,-1-1-34,-1 1-28,-4-1-124,-4 3-347,0 0 153</inkml:trace>
          <inkml:trace contextRef="#ctx0" brushRef="#br2" timeOffset="146743.3678">9452 11921 76,'0'0'115,"0"0"-8,0 0-4,0 0-9,-21 7 21,16 0 1,2 0-9,0 3 3,0 3 10,-2 5 3,4 4 8,1 4-10,0 1-8,4 10-1,-2 1-3,1 5 2,1-2-9,3 5-8,-4-5-6,0 4-9,-2-2-9,-5 0-2,4-3-8,-5-1-10,-1-2-4,-2 2-8,2-10-40,-6 7-63,6-8-77,-7-1-81,7-4-135,2 3-387,-1-7 170</inkml:trace>
          <inkml:trace contextRef="#ctx0" brushRef="#br2" timeOffset="148025.2758">10222 12113 56,'-1'-7'111,"1"2"-6,-3-2 3,3-3 2,0 2-8,0 2-11,-3-2-3,6-2 16,-3 6 8,0-4 2,0 3-6,0-3-8,3 0-6,3 2-5,-1 1-2,1-4-6,-3 2-8,4 2 1,3 1 1,0-7-8,1 8-3,3-2-5,6 1-3,6-2 0,0 1-4,3 3-2,3-1-7,11 3-2,4 0-8,-1 2 0,-5-1 3,-3 6-12,-4 1-2,-3-1-1,-2 3-2,-11 0-3,-1 0-2,0 3-3,-8 1 0,-4 2 0,-4 5-2,-1 4 2,-7 0-2,-7 3-6,-11 1 1,-5 2-3,-7-2-1,3-3 2,-7 1-1,4-5 1,-1 2-4,1-4 4,9-4 0,4-3 0,4-2-5,4-2 1,4-2-1,4 2 0,5-2 0,0-3-4,8 1 1,4 0-2,8-3-1,3 3-2,10 1-2,3-1 1,11 0-2,-1 1 1,-4 1 0,-7 1 5,-3 0-4,2 1 2,-7 0 1,-5 0 1,-4 2 1,-1-3-3,-2 3 5,-4-1-4,-4 5 1,1-6 5,-5 2 0,-9 1-1,-1 2-1,-2-3 2,-3 0 3,-10 5-1,2-7 2,-6 4-1,0-5 5,-3 0-3,-11 1-1,1-6 2,-1 2-2,3 0-1,10-2-2,-1-2 2,3 3 0,7-2-21,3-2-41,-4 0-45,8-2-67,2-2-175,4 0-376,2-1 166</inkml:trace>
          <inkml:trace contextRef="#ctx0" brushRef="#br2" timeOffset="148704.7574">11826 11992 100,'0'0'97,"-1"-9"-3,-9 4-8,7-1-15,2 1 11,-8 2-9,9 3 5,-5-6-10,-1 2 6,6 4-18,-13 0 2,13 0 11,-21 4-3,4 0-1,-3 1 0,-1 2-3,-4 4 1,-1 1 6,-5 1-2,-4 1-7,4 2-3,-2 2 11,5 0-7,-1 0 0,-2 5-9,10-6 1,-4 5-7,8-1-5,-1 3-3,-1 1 3,6-2-7,-3 13-3,2-7 0,5-1-3,3-3-6,3 5-1,-3-5 1,6 3-5,6-3 9,3 0-7,2 0 3,3 0-5,6-4 3,0 2 1,6-9-4,0 3-6,3-3 1,-1-3 1,-2-3 0,0-4-2,-5-1-2,-4 1-1,3-4 1,-6-7 3,0 7 5,-5-4-4,-4-3-1,4-1 3,-5-7-3,1 2-1,-4-2 16,-2-5 1,-4 2-1,1-5-3,-10 2-3,-1 0 5,1 4-2,-8-1 0,-4 3-4,-1 0-3,2 6-1,-3-2-2,-16 4 0,13 6 0,-13 0-8,-4 3-39,4 4-58,1 0-87,1 6-251,19-4-463,5-1 206</inkml:trace>
        </inkml:traceGroup>
        <inkml:traceGroup>
          <inkml:annotationXML>
            <emma:emma xmlns:emma="http://www.w3.org/2003/04/emma" version="1.0">
              <emma:interpretation id="{6EA3D0C8-06E7-415D-9560-06016FB6611D}" emma:medium="tactile" emma:mode="ink">
                <msink:context xmlns:msink="http://schemas.microsoft.com/ink/2010/main" type="inkWord" rotatedBoundingBox="16789,15162 20278,15305 20237,16298 16749,16155"/>
              </emma:interpretation>
            </emma:emma>
          </inkml:annotationXML>
          <inkml:trace contextRef="#ctx0" brushRef="#br2" timeOffset="150828.8453">12607 12180 32,'0'0'150,"0"0"-11,-14 0-7,14 0-14,0 0-7,-7 1-7,7-1-4,0 0-4,0 0-12,-14 2-1,14-2 2,0 0 3,0 0-3,-6 1 5,6-1 1,0 0-2,0 0 0,0 0-2,0 0-1,0 0-4,0 0-1,0 0-7,0 0-1,0 0-3,0 0 0,0 0-1,38 6-19,-23-6 6,5 0-5,0 1-7,6-1-2,2 1-4,1 2-4,0-1-3,5 2-3,9 0-3,-1-1-2,-9 1-7,10 0-30,0 0-20,-1-1-33,-1 2-22,-7 0-36,-3-3-38,-1 3-45,-10-3-158,0 3-397,-3-4 175</inkml:trace>
          <inkml:trace contextRef="#ctx0" brushRef="#br2" timeOffset="151148.069">12607 12662 41,'0'0'177,"0"0"-4,0 0-2,-4 7-4,4-7-2,0 0-1,0 0-7,0 0-4,0 0-7,0 0-6,0 0-8,0 0-9,0 0-5,0 0-1,29 0-10,-11 0 1,5 0-7,5 2-4,4 0 4,9 0-11,7 1-6,-3 0-5,7 1-7,-5-2-8,1-2-6,-2 5-11,-3-3-14,-3 2-14,-10-1-28,4-3-33,-8 0-37,0 0-41,-9 0-48,0 0-60,3-1-199,-9-3-462,0-1 205</inkml:trace>
          <inkml:trace contextRef="#ctx0" brushRef="#br2" timeOffset="153016.1134">14314 12151 110,'3'-7'166,"-2"-4"0,-1 5-12,0-1-11,0-4-10,-1 7-7,-2-2-4,3 6-6,-2-12-15,2 8-5,0 4-5,-1-9-11,1 9-8,-2-4-4,2 4-10,0 0-11,-5-5-4,5 5-4,0 0-4,-13 18-9,5-10 12,0 6-3,-1 4 5,-5 4 2,4 6-2,-7 5-3,3 2 0,0 3-1,0-2 0,3 3-5,-2-1-1,-3-2-2,3-3-3,2-7-3,0-1-2,0 0 1,-1-4 0,4 1-4,-1-2-2,5-6 0,-3 0 0,1-2-7,2-1 1,2-4 3,1 0-1,-4 1 2,5-5-2,0-3 1,6 9-7,-1-7 4,-5-2-2,14 0 3,-4 0-3,7 0 2,0-2-4,5 2-3,-3-2 3,9 0-2,-8-1-1,8 1 3,-1 1-4,-7 2-1,6-2-2,-4-1 3,-2 0 0,-2 2-1,2-2-4,-3 2 5,1 0-1,1 0-2,-5-4 4,3 1-2,-1 1-2,-5-2 4,-3 1 1,6 0 0,-4-3 1,0 2-1,0-1-2,-2-2 2,0 0-1,-2-2 8,0 0 12,-5 2 6,4-2-4,-5-2-1,2 6-5,-1-4 5,-1-2 12,0 4 0,-3 2-5,-2-2-4,-1 1-5,6 6 2,-6-7-8,-1 7 1,7 0-5,0 0 5,-14 13-5,6-1 6,2 1 1,0 5 0,0 0-1,1 4 1,2 3 1,3 0-3,3 2-2,0 0 1,-3-2-1,2 0-8,2 0-26,-2 4-39,2-1-33,-4-3-39,2 1-43,-1-2-49,-1-8-214,0 0-471,0-5 209</inkml:trace>
          <inkml:trace contextRef="#ctx0" brushRef="#br2" timeOffset="153602.6773">14972 12322 117,'2'-7'136,"-1"2"-7,2-2-10,0 0 0,-1-4-8,7 0 4,-4 0-14,4 1 2,0-2-10,-1 6-1,2-6-7,1 5-2,-5 3-5,2-2-8,1 1-2,5 3-6,-3 0-9,3 0-9,-2 2-1,5 4 6,-7 3-12,4 0-6,0 3-1,-2 0-5,-1 2 0,-8 3-4,-1-1 1,2 3-2,-4 2-3,0-1-2,-4 2 0,1 3-4,-8-2-3,3-3 2,-4-3 0,4 0-1,-6 6 0,4-7-6,0 0 1,0-2 0,1 1 2,4-5-4,-1 2 2,3 2 2,3-5-5,0 4-5,3-4 0,3 0-4,2 6 4,7-2 2,-1-3-4,6 10 0,0-4 1,1 2 4,1-1-6,-4 1 1,-1 0 1,0-2 1,-8 0 1,-1-1 1,-2 3 3,-3-2 12,-6 0 7,-3-3 2,-2 6 4,-9-9-4,-9 6 1,-2-1 3,-10-4 1,-6 0-4,-1-2 2,-4-2-4,9 1-3,9-5-3,1 2-7,4-3-19,9-3-34,-3 3-44,9-1-50,3-5-220,7 2-390,1 4 173</inkml:trace>
          <inkml:trace contextRef="#ctx0" brushRef="#br2" timeOffset="154173.582">15637 12405 2,'4'-6'147,"-2"-1"-12,4 1-6,0-1-17,2 1 0,-1 0 2,6-1-8,-1 2-11,3 3 8,4-2 0,-1 3 0,2 1-12,3 1-4,-5 3-7,2-1-9,0 8-7,-1-4-1,-4 6-5,-1-1-3,-2 3-2,-3 1-8,1 1-5,-7-2-1,-2 3-3,-2-1-5,-2 1 0,-4 0-5,-3 6-9,0-5 7,-2-1-4,-2 2-3,2-6 0,6 1-8,-2-3 0,2 2-4,3-2 6,0-1-10,3 3 2,3-3-4,-1 0-4,-1-2 5,10 5-4,-5-3 4,3 3-7,-1-2 8,6 2-3,-2 3 0,3 2 2,2-1 8,0 3 1,2 3 7,-4-1 9,2-5-5,-8 4 9,0-9 7,-6 6 5,0-6 8,-3-1 0,-6 2 1,-5-1-2,-2-2 8,-4 1-2,-5 1-9,-5-4 0,-1-2-6,0 2-5,2-3-4,-1 0-26,5-6-33,-2-3-49,10 3-52,0-2-56,0 0-232,14 2-454,-3-6 201</inkml:trace>
        </inkml:traceGroup>
        <inkml:traceGroup>
          <inkml:annotationXML>
            <emma:emma xmlns:emma="http://www.w3.org/2003/04/emma" version="1.0">
              <emma:interpretation id="{B5DC5A8C-C196-4AAC-A578-72EEBF01EBFA}" emma:medium="tactile" emma:mode="ink">
                <msink:context xmlns:msink="http://schemas.microsoft.com/ink/2010/main" type="inkWord" rotatedBoundingBox="20856,15648 24021,15778 23983,16698 20818,16568"/>
              </emma:interpretation>
            </emma:emma>
          </inkml:annotationXML>
          <inkml:trace contextRef="#ctx0" brushRef="#br2" timeOffset="154444.4426">16645 12931 265,'-8'-4'280,"8"4"-19,0-4-12,0 4-15,-6-4-16,6 4-15,0 0-19,0 0-19,-5-9-14,5 9-16,0 0-20,0 0-33,0 0-34,-3-2-44,3 2-55,0 0-59,0-7-76,0 7-189,0 0-405,5-7 179</inkml:trace>
          <inkml:trace contextRef="#ctx0" brushRef="#br2" timeOffset="154963.806">16887 12655 68,'0'0'179,"0"0"-12,0 0-1,6-11-14,-6 11-11,6-5-18,-1 1-15,3-1-4,-2 3-4,6 0-12,2-3-4,1 3 7,8-2-17,2 3 14,4 1 3,-1 0-8,5 1-4,0 2-5,8 4-3,-12-4-3,4 8-6,-7-4-4,-10 2-9,3-2-5,-5 7-5,-5-3-2,2 2-5,-8 0-2,-3 4-4,-8-3 0,2 5-1,-8 5-9,-3-2 1,-3-4-6,-1 4 2,-1-4-3,2-1-4,-3 2-6,2 1-3,7-8-12,5-1-8,-2 1-4,2-1-3,-2-3 4,7 0 1,0 3 4,3 0 1,-4-4 5,11 5 0,1-3 4,0 4-2,1 3 1,9-5 7,-2 10 0,5-3 5,0-2-5,2 4 7,-4-2 6,-4-4-1,-5 1-1,2-1-3,-7 0 7,2-2 0,-2-1 5,-4-1 2,-4 0 0,1-3 0,-4 1 0,-4 2-2,-3-3 1,-6-2-3,-6 6 2,3-6-1,-5-3-1,-4 1-9,6 3-20,-1-4-34,5 0-38,-4-2-46,9-2-58,2-3-170,6-1-391,-1 6 173</inkml:trace>
          <inkml:trace contextRef="#ctx0" brushRef="#br2" timeOffset="155457.1563">17791 12742 71,'3'-5'140,"9"-1"-11,-4 1 4,9-2-16,0 4-2,3-3-4,4 1-1,1 1-9,3-1-5,-8 5 0,-4 0-10,1 0-4,0 4 5,0 1-10,-6 2 7,0 5-4,-5-1-8,0 5-2,-5 2-2,-7 0-10,5 7-2,-12 1-3,0-2-3,-1 2-4,-8 3-4,2-4-3,-3-3-2,2-2-4,1 3-2,0-4-2,0 1-4,5-1-3,1-9-2,2 4-3,5-7-5,1 0 4,0 4 1,3-4 4,0 0 11,6 1 5,0-1-1,8 0-2,4 0-5,5 0-1,12-2-1,13 1-1,4-1-2,5-2-4,6 4-13,16-7-15,4-3-18,4 3-36,-2-5-31,-2-2-35,-4 0-34,-20-3-38,-6-1-162,-5 3-392,-4-3 173</inkml:trace>
          <inkml:trace contextRef="#ctx0" brushRef="#br2" timeOffset="156241.4659">19122 12888 97,'0'0'119,"0"0"0,-11-1-1,11 1 4,0 0 0,0 0 3,0 0-4,0 0-2,0 0 1,-9 1-5,9-1-6,0 0-3,0 0-4,0 0-7,0 0-7,0 0-7,0 0 1,0 0-1,17 10-7,-8-9-2,0 2-1,0 1-1,10-1-7,-4 4-4,5-3-4,11 3-3,-1 0-5,4-2 0,7 1-7,1 1-7,2 0 1,-4-2-4,2 0-5,-9-4-6,6-2-19,1 1-7,-6 1-13,-7-5-18,1 2-28,-7 2-22,-1-5-22,0 3-1,-9-2-28,-2 3-29,-4-2-17,-4-2-132,-1 5-344,0 0 153</inkml:trace>
          <inkml:trace contextRef="#ctx0" brushRef="#br2" timeOffset="156577.0741">19289 12596 54,'0'-7'166,"0"7"-6,0 0-2,0 0-8,0 0-9,0 0-2,0 0 12,-8 16-5,8-6-5,0 1 1,0 6-2,0 5-3,2 0 3,1 8-3,0-3-9,-3 13-4,0-1-11,-3 4-3,-2-1-11,2 3-10,0 1-11,0 1-3,3 3-7,-3-3-7,3 0-16,-3-1-44,1-3-51,-1 1-61,8-3-76,-2 0-77,-3-1-150,0-5-448,3-5 199</inkml:trace>
        </inkml:traceGroup>
        <inkml:traceGroup>
          <inkml:annotationXML>
            <emma:emma xmlns:emma="http://www.w3.org/2003/04/emma" version="1.0">
              <emma:interpretation id="{CCE284FB-CC3F-4CDC-8D02-40DAD0EE3C05}" emma:medium="tactile" emma:mode="ink">
                <msink:context xmlns:msink="http://schemas.microsoft.com/ink/2010/main" type="inkWord" rotatedBoundingBox="24660,15340 28421,15494 28367,16792 24607,16638">
                  <msink:destinationLink direction="with" ref="{2EBC9FE8-4EEF-4661-BF3C-A41C6D687D2D}"/>
                </msink:context>
              </emma:interpretation>
            </emma:emma>
          </inkml:annotationXML>
          <inkml:trace contextRef="#ctx0" brushRef="#br2" timeOffset="157597.1114">20549 12719 6,'-5'-6'123,"5"6"-1,-6-7-2,-2 2-16,2 2-2,-3-3 3,1 1 1,1 1-4,-6-1 0,3 2-5,0-3-7,0-1 2,2 5-1,2-2 2,1 3 0,5 1-1,-9-7-6,8 3-8,1 4-8,-2-9-6,2 9-6,9-9-4,2 4-10,3-1-3,1-2-3,11 2-8,0 1-3,5-2 0,-3 1-4,5 1-3,0 2 0,-10 0-5,7 3-1,-7 0-7,2 0 2,-5 4 1,-3 2-5,-2 2-3,0 2-2,-7 4 1,1 0 0,-4 4-3,-2-2 4,-3 9-1,-3 0 1,-5-2 2,-4-2-3,-5 3-3,-1-3-1,-1 2 3,1 1-2,-4-3 1,9-3-5,0-4-4,-1-1-4,7-1-1,-1 1 1,2-1 0,0-3 3,4 2 0,-2-4 2,4 4 6,4-4-5,-2 4 2,4-4 0,8 4-5,0 4 3,-1-7 3,7 9 1,2 0-2,1-3 3,-6 4-2,-3-6-2,-2 3-6,0-1 7,-3 0 0,-3 0 2,-4 0-1,-2-4 10,-2 2-3,-4-2-1,-1 0 3,-6 2-2,-4-2 3,-7-2 5,-4 2-3,-1-2 1,-15-2 1,5-5-9,9 1 8,-4-2 1,5-2-7,3 2-19,-1-1-20,8-1-36,3-7-57,1 3-202,3-1-359,2 0 159</inkml:trace>
          <inkml:trace contextRef="#ctx0" brushRef="#br2" timeOffset="158057.7281">21910 12518 53,'-38'7'183,"-7"5"5,-2-2-10,-1 7-9,-1 1-3,1 1-11,-5 8 0,7-2-20,4 5 1,5 3-10,2 0-9,1-1-7,8 6-4,6-2-1,0 12 2,6-2-7,14-3-10,0 5-3,8-3-7,4 2-3,7 0-6,4-1-3,1-3-9,4 0-8,3-6 0,1-3-4,2-7-5,-11-8-3,3-5 0,-6-4-2,-5-7 3,-1 1-3,-2-10-13,2-1 0,-6-4 1,-2-5-5,-6-7 1,0-4-3,-8-8-6,-10-5-3,-4 3-3,-5 2-2,-1 0 2,-6 3-14,0 7-12,-1 3-13,3-1-33,3 9-35,0 2-40,-4 6-42,7 3-32,-1-1-220,7 6-471,6 0 210</inkml:trace>
          <inkml:trace contextRef="#ctx0" brushRef="#br2" timeOffset="159309.4167">22354 13237 17,'6'6'238,"-2"-1"10,4 1-8,6-2-7,4 6-7,-3-6-8,13 0-14,1 0-12,2-1-18,0 1-3,10-4-16,5 2-15,-4-4-17,1-2-8,-1 3-10,0-2-13,-4-3-4,2 2-11,0-3-11,-12 2-1,-1-1-8,-7 2-19,-6 0-18,0 1-28,-6 2-35,-1-1-37,-7 2-25,0 0-40,0 0-47,0 0-75,0 0-144,-37-4-445,17 4 198</inkml:trace>
          <inkml:trace contextRef="#ctx0" brushRef="#br2" timeOffset="159301.4105">22530 12863 120,'-6'-3'200,"3"-2"6,3 5 3,-9-4-3,9 4-7,-2-6-10,2 6-7,-3-4-9,3 4-18,0 0-13,3-10-17,-3 10-14,14-5-10,-3 5-12,5 1-9,3-2-5,2 1-11,7 4-15,0-3-10,5 5-13,-3-5-9,9 3-24,-8-1-26,0 1-29,3-2-34,-7-1-41,5-1-41,-4 0-196,1-1-406,-4 1 180</inkml:trace>
          <inkml:trace contextRef="#ctx0" brushRef="#br2" timeOffset="161019.6272">24147 12442 22,'2'-10'115,"1"1"-2,0 0-11,-3-1-10,0 2-3,3-6 11,-3 6 2,0 1-6,0-5-7,-3 5 1,0 1-1,3-1-1,0 7-20,-5-7-2,5 7-9,-9-4-7,9 4-3,-14 11 12,2 1 11,-3-4-7,-4 11 1,-2 3-11,1-4-1,2 5 0,-9 5 1,3 3-2,-1-1-3,2 1-2,-3 2-3,0 2-4,-8-2 4,1 3 1,2-2 1,-6 0-10,2 2 0,4-4-1,-7 0-2,4 0-5,6-3 1,2-3-3,5-5-3,7-2-3,2-7 3,-2 1-5,6 0-5,2 0 3,3-3 1,3-1-3,3 3-1,3-6 0,5 7 1,6-3-2,4-2 0,7 2-1,4-2-3,10 2 3,-1-3-6,-9-2 2,11-2-1,2-3-4,-11 0 2,-4 0 1,4-3 0,-6-2-4,2 2 0,-1-1 2,-7-2-4,-4 4 2,-1-3 2,2 3-2,-6-1-2,0 1 3,-6 0-2,3-1 1,0 1 2,0 1 0,-6-4-3,-4 5 4,12-3-1,-12 3-2,11-2 2,-11 2-1,12-5-1,-10 2 1,4-2-3,0 2 6,-6 3-2,8-9 0,-5 4 1,0-4-1,-3 0 0,0 5-1,0-9-5,0 1 4,-3-2-2,0-2 5,-3 2-4,-2-3-1,2 3 1,-2-1 0,-1 1-1,-2-1 2,-2 4-2,-3-3 7,2 3-5,-1 1 6,3 3 0,1 0-1,6 3-2,-1 0-4,0 0-4,6 4 6,-11 11 11,5-1 1,2 8 21,-1 5-2,4 12 0,-3 2 16,4 2-14,-1 4-1,6 4 3,1-4-8,-5 1-1,2 2 1,-3-3-5,3 2-1,-3-2-3,0-4-15,2 0-21,-4-3-27,2-5-54,-3-3-53,3-3-59,0 4-241,-1-10-488,-1-4 215</inkml:trace>
        </inkml:traceGroup>
        <inkml:traceGroup>
          <inkml:annotationXML>
            <emma:emma xmlns:emma="http://www.w3.org/2003/04/emma" version="1.0">
              <emma:interpretation id="{8F1BA8BA-CD82-4471-B3A3-8EF1EDB84C8B}" emma:medium="tactile" emma:mode="ink">
                <msink:context xmlns:msink="http://schemas.microsoft.com/ink/2010/main" type="inkWord" rotatedBoundingBox="28835,15782 32850,15946 32807,16979 28792,16815">
                  <msink:destinationLink direction="with" ref="{2EBC9FE8-4EEF-4661-BF3C-A41C6D687D2D}"/>
                </msink:context>
              </emma:interpretation>
            </emma:emma>
          </inkml:annotationXML>
          <inkml:trace contextRef="#ctx0" brushRef="#br2" timeOffset="161577.0243">25084 12794 31,'-11'-9'180,"0"-3"-12,-4 1-15,1 0-10,-3 2-8,-3 2-7,-4 0-3,-3 3 0,-2 1-8,-1 3-13,2 3-15,-3 1-7,1 5-3,2 3-5,0 2-7,2 1-5,5 5-7,4-1-11,0 2 2,0 1-4,5 2-8,0 1 3,4 0-6,2 0 2,10-6-4,3 4-4,0 1-5,2-3 0,5 1 1,0-12-3,8 8-8,2-11-3,2 5-6,5-6-6,0-4 0,-1-4-1,2-5 5,8-7 2,-12 5-3,-2-7-5,5-7 5,-1-3 0,0-4-1,-14 5 1,4 3-1,0-1 5,-9-1 6,4-1 7,-7 14 12,-2-4 11,-6 5 2,6-1-5,-4 4-4,-2 1-3,0 1-5,0 5 0,0 0-4,0 0-2,-22 15 1,7 0 1,-2 5 2,0 5 1,-4 11-1,-2 1 1,1 5-1,2 2 1,5 3-4,1-1-7,5 1 8,-2-1-1,11 2-2,-4 4-3,2-6-7,2 4-29,2-4-32,-2-3-35,-2 0-48,7-15-55,-5 1-203,1-3-428,-1-7 190</inkml:trace>
          <inkml:trace contextRef="#ctx0" brushRef="#br2" timeOffset="162077.3789">26063 12685 157,'-13'-4'183,"1"1"-25,-2 0-1,-1-1-7,-3 4-2,2 0-12,-4 2 1,0 3-8,-4 2-15,-1 4-3,-7-1 16,-3 12-7,-5 1-5,0 0-5,3 5-9,-1 4-4,1 4-10,0 2-2,0 0-10,3 5-6,2-4-6,11 6-6,-1 0-7,7 1-2,7-5-4,5 5-6,9-3-6,2-1 1,9-5-3,6 0-4,4-2-3,7-6 0,0-1 0,6-6-4,0-4-1,-11-8-1,0-2-2,-1-5-4,-8-3-1,1-4 1,-2-7-7,-6-1-5,-5-7-6,-2-6-4,-12-1-3,0-3 0,-2 4 2,-13-8 4,-8 2-3,-4 6 0,-3 2 7,-7 3-23,-2 1-14,-1 6-20,0 1-26,3 6-35,3 1-40,12 5-31,2 1-204,8 3-428,1-2 190</inkml:trace>
          <inkml:trace contextRef="#ctx0" brushRef="#br2" timeOffset="162634.7724">26386 13144 101,'0'0'169,"-13"-8"-4,7 2-13,6 6-3,-20 0-2,9 0-13,-1 0-8,12 0-15,-20 0-5,9 0-8,3 2-11,8-2-12,-14 0-9,7 2-10,7-2-2,-10 9-7,6-4-6,1 0-3,-2 0-2,4 3 2,-4-2-4,4-2 4,-4 2-9,3-1 0,2-5-1,0 10 7,-1-6 5,1-4 6,0 7 7,0-7 13,0 0 2,8 6-2,-8-6-1,0 0-1,19-6-6,-12 3-6,0-1 10,-1-3-2,-1 0-1,4 0-1,0-4-8,1 0-6,-4 1-5,5 1-2,-4 0 5,-1 0 14,-3 3 5,2-1-5,0-1-1,-2 4-7,1-1-6,-4 5-6,2-6-9,-2 6-2,0 0 2,0 0-5,-12-7-4,4 6-3,8 1-4,-20 12-6,11-11-15,-2 2-19,0 4-31,1 7-37,-3-7-37,4 8-43,1-3-74,-4 1-243,11 1-536,-3-6 238</inkml:trace>
          <inkml:trace contextRef="#ctx0" brushRef="#br2" timeOffset="164455.0717">26838 12976 8,'0'0'128,"0"0"-9,-14-10-8,14 10 7,0-6-23,0 6 0,-6-7-12,6 3 4,0 4 3,-2-7-2,2 7-3,0-9-11,0 9-5,0-9-12,2 4-4,-2 5-8,6-9-6,-2 7-2,-2-4-4,-2 6-2,12-4 2,-4 0-12,0 1-4,10-1-12,-3 1 10,5 3 1,8 0-7,0 3-1,-1 1 3,1-3-20,-4 5 11,-4-2 3,3 2-1,-9 2 6,6-1-11,-8-2-8,-2 6 8,0 2 0,-7 1 2,-3 3 3,-7-1 2,-6 6-2,-2-1-4,-5 1-3,-1-4 1,-5 0 3,-4 7 1,6-7 5,-1-3-4,5 2-4,-3-1 8,8-6-7,0 0-1,2-2 0,6 2 2,-1-6-3,3 3 4,7 0-2,3 0 1,2 0 1,5 1-3,4-1 1,8 6 0,1-5-3,4 6-4,-6-2 11,2 1-12,-7-1 1,1-1-2,-6 1 7,-5-1-4,0 1 5,2 3 5,-8-3-4,-2-3 11,-2 2 3,-4 1 14,-6 1-2,0-1 6,-4-4-10,-1 2-1,-7-1-1,-4 2-1,2-6-4,-1 1-1,1-3 3,-4 3-6,3-6-13,7 2-22,0-4-26,4-4-34,-2-1-37,3 4-41,1-4-85,-1-1-269,4 2 119</inkml:trace>
          <inkml:trace contextRef="#ctx0" brushRef="#br2" timeOffset="164967.4265">27533 12976 115,'7'-6'112,"-7"6"-10,8 0-7,-8 0-13,9-1-11,-9 1-14,0 0 6,16 5-14,-13-1-5,3 3 4,0 4 10,0 0-4,2 3 3,-4 5 11,3-2-9,-6-1-2,2 9-4,0-5 11,-1 3-5,-7-6-5,5 4-6,-1-3-3,-2-1-8,-2-2 3,0 0-5,2-1-2,-3 0-3,0-3-2,-2 0-5,-1-1 22,-3 2-1,-2-5-3,0 4-2,0-4-3,-4 0 3,4 0-4,-6 0-2,6 0-3,-1-3-3,-3 2 1,4 2-10,2-3 1,2 1 2,4-1-6,-3 1-1,1-1 4,5 0-3,-3-1 0,6-4 4,0 12-2,9-5 7,2-1-1,9 1-2,6 0-1,3 5-4,19-1 1,1 0-2,2-2 3,-2 2-7,-3-10 5,3 5-29,-2-5-42,-4-1-27,2-4-42,-4 1-64,-7 2-151,-5-10-365,0 4 162</inkml:trace>
          <inkml:trace contextRef="#ctx0" brushRef="#br2" timeOffset="165660.9186">28147 13141 54,'0'-7'158,"0"7"-19,0 0-12,0 0-13,0 0-8,0 0-2,-13 14-4,13-4-9,-3 5-2,-1 2-3,-2 0-7,-1 1-6,6 0-4,-1 7-6,-2-2-3,2-3 4,-2-2-10,2-1-1,-3 1-11,4-4-2,1 0 0,-2-1-3,-2-1-2,4-2-5,-6-3-1,6 0 0,-2-3 5,2-1 14,0-3 11,-1 7 3,1-7-10,0 0-3,0 0-2,0 0-1,0 0-12,7-25 0,-5 18-4,5-6 0,6-1-7,-6 2-1,6-5-2,7-2 1,-2 0-7,-1 2-1,1-1 2,-1-1-8,-3 9 4,9-7-1,-8 6-7,4 3 3,-4 1-1,1 3-4,-3 0 2,1 2-3,-6 2-1,4 0-2,-6 4 0,2 3 2,-7 2 0,4 2-2,-5 3 0,-5 2 3,4 4 6,-7-2-8,2 5 0,0 2 1,-2-2-2,2-2 3,-2 3-3,2-5 1,3-4 3,-3 1-3,2-2 3,0-3-4,0-3 3,-1-1 7,2 3-5,3-7 1,0-3 0,-1 5 6,1-5-8,0 0 1,0 0 1,0 0 0,7-30 2,-4 21 1,5-7-2,-2 3 8,8-2-2,4-7 1,-4 2 2,6-1-8,-4 1 2,-3 6-2,0 2 4,0-5 5,1 9 0,5-3-6,-10 1-1,9 7-1,-8 3-1,2 0 0,0 3-2,2 11 1,-6-2 0,1 4-1,1 7 4,-3 4-5,-3 0 2,2 10 0,-3-2 1,-1-6 0,-8 2 2,0 6-27,0-9-34,-5-2-46,-1 3-66,-2-8-85,-5 1-129,2-5-411,-3-1 183</inkml:trace>
        </inkml:traceGroup>
      </inkml:traceGroup>
    </inkml:traceGroup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57:57.6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819C427-1324-4BAD-811B-9ADA9FF88772}" emma:medium="tactile" emma:mode="ink">
          <msink:context xmlns:msink="http://schemas.microsoft.com/ink/2010/main" type="writingRegion" rotatedBoundingBox="26761,7775 28098,7775 28098,8332 26761,8332"/>
        </emma:interpretation>
      </emma:emma>
    </inkml:annotationXML>
    <inkml:traceGroup>
      <inkml:annotationXML>
        <emma:emma xmlns:emma="http://www.w3.org/2003/04/emma" version="1.0">
          <emma:interpretation id="{C0E029FE-8852-4058-9789-713A671B4D6A}" emma:medium="tactile" emma:mode="ink">
            <msink:context xmlns:msink="http://schemas.microsoft.com/ink/2010/main" type="paragraph" rotatedBoundingBox="26761,7775 28098,7775 28098,8332 26761,83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67BB0E-4C4B-4FE6-A450-2D3C373D86F5}" emma:medium="tactile" emma:mode="ink">
              <msink:context xmlns:msink="http://schemas.microsoft.com/ink/2010/main" type="line" rotatedBoundingBox="26761,7775 28098,7775 28098,8332 26761,8332"/>
            </emma:interpretation>
          </emma:emma>
        </inkml:annotationXML>
        <inkml:traceGroup>
          <inkml:annotationXML>
            <emma:emma xmlns:emma="http://www.w3.org/2003/04/emma" version="1.0">
              <emma:interpretation id="{8659E202-CFC9-404A-810B-055C0EEAE9AB}" emma:medium="tactile" emma:mode="ink">
                <msink:context xmlns:msink="http://schemas.microsoft.com/ink/2010/main" type="inkWord" rotatedBoundingBox="26761,7775 28098,7775 28098,8332 26761,8332"/>
              </emma:interpretation>
              <emma:one-of disjunction-type="recognition" id="oneOf0">
                <emma:interpretation id="interp0" emma:lang="en-IN" emma:confidence="0">
                  <emma:literal>L</emma:literal>
                </emma:interpretation>
                <emma:interpretation id="interp1" emma:lang="en-IN" emma:confidence="0">
                  <emma:literal>h</emma:literal>
                </emma:interpretation>
                <emma:interpretation id="interp2" emma:lang="en-IN" emma:confidence="0">
                  <emma:literal>k</emma:literal>
                </emma:interpretation>
                <emma:interpretation id="interp3" emma:lang="en-IN" emma:confidence="0">
                  <emma:literal>-</emma:literal>
                </emma:interpretation>
                <emma:interpretation id="interp4" emma:lang="en-IN" emma:confidence="0">
                  <emma:literal>K</emma:literal>
                </emma:interpretation>
              </emma:one-of>
            </emma:emma>
          </inkml:annotationXML>
          <inkml:trace contextRef="#ctx0" brushRef="#br0">22551 4610 52,'0'0'134,"-6"-3"-8,6 3-9,0 0-9,0 0-5,0 0-8,0 0-5,0 0-12,0 0-4,0 0-4,0 0-5,0 0-6,0 0-2,26 1-8,-26-1-7,20 6-2,-7-3-4,0 2 2,3 1-5,2 2-6,-2 2 0,-3 2 4,9 1-3,1 6 0,-12-3-5,5 4 16,-2 5 1,-3-4-9,-5 5 8,0-10-4,-4 7 3,-2 3 14,-3-2 0,-5 1 8,-3 0 10,-4-6-2,0 3 9,-2-10 0,-5 4-3,1 1-2,1-5 13,1 0 0,4-6-7,1 0-4,2-1-7,4-2 4,2 3 5,0-1 8,0-5 17,6 0 5,0 0-7,0 0-8,0 0-6,40 0-10,-9-4-5,18 8-6,4-4-11,26 0-4,8 2-5,7 5-2,2 0-7,-2 2-2,3 2-1,-5-4-6,-5 2-3,1 0-3,-8-4-3,-30 5-12,-1-9-19,-7 1-21,-9 1-16,-6-1-12,-12 0-27,-3-4-54,-4 2-58,-2-2-72,-6 2-272,0 0-590,0 0 261</inkml:trace>
        </inkml:traceGroup>
      </inkml:traceGroup>
    </inkml:traceGroup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6:01:04.18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550 0 106,'0'0'110,"0"0"-1,0 0-9,0 0-14,0 0-7,0 0-5,0 0-14,0 0-6,0 0-4,0 0-3,0 0-7,0 0-7,0 0-7,-14 8 2,14-8-6,0 0-2,0 0-3,0 0 2,-1 5-2,1-5 6,-5 5 7,5-5 6,-3 7 8,-2-1 4,-1 1 14,-2 1 1,2 0-6,-4 3 1,-4 2-1,-3 2-1,-3 5 7,-8 6-1,8-7 1,-9 8-4,0 2-2,4-10-10,2 2-5,-1-3 3,2 5-11,-5 3-3,7-7-2,0 0 1,6-6-1,-3 9 0,2-11-3,4 6 2,-3-8-3,4 8-7,-1-6 0,0-1 0,3-1-2,1-2-3,1-1 0,-2 2 1,2-1-2,0-1-3,1 1 0,0-2-2,1 1-1,2-1-2,-2-2 0,4-3-1,-8 7 6,6-1-4,2-6 0,0 9-2,0-9 2,0 7-1,0-7 0,7 7 1,-6-3 3,5-1-1,-3 1 1,5-2-2,3-1 0,1 3-1,3-4 2,1 0-1,1-4 1,1 3-1,0-1-1,4 2-3,4-4 2,-4 3-2,-3-1 0,3 0 3,4-4-5,0 5 5,-6-1-1,-3 2-2,3 0-1,-2 2 2,-4-4-5,1 4 2,-7-2-1,3 0 5,-2 0 1,-9 0-5,14-2 3,-14 2 0,11 0 3,-11 0-4,9-4 5,-9 4-1,6-3 1,-1-5-1,-5 8 0,3-7 6,-3 7 6,3-10 0,-3 5 0,3-2-6,-3 0 2,0 1-1,1-2-1,-1-3-1,5 1-5,-4 2 3,-1-3-1,0 1-1,0 0 0,0-1-2,0 3 1,4 2-1,-4 1-1,-4-4 5,4 9-4,0-8-1,0 8-2,0-10-5,0 10-2,0 0 3,0 0-2,0 0 0,-13 13 5,5 1 5,-1 1-1,-2 10 5,5-1 2,-2-1 2,-4 4-2,4 9-2,1 0-1,0-8 4,6 13-6,-1-12 0,-2 8 0,2-9 4,2 3-31,-6-6-30,2 0-48,0 0-46,0-11-53,-4 4-219,2-2-448,0-7 198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6:01:04.2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691 43 141,'-2'-10'140,"1"6"-10,-6-2-9,3 2-6,-4-1 1,2 2 4,-2-3-8,2 5-4,-6-2-12,4 2-11,-6 1-9,1 1 3,-4 2-1,-3 1-2,-5 4 0,2 1-3,-3 2 0,-3 3 0,1 0 4,-5 4-10,-6 1 0,6 6-3,-1 2 0,-2 2-6,4 0-1,3 1-9,0 2-3,1 4-8,2-3 7,6 2-9,-1-3-2,7-6-3,3 3-3,4 0-2,0-1-3,7 1-2,7-2 4,0 0-3,4-2-1,4-2-1,1-6-5,-3-4 5,7 3-8,-1-5 2,-1-4-2,-2-1 1,4-3 0,-11-3 2,5-2 2,-4-2-5,1-6-1,1-1-3,-6-3 4,-4-2-2,1-4-3,-6-7 2,1 6-5,-7-8 2,-5 3-2,-2 1 1,-4 1-2,-2 2 0,1 1 0,-1 3 2,1 4-2,-4-1-1,8 5 1,0-1-18,4 4-28,-1-1-47,1 5-53,6-1-43,-1 7-234,8-3-456,0 0 202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6:01:04.2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448 75 26,'0'-11'168,"-3"8"-2,2-4-9,1 7-2,-6-10-2,3 4-5,-3 0-9,-2 0-10,2 0-10,-7 0-12,3 3-7,-6-3-6,1 2-4,-5 3-13,-1 1-3,-4 1-5,-3 1-12,1 7-5,-1-1-8,2 2-1,-2-1-3,5 6-4,-1-6-5,4 7-7,2-1 0,-1 3-3,5-5 0,2 2 0,3-3-5,-2 5-1,5-3-2,4 1-1,2-1-6,7 1-9,0-2-3,1-1-6,10-3-10,-2-1 2,4 0 0,4-5 5,1 1-3,-5-4 2,0-4 7,0 1 3,-2-2 0,2-5 2,-3 0 6,-3-1 9,7-7 2,-7 4 5,4 2 0,-4-6 6,0 8 19,-6 2 10,-2-1-2,0 1 4,-5 4-4,10 1-9,-9-1-1,-2 4-4,7-8-10,-7 8-7,0 0-2,0 0-2,0 19 0,-3-5-1,-1-2 1,-2 11 4,-1 3 1,0 1 3,-1 11 4,-4 0-5,3 3-1,-2-2 1,3 2-3,7 0 20,-4-1-7,-3-4-5,8 3-3,-6-9-1,6 0-10,-1-3-27,-5-2-43,6 0-40,0-7-63,1-9-50,-1 2-240,0 1-485,6-7 215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4:00.5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1FE1E9A-8D8E-4ED8-B89B-5C8F887BB0A0}" emma:medium="tactile" emma:mode="ink">
          <msink:context xmlns:msink="http://schemas.microsoft.com/ink/2010/main" type="inkDrawing" rotatedBoundingBox="21676,4510 23579,4536 23578,4547 21676,4522" semanticType="underline" shapeName="Other">
            <msink:sourceLink direction="with" ref="{3D340B7C-E27C-4331-A6CA-7375E05FD6AC}"/>
          </msink:context>
        </emma:interpretation>
      </emma:emma>
    </inkml:annotationXML>
    <inkml:trace contextRef="#ctx0" brushRef="#br0">0 2 49,'20'0'48,"1"0"-4,5-3-4,2 3-5,-1 0 2,4 3-5,0-3 3,16 2-10,-5-4 6,5 2 1,4-3 0,-2 3 6,5 3 10,4-6-9,17 8-4,4-5 6,-4 0-7,0 0 7,-17 1 3,24-2 3,-3 3 2,0-2-1,2 4 8,-21-4 4,20 2 3,-24 3-6,3-5-9,-1 3-3,-4-3-6,0 0-2,-5 3-3,-2-2-5,-5-1-1,-10 0-4,-6 0 0,-9 0-1,-6 0 9,-1 0-1,0 0-3,-10 0-5,16 0-1,-16 0-3,7-1 1,-7 1-5,0 0-5,0 0-1,0 0-17,0 0-32,-33-3-24,23 3-47,10 0-31,-17 3-78,17-3-237,-14 0 105</inkml:trace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6:01:04.2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70-2 2,'0'0'180,"0"0"-13,0 0-6,0 0-1,0 0-7,-13 11 6,6-5-7,0-4-13,-1 2-9,2 2-15,0 1-2,4-3 1,-4 4-9,0-1-10,3-7-5,-2 3 3,5-3 0,-6 10 8,6-10 9,0 5 11,-3-2 3,3-3 13,0 0 5,0 0 2,0 0-1,0 0-11,0 0-8,0 0-3,0 0-21,0 0-8,17-15-17,-14 5-20,0 7-22,-1-6-21,2 0-38,1 2-53,-2 2-56,-3-1-54,0 1-81,0 5-278,6-6-594,-6 6 262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6:01:04.25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276 40 19,'1'-3'169,"-1"-3"-20,5 1-14,1 1-12,-3-3-18,3 0-8,0 5-9,2 0-10,4-1-12,-2 3 1,-10 0-3,27 0-4,-8 0-8,-6 3-10,1-3 6,2 4-8,2-4-2,-4 6-4,-2 2-2,-3-1 3,4 3-5,-6 2 2,-1 2 3,-6 4-1,2 0-1,-10 4-6,1-5-1,-7 8-12,-6 0 6,0-6-5,0 3-1,-2 0 2,3-2-1,-1-2 1,0-3-6,6-2 4,3-2-3,-1 1-2,6-1-2,0-4-1,2 2-4,4-2-2,2 2 4,6-2-9,5 2 2,3 4-5,4-6 6,7 7-5,-1-3 1,-4 1-2,4-3 2,-11 2 3,4-4 0,-5 4 8,-7-3-1,-2 2-1,-2-2 15,-5 3 17,-4 2 5,-3 1 8,-9-6 2,-2 3 20,-8 0-3,-13-1-3,1 0-6,-5-3-7,-1 0-2,5 2-6,1-6-3,-2 3-13,13-4-31,0 1-45,11-1-57,-5-2-54,15 0-59,-6 1-117,14-1-364,-6 0 161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6:01:04.2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47 16 124,'0'-7'138,"0"7"-2,0 0 1,0-6-8,0 6-3,6-2-6,-6 2-9,0 0-15,0 0-8,8-1-11,-8 1-8,0 0-7,13 1-3,-13-1-8,13 6-7,-12-4-5,5 7-10,-4 1 2,3 1-6,-4 3 0,-1 2-4,0 1-4,-1 4-2,-6 1-1,0 0 0,-7-1 8,5 1-11,-2 0 0,5-6-1,0 0 0,-2 0 4,2-1-3,-2 0 0,5-4 2,-1 0 2,2-2 8,-3-5 27,4 1 17,-1 2 21,2-7 12,-3 5-4,3-5-8,0 0 3,0 0-9,0 0-8,25-11-9,-11 6-4,1 0-9,5-1-9,1-3-21,7 4-27,4 4-32,10-1-50,4 2-58,3 2-51,0 3-214,-1 2-444,-1 0 197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6:01:04.28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26 0 75,'0'0'157,"0"0"-7,0 0-8,0 0-12,0 0-13,0 0-12,0 0-7,0 0-17,0 0-3,0 0-9,0 0-6,-1 19-5,2-8-7,-1 6 1,0-4-6,-1 2-4,2 3-1,-2-2-4,1 1-3,-5 5-2,4-9-5,-5 3-2,6 1-3,-7-6 1,6 1-5,1-2-1,-5-5 4,5 2 22,-1-1 19,1-3 23,0-3 12,0 0 6,0 0-10,0 0-10,0 0-3,0 0-7,20-13-8,-13 5-3,6-3-6,5-1-6,-1-7-1,9 7-13,-5-9-1,1 3-1,4 0-5,9-4-2,-9 10-1,2-1-6,-3 1-1,4 3-5,-8 2-1,-1 2-4,0 2-1,-1 3-4,-10 3-3,5-2 0,1 6-3,-4-1 4,1 6-4,-4-2-1,-5 4 2,3 0-6,-6 2 2,3-2-3,-3 4-16,-3-5 1,1 3 1,-2-1 2,2-2 3,2 5 0,-1-9 0,1 5 8,0-3-7,0-4 7,1 0-3,1 0 5,-2-7 0,4 6 2,-4-6 0,0 0-1,0 0 11,19-10 7,-15 3 0,2 0-1,1 0 10,-1-1 0,1-5-4,4 2 5,-5 4 2,2-3 0,-2 4 4,2-1 3,1-2-4,-3 4 3,3 1-11,4-3 6,-6 3-5,6 3-6,2-1-1,3 7 1,-4 0-2,1 3-3,12 6-1,-14-1-2,7 3-22,-4 3 1,2 2 1,-9 3-18,1-9-9,-9 9-18,-1-5-29,-5 5-36,-1-2-36,-3-4-53,3 1-206,-9-1-453,1-6 201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58:23.99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289C979-0630-4C54-929A-BD4A3A89C9B3}" emma:medium="tactile" emma:mode="ink">
          <msink:context xmlns:msink="http://schemas.microsoft.com/ink/2010/main" type="inkDrawing" rotatedBoundingBox="1451,13843 5292,13879 5291,13957 1450,13921" semanticType="underline" shapeName="Other">
            <msink:sourceLink direction="with" ref="{B36BB990-EEC5-4DF0-9820-97FB5FB4EFD2}"/>
          </msink:context>
        </emma:interpretation>
      </emma:emma>
    </inkml:annotationXML>
    <inkml:trace contextRef="#ctx0" brushRef="#br0">-2725 10680 26,'0'0'142,"0"0"-9,-9-1-11,9 1-13,-6-3-2,6 3-5,0 0-11,0 0-3,-14 0-3,14 0-17,0 0 3,0 0 4,0 0-1,0 0 6,0 0-11,0 0-3,-11 3-9,11-3-5,0 0-1,0 0 1,0 0-5,25 4 0,-10-3 2,3 5-1,2-2-5,5 3 6,2-3 8,4 3-6,0 0-4,13-3-1,-1 3-6,5-1 8,4-1-6,3 1 1,27-5 6,0 3-1,6 3-2,1-5-4,8-2-3,45-2-1,-5 2-5,0-5-3,-39 6-4,38-9-1,4 6-4,-7 1-1,-39 2-3,7 1-1,-5-4-5,43 15 3,-39-13-1,-2 3-4,-1-1 3,3 4-4,-4-6 2,-1 3-1,1-6 0,-11 4 5,-6-2-4,-21 2-2,-3-2 2,-6 1 19,-1 1 6,-14-1 2,-7-1-2,-1-3-3,-6 2 14,-6 0 4,-3 2 6,0-2 3,-4 1 2,-7 1-11,10-3-2,-1 2-2,-9 1 1,0 0 1,14 0-1,-14 0-5,4-6-6,-4 6-3,11 0-3,-11 0-3,12-1-3,-4-1 3,7 2-6,-4-1-9,6 1 5,1-7-6,2 6 0,5 1 1,2-3-4,3 3-3,-3-3-10,7 2-8,-5 1-20,0-2-13,-3 2-17,-12 0-16,-2 0-24,-4 2-28,-8-2-30,0 0-35,0 0-67,-24-9-223,1 9-526,-10-1 233</inkml:trace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6:00:54.00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EBC9FE8-4EEF-4661-BF3C-A41C6D687D2D}" emma:medium="tactile" emma:mode="ink">
          <msink:context xmlns:msink="http://schemas.microsoft.com/ink/2010/main" type="inkDrawing" rotatedBoundingBox="27574,16426 31453,16261 31457,16354 27578,16520" semanticType="strikethrough" shapeName="Other">
            <msink:sourceLink direction="with" ref="{CCE284FB-CC3F-4CDC-8D02-40DAD0EE3C05}"/>
            <msink:sourceLink direction="with" ref="{8F1BA8BA-CD82-4471-B3A3-8EF1EDB84C8B}"/>
          </msink:context>
        </emma:interpretation>
      </emma:emma>
    </inkml:annotationXML>
    <inkml:trace contextRef="#ctx0" brushRef="#br0">-6 189 34,'0'0'87,"0"0"-6,0 0 4,-1-5-3,1 5 2,0 0-8,0 0 2,0 0-4,0 0 2,0 0 0,0 0-4,0 0 0,0 0-13,0 0 2,0 0-10,0 0-6,0 0 5,0 0-10,27 2 0,-20-4 0,2-1-11,-9 3 6,17 0-4,-10 0 2,2-3 3,-9 3 3,20 0-1,-6 0 3,0-3-2,-3 3 8,-2 0 4,6-5-6,4 5 2,-4-2 1,5 0-2,5-5-4,-2 1-1,4 2 0,7 1-1,-2 3 1,14-7-4,-1 0-2,2 6-4,1-9-4,-1 6 4,3-3-5,-4 4 0,1-2-6,2-1-1,-1 1 1,7 2 1,-1-1-1,-5 1 2,5-3 1,-7 5-3,7 1-2,-6-3 4,-1-4-6,-1 7 3,-1 2-2,-13-2-3,11 0-2,-12 0 1,-1-2-1,16 1-1,-6 2-2,-11-2-4,14-2 5,3 0 0,-1 5-2,-7-5 4,10 0-2,-7-1 3,5 0 0,-4 1 2,2-1 2,-2 0-1,-1 1-4,-3-3 4,-4 2 0,6 3 4,5-2-8,-7 2-1,3-2 3,-1 3-5,-6-3 0,11 3 1,-1 0 1,-4 0-1,1 0 4,4 3-6,-4 1-3,1-4 5,-12 0-3,4 0-3,8 0-1,-10-1 4,9 1 0,1-7-1,2 5 1,-13 2-4,10-5 7,-7 5-4,-3-2 1,0 1 1,10-2-1,-1 3 0,1 0 2,1-1-2,2 2 1,-2-2-3,1 2 3,3 3 1,-3-2-6,1-2 2,-1 7 0,0-3 2,-1 1-2,-10-3 0,-5-2 0,1 5-1,-7-3 0,-2-1 3,1 2-5,-5-2-1,-3-1 2,-4 0-1,3 3 0,-11-3-1,9 3 1,-9-3 2,12-3-4,-12 3 0,6 4-6,-6-4-11,0 0-20,0 0-19,0 0-33,0 0-41,11-1-57,-11 1-55,0 0-170,0 0-445,0 0 196</inkml:trace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59:57.794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D51C112-68FD-4637-9BC2-7EAD5B7263AC}" emma:medium="tactile" emma:mode="ink">
          <msink:context xmlns:msink="http://schemas.microsoft.com/ink/2010/main" type="writingRegion" rotatedBoundingBox="3468,3406 26896,4095 26654,12340 3226,11651"/>
        </emma:interpretation>
      </emma:emma>
    </inkml:annotationXML>
    <inkml:traceGroup>
      <inkml:annotationXML>
        <emma:emma xmlns:emma="http://www.w3.org/2003/04/emma" version="1.0">
          <emma:interpretation id="{86107723-013F-4D31-93E8-BA4AB3C00D17}" emma:medium="tactile" emma:mode="ink">
            <msink:context xmlns:msink="http://schemas.microsoft.com/ink/2010/main" type="paragraph" rotatedBoundingBox="3468,3406 21847,3947 21772,6498 3393,59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D6FDAC-9C58-44E7-8423-191B8750D347}" emma:medium="tactile" emma:mode="ink">
              <msink:context xmlns:msink="http://schemas.microsoft.com/ink/2010/main" type="line" rotatedBoundingBox="3468,3406 21847,3947 21772,6498 3393,5958"/>
            </emma:interpretation>
          </emma:emma>
        </inkml:annotationXML>
        <inkml:traceGroup>
          <inkml:annotationXML>
            <emma:emma xmlns:emma="http://www.w3.org/2003/04/emma" version="1.0">
              <emma:interpretation id="{2E974EAA-4B43-4549-84AC-5A66A418218B}" emma:medium="tactile" emma:mode="ink">
                <msink:context xmlns:msink="http://schemas.microsoft.com/ink/2010/main" type="inkWord" rotatedBoundingBox="3461,3668 7345,3782 7278,6072 3393,5958"/>
              </emma:interpretation>
              <emma:one-of disjunction-type="recognition" id="oneOf0">
                <emma:interpretation id="interp0" emma:lang="en-IN" emma:confidence="0">
                  <emma:literal>using</emma:literal>
                </emma:interpretation>
                <emma:interpretation id="interp1" emma:lang="en-IN" emma:confidence="0">
                  <emma:literal>my</emma:literal>
                </emma:interpretation>
                <emma:interpretation id="interp2" emma:lang="en-IN" emma:confidence="0">
                  <emma:literal>wising</emma:literal>
                </emma:interpretation>
                <emma:interpretation id="interp3" emma:lang="en-IN" emma:confidence="0">
                  <emma:literal>ising</emma:literal>
                </emma:interpretation>
                <emma:interpretation id="interp4" emma:lang="en-IN" emma:confidence="0">
                  <emma:literal>uny</emma:literal>
                </emma:interpretation>
              </emma:one-of>
            </emma:emma>
          </inkml:annotationXML>
          <inkml:trace contextRef="#ctx0" brushRef="#br0">4 34 13,'-4'-11'91,"4"7"-4,0 4-13,-2-9-4,2 9 0,0-6-2,0 0-13,0 6-6,0 0-7,0 0-3,0-7-7,0 7-2,0 0-5,0 0 1,0 0 1,0 0-13,0 0 2,0 0 5,8 19-9,-8-10-3,0-1 3,0 2 7,3 5 0,-6 2 3,6 1 8,0 1 7,-3 5 2,2 2-3,2 2 2,4 0-3,0 9-3,4-3 3,2 0-2,-4 2-6,3-8 15,1 9-5,-4-2-8,4-7 0,-5-2 1,4 0 1,-1 2-6,-3 0-2,6-3-9,-2-1 4,0-4 1,1 2-7,-3-8 5,-3 0-3,-1-2 1,0-2-2,-1-2-2,1-1-2,-1-3 4,1 2 0,-4-5 0,-3-1 0,10 2 0,-10-2-6,14-6 1,-12-1 3,5-1-3,6-6 7,-6-1-14,6-6 2,0-2 4,-2-2-6,-2-1 1,11-11-3,-6 1-1,0 2 3,-3 6-8,-5-1 10,2 2-3,2-2 2,-7 3-8,2 1 3,-5 1 2,0 7-1,2 1 1,-4 0 2,4 2 3,-4 3-2,2 0 2,-2 2 12,-1 2 4,3-4-3,-3 4-3,3 1 0,-4 1 5,1 1-4,3-4-2,0 8-9,-3-7 7,3 7-3,0-6 2,0 6-9,-4-7 5,4 7-1,0 0-4,0 0-1,0 0-7,0 0 9,4 30 1,-4-15-1,-2 8-4,2 2 4,-2 2 3,-2 8-3,-2 3 1,3-1 1,-5 1-2,8-9 1,-3 0 2,6 0-4,-3 9 3,9-11 1,3 1 0,2-2 1,6 0 1,2-9 5,1 6-8,11 0 3,-8-9 0,0-1 1,1-3 2,6 0-5,-12-5 1,-1-2 4,0 1-5,-6-4 1,3 0-3,-7-1 0,0-5-2,0 0 3,0-4 1,2-4-1,-3 0-1,5-7-3,0-2 5,4-13-3,2 2 0,0-7-3,-6 0-1,1 3-1,-1-1 0,1 6 0,-4 8-1,1 0 1,-1 4-7,-6 2 15,1 3-4,0 2 0,-1 3 1,-2 2 1,3-2-1,-6 4-3,6 0 1,-3 2 2,-2-1-4,-1 6 0,4-8-1,-4 8-2,0-6-1,3 2 6,-3 4-2,0 0 0,0 0 4,0 0-4,0 0 2,0 0-1,21 10 0,-12-2-1,0 2 0,5 3 2,0 0-4,6 5 2,-5 1 0,5 3 5,-1-2-3,1 1-4,-6 2 3,-1 5 4,1-6-4,-2-1 2,-2 5-1,-4-8-6,3 5 7,-6-7-1,5 2 0,-8-4 0,3 4 0,-6-2 2,3-7 0,-2 2-1,-4-8 5,-3 8-6,-2-6 2,-3 2 3,-4-6-4,3 1 3,-5-2 2,1 0-2,2-4-1,0-1 0,1-1-5,5 0 1,2 1 1,1 2-14,3-4-17,1-4-4,7 4-12,-2 1 0,7-1 2,0 2-7,9-1-4,-4 0 12,7 5-11,0-5 11,-3 0-1,3 6 6,0-4 4,3-3 13,-6 6-2,3 0 0,-3-4-1,0 3 2,-4-3 6,1 3 6,-5-1-7,2-1 8,-3 0 0,-2-2 6,2 3 0,-5-2-7,1-2 10,-1 1-3,4-2-1,-3-2 11,1 2-3,-2-3 5,3-3-6,2 0-1,-1-3-4,4-1 2,3 3 1,-2 0 4,2 1-2,-9 3 0,5-2 4,-4 6 4,1 0-2,0 4 1,-5 2-10,-2 1 4,0 0-3,12 15 12,-10-2-3,2 1-12,2 4 21,-6 0 5,2 4-4,-2 7 2,0-4-4,6 2-4,-6 0-1,0 3 5,6-3-6,2 3 6,0-5-3,8 1-3,4 9 5,-3-14-12,8-2-44,1 0-67,-5-7-136,5-4-262,-7 1 115</inkml:trace>
          <inkml:trace contextRef="#ctx0" brushRef="#br0" timeOffset="824.8985">1912 511 98,'5'6'155,"1"1"-13,-2 0-17,1 4-12,7-2-9,-6 3-7,5 1-12,0 0-9,1-1-8,-4 6-5,3-4-4,-2-2-6,5 1-6,-5-1-7,-2-2-2,1-3 0,3 2 2,-3-2 4,1-2 8,1 1 0,-2-1 1,4-3-3,-2-3 1,0 1 25,1-5-9,4-2-4,-1 0-10,2-5-3,-3 3-8,1-6-2,-2 6-6,4-2-1,-2-1-5,1-2-1,2 1 0,-6 2-4,2 4-7,0-5-1,-3 5-1,1-4-3,3 7 0,0-3-6,0 2 1,4 1 2,0-1-1,-1 4-2,9 0-1,1-2-2,-1 4 3,1-2-6,1 1-5,3-2-3,8 2-4,-9-2 6,14 0 0,-12-3-6,10-1-4,-1 1 0,-13-2-4,3-2 1,-7 1 7,2-2-4,-12-1 5,0 0 1,0-3-2,-8 0 2,-2-4 0,-4 6 2,0-4-3,-1 0 5,-2-1-1,0 3 6,-3 0-5,-2 2 7,0-1 2,2 4-1,0 2 2,1-4 2,-4 6-4,0 3 0,-2 4-6,0 3 0,4 6 5,-7 3 4,2 11 2,-2 13-5,2 8-1,5 4-2,6 4 4,2 19 1,4 11 2,3 4-4,18 33 10,8-3-5,4 5 3,13-7 1,-4 1 1,-12-39-2,22 35 4,-18-33-5,0-3 0,-6-1 2,-4-1-1,-2-4 2,-7-3 2,-10-13-3,-10-9 7,-5 2 0,-6-1 5,-9-6 4,-1-5-1,-13-3 3,-6-4 4,-6-4-1,-8-9 0,-2-5 2,-4-6 14,0-8 1,2-2 3,5-9 4,10-4-5,5-10 10,3-8-12,9 0-6,9-13-7,6 2 1,11-3-7,14-24-3,17-3-3,10 5-6,34-28-8,-12 32-13,45-31-9,-3 14-23,3 14-13,-28 19-29,33-19-35,-33 23-39,6 4-34,-2-1-40,-10 2-157,0-1-414,-5 2 184</inkml:trace>
        </inkml:traceGroup>
        <inkml:traceGroup>
          <inkml:annotationXML>
            <emma:emma xmlns:emma="http://www.w3.org/2003/04/emma" version="1.0">
              <emma:interpretation id="{4DC87001-E6BE-4283-BE83-BF1F3AFEE312}" emma:medium="tactile" emma:mode="ink">
                <msink:context xmlns:msink="http://schemas.microsoft.com/ink/2010/main" type="inkWord" rotatedBoundingBox="9715,4077 14361,4213 14336,5058 9691,4922"/>
              </emma:interpretation>
              <emma:one-of disjunction-type="recognition" id="oneOf1">
                <emma:interpretation id="interp5" emma:lang="en-IN" emma:confidence="0">
                  <emma:literal>shut</emma:literal>
                </emma:interpretation>
                <emma:interpretation id="interp6" emma:lang="en-IN" emma:confidence="0">
                  <emma:literal>Smut</emma:literal>
                </emma:interpretation>
                <emma:interpretation id="interp7" emma:lang="en-IN" emma:confidence="0">
                  <emma:literal>Strut</emma:literal>
                </emma:interpretation>
                <emma:interpretation id="interp8" emma:lang="en-IN" emma:confidence="0">
                  <emma:literal>Stout</emma:literal>
                </emma:interpretation>
                <emma:interpretation id="interp9" emma:lang="en-IN" emma:confidence="0">
                  <emma:literal>5=ut</emma:literal>
                </emma:interpretation>
              </emma:one-of>
            </emma:emma>
          </inkml:annotationXML>
          <inkml:trace contextRef="#ctx0" brushRef="#br0" timeOffset="3340.0102">9284 690 97,'0'0'107,"0"0"6,-1-3-17,1 3-8,0 0-11,0 0-11,0 0-7,0 0-5,0 0-5,0 0 26,7 16-6,-7-5-4,7 3 9,-3-1-9,-2 8 17,4 1-1,0 0-8,2 19-5,-2-3 4,8 5 8,-7-5-7,6 3-2,-3-4-6,-2 4-6,6-1-3,3 2-2,3-5 2,0-4 2,-4-8-9,4-2-2,0-3-4,3-6-1,-3 0-3,-1-6 4,1-5-1,0-3-9,7-3-2,-1-5-5,-1-2 1,2-5-6,-4-3 1,2 1-7,-5-7-1,5-7 1,-4-1 0,-3-7-6,-1 2 2,2-2 0,-7 3-3,3 0 0,-7 9 1,0-1-6,-2 1 0,-2 8 6,-4 2 2,2-1-6,-2 2 1,-5 4 0,5 0 4,-1 2-1,-1 3-2,-2 3-1,1-2-2,-3 5-2,6 1 3,-17 1-3,7 2 1,4 3-2,0 1 3,0 2-1,1 0 0,1 3 5,4 5 0,-2-4-4,4 11 2,-1 3 3,2-2 1,2-1-1,0 3-4,7 9 4,-4-11-1,1 5 1,8 5-1,-4 1 1,3-3-4,-2-9 3,4 0 0,-3-1 1,4-3-2,-5 0 3,2-8-1,-2 1-2,0-2-4,0-4-15,4-5-32,-2 3-46,10-11-61,1-1-45,3-3-215,8-10-443,2-2 196</inkml:trace>
          <inkml:trace contextRef="#ctx0" brushRef="#br0" timeOffset="4118.347">10363 896 174,'0'0'210,"-11"-2"-4,11 2-5,-6-3-11,6 3 0,0 0-14,0 0-9,-6-4-12,6 4-11,0 0-11,0 0-16,26-6-10,-7 3-15,10-1-4,1 4-11,12 4-7,-1-4-5,4 0-17,-4 3-30,1-3-42,1-3-52,-2 3-74,-1-4-78,-8-3-131,8-1-388,-2-4 172</inkml:trace>
          <inkml:trace contextRef="#ctx0" brushRef="#br0" timeOffset="3826.4791">10615 546 64,'0'0'162,"0"0"-12,0-6-9,0 6-19,0 0-13,0 0-14,0 0-5,0 0-9,0 0 3,0 21-3,1-10 6,2 6 7,-1 7 6,3 0-9,-5 4-1,0 2 3,0 8-7,1-1 15,-1 2 3,3 0-7,2 4-12,-1-4 0,1 2-7,-5-2 1,3 1 2,3-5-11,0 1-3,5 1-6,-6-9-5,1-3-5,3 0-6,-4 1 0,4-8-6,-3 0-2,5-4-4,-7 0-4,5 1-4,2-6-20,1 3-37,-5-6-29,0-5-53,6-1-65,-4 0-54,3-2-180,0-8-446,4-3 197</inkml:trace>
          <inkml:trace contextRef="#ctx0" brushRef="#br0" timeOffset="1769.1965">6651 417 61,'0'0'96,"0"0"-8,-11-2-4,11 2-11,-8-1-6,8 1 0,0 0-7,-16-3 5,16 3 4,0 0-6,-17 3-8,17-3-2,-14 0-9,5 1-3,-1 1 3,-5 2-7,-3-1-4,-1 2 0,1 1-12,-10 1 5,2 1-7,0 0-2,2 2 0,0 3 4,5-5 0,0 2-10,5 2-2,-1-1 0,3-1 0,1 5-1,-1-4 1,1 3-2,6 2-4,2-3 9,3 5 0,0-4-8,6-1 8,5 6-3,-2-1-3,7 0 6,7 2-9,4 7 3,2-2 3,5 0-6,-2-2 3,2 1-2,-2 0 3,-4 3-6,4-4-3,-3 6 8,1-1-6,-7-7 9,-3 3-4,-2-3-5,-1-3-8,-2 1 4,-4-2 5,-3-2 4,2-4-3,-8 0 5,4-2-2,-6-4 25,0 5 21,-5-3 3,2-3 0,-12 0 4,1-1 2,-4-3-4,-2 0-1,-6-4-3,-2 0 1,1 1-9,0-1-5,1-3 0,9 1-4,-2 2-6,2 0-4,6 0-2,-1 1-16,1-3-53,2 1-69,4 1-86,-4-2-112,3-2-338,3-1 150</inkml:trace>
          <inkml:trace contextRef="#ctx0" brushRef="#br0" timeOffset="2207.8545">7321 728 72,'0'0'137,"-6"5"-6,6-5-10,0 0-1,0 0-6,0 0-6,0 0-3,0 0-4,0 0-1,0 0 1,0 0 11,0 0 2,0 0 6,25 4 0,-8-4-6,4 0-11,7-4-8,4 4-10,16-3-10,-5 0-5,0-1-8,3 0-5,-3-1-6,1-1 0,1 0-11,-2-1-9,-2 1-29,-10 0-38,-4 4-49,-1-3-52,-7 2-63,-4 3-143,-3-2-371,-8 2 165</inkml:trace>
          <inkml:trace contextRef="#ctx0" brushRef="#br0" timeOffset="2475.6777">7455 1069 13,'0'0'230,"0"0"10,0 0 3,8 3-1,-8-3-12,20-1-19,-4-1-13,1 2-11,9 0-16,1 2-13,0-2-11,1 1-11,-1-1-4,1 3-25,4-2-7,-7 2-9,2-3-16,0 6-5,3-1-10,-5-5-24,2 4-37,1-2-50,-5-1-53,-6 3-67,3-4-79,-2-4-167,-4-1-452,-6 2 200</inkml:trace>
        </inkml:traceGroup>
        <inkml:traceGroup>
          <inkml:annotationXML>
            <emma:emma xmlns:emma="http://www.w3.org/2003/04/emma" version="1.0">
              <emma:interpretation id="{F99D5FC8-AEFC-4D2F-84BA-97B170C3C0D1}" emma:medium="tactile" emma:mode="ink">
                <msink:context xmlns:msink="http://schemas.microsoft.com/ink/2010/main" type="inkWord" rotatedBoundingBox="15419,4219 16254,4244 16231,5018 15396,4994"/>
              </emma:interpretation>
              <emma:one-of disjunction-type="recognition" id="oneOf2">
                <emma:interpretation id="interp10" emma:lang="en-IN" emma:confidence="0">
                  <emma:literal>+</emma:literal>
                </emma:interpretation>
                <emma:interpretation id="interp11" emma:lang="en-IN" emma:confidence="0">
                  <emma:literal>~</emma:literal>
                </emma:interpretation>
                <emma:interpretation id="interp12" emma:lang="en-IN" emma:confidence="0">
                  <emma:literal>X</emma:literal>
                </emma:interpretation>
                <emma:interpretation id="interp13" emma:lang="en-IN" emma:confidence="0">
                  <emma:literal>x</emma:literal>
                </emma:interpretation>
                <emma:interpretation id="interp14" emma:lang="en-IN" emma:confidence="0">
                  <emma:literal>T</emma:literal>
                </emma:interpretation>
              </emma:one-of>
            </emma:emma>
          </inkml:annotationXML>
          <inkml:trace contextRef="#ctx0" brushRef="#br0" timeOffset="4465.1943">11947 874 64,'0'0'168,"0"0"-3,0 0-6,0 0 0,0 0 1,3 7-3,-3-7-10,11 0-6,-11 0-27,16 0-6,1-3-10,0 3-6,12-4-12,-1 3-2,13 0-8,-1-2-6,6 1-4,-3 2-7,10-7-5,-7 2-7,6 3 1,-5-4-8,1 0-4,-1 2-25,0-5-42,-6 2-35,3-2-59,-4 0-50,-12 1-139,0-2-345,-2 2 152</inkml:trace>
          <inkml:trace contextRef="#ctx0" brushRef="#br0" timeOffset="4770.2064">12337 554 78,'-2'10'173,"-4"0"-9,3 5-15,0 4 29,3-1-21,0 7-15,0 4-9,0 5-9,3-4-12,-3 4-11,0 5-10,0-1-7,3 5-7,-3 1-4,0 1-9,-3 1-8,6-1-14,-6 2-59,6-4-77,3 0-87,2 1-104,6-6-308,4-1 137</inkml:trace>
        </inkml:traceGroup>
        <inkml:traceGroup>
          <inkml:annotationXML>
            <emma:emma xmlns:emma="http://www.w3.org/2003/04/emma" version="1.0">
              <emma:interpretation id="{26889F4A-9476-4463-ABD8-C91123CE926A}" emma:medium="tactile" emma:mode="ink">
                <msink:context xmlns:msink="http://schemas.microsoft.com/ink/2010/main" type="inkWord" rotatedBoundingBox="16832,3799 21847,3947 21794,5735 16779,5588"/>
              </emma:interpretation>
              <emma:one-of disjunction-type="recognition" id="oneOf3">
                <emma:interpretation id="interp15" emma:lang="en-IN" emma:confidence="0">
                  <emma:literal>Eat</emma:literal>
                </emma:interpretation>
                <emma:interpretation id="interp16" emma:lang="en-IN" emma:confidence="0">
                  <emma:literal>Irate</emma:literal>
                </emma:interpretation>
                <emma:interpretation id="interp17" emma:lang="en-IN" emma:confidence="0">
                  <emma:literal>Erath</emma:literal>
                </emma:interpretation>
                <emma:interpretation id="interp18" emma:lang="en-IN" emma:confidence="0">
                  <emma:literal>Elate</emma:literal>
                </emma:interpretation>
                <emma:interpretation id="interp19" emma:lang="en-IN" emma:confidence="0">
                  <emma:literal>Eats</emma:literal>
                </emma:interpretation>
              </emma:one-of>
            </emma:emma>
          </inkml:annotationXML>
          <inkml:trace contextRef="#ctx0" brushRef="#br0" timeOffset="7633.5999">16004 396 73,'-4'-4'120,"4"4"-6,-2-11-12,2 6-2,0 5-18,-3-9-9,6 6-5,-3 3-18,6-11 8,-6 7-6,3-3 4,2 1 6,-5 6 4,8-8-10,-1 4-3,1-3 6,0 3-1,1-1 3,-1 3-12,1-3 6,2 3-4,-2-1 1,3 0-6,5 0-6,-3 3-6,3 0-2,3 4 6,-1 3-14,6 2 0,3 2 1,-1 1-6,-1 5 4,0 0-1,4 12-5,-10-8 4,-2 2-2,-4 2 3,-7 3-8,-5 0-3,-4 0 7,-7 6 3,-5 3-1,-6 1 9,-10-6-1,1 1 4,-5-1 8,-6-2 12,0-3 6,2 2 4,1-3 10,2-2-13,8-9-4,6 2-10,1-3-4,9-2 0,1-5-2,7 3 8,-1-4 11,11 1 7,6-1 16,13 3-11,27 1-6,26 0-6,21-2-5,44 2-3,4 5-4,4-8-4,7 14-5,4 0-9,1-2-2,11-1-10,-8 6-29,-5-6-13,-7-1-41,-19 5-57,-42-10-73,-1 2-77,-11-5-186,-29-3-496,-10-3 220</inkml:trace>
          <inkml:trace contextRef="#ctx0" brushRef="#br0" timeOffset="5522.4133">13346 921 184,'20'-2'192,"6"-5"-24,2 5-12,-2-3-17,2 3-14,-1-5-11,1 5-10,1 0-11,-1 1-17,6 1-4,-2-3-31,11 3-47,0 4-60,-2-2-57,-12-2-89,14-2-229,-1 4 102</inkml:trace>
          <inkml:trace contextRef="#ctx0" brushRef="#br0" timeOffset="5896.8428">13359 1523 146,'0'0'135,"0"0"-8,0 0-3,18-14-11,-7 8-6,6 2-12,0 1-14,1-1 4,7 0-4,-1 4-8,-2 1-3,-4-1 2,0 3-13,-1 3-11,-3 3-2,0 0-1,-5 3-11,-4 2 4,1 4-4,-6-1 5,-6 8-9,1-3 6,-1 4 5,-3 1 14,-2-4 1,0-2-3,1 4 16,-9-3-3,5-1 7,4-3 0,-1-4-8,0 1-6,2-1-7,-2-2 0,3-2-4,2-2 0,3 1 3,0-4 1,2 1-2,1-6 7,6 9-8,5-7-1,7 3-5,13-5-4,13-4-6,10 1-12,1-2-37,26 2-51,2-4-88,2-7-50,1 3-217,1-5-456,4-1 202</inkml:trace>
          <inkml:trace contextRef="#ctx0" brushRef="#br0" timeOffset="5295.5776">13405 124 93,'0'18'123,"0"-4"-9,0 6-12,3 5 48,1 0-6,4 0-14,-2 2-10,0 1-22,4-1-1,0 0-10,-4 3-8,2-3-9,-2-1-6,0-1-7,-1 0-2,1 1-11,-3-3 0,2-1-6,-5-4-16,-2 1-65,1-1-60,-1 1-162,-1-10-285,-3 7 126</inkml:trace>
          <inkml:trace contextRef="#ctx0" brushRef="#br0" timeOffset="6774.7235">14746 828 74,'-17'2'146,"-4"3"3,-4 1-14,-4 6-1,3-2-9,-11 5-21,0 5-1,3 5-7,1-2-14,3 5 7,4 1-5,2 0-10,10-3-5,-6 6-9,9-3-2,5-2-5,5 2 2,2-3 0,5-1-2,8 4-3,0-4-4,4-6-3,5 0-2,5 0-3,0-6-5,2-1 3,1-5-6,1-3 0,-7-8-5,4 3 0,-6-5-5,-3-1-7,1-7 4,-1-4-2,-1-4-3,-5 1 3,-2-4-4,-3-5-2,2-3 2,-5 5-6,-1-1 0,1 1 1,-2-1 0,-1 2-1,-3 5-3,0 7 9,3 0 7,-6 1 3,3 3-3,0 3-2,0 2-5,0 6-1,0-5 0,0 5-5,0 0 2,-17 19-2,11-2 3,0 2-3,0 0 4,-2 6-4,4 6 0,2-1 4,4 8-7,2 1 4,4 1 5,6 1 0,7-2 1,7 4 2,6-4-1,3-3-1,1-6 3,2-2-5,0-3-2,-2-8 7,-1-1-4,-8-9 0,-1-1-3,-2-5 2,1-5-5,-4-6 0,2-4 3,-4-4-4,-1-4 1,6-10-4,-4-4 4,-2-6-5,-3-7 3,-3 3 0,-1-6-4,1-16 2,-3 15 2,-2-17-3,-6 23 0,2 1-3,-4 4 4,-2 0-2,-5-1-2,-2 9 2,0 6 0,-2-1 0,-3 4 7,4 4 5,3 5 6,0 3-3,0 0-1,0 7-3,4 0-4,-1-1 4,0 1-4,3 6-1,0 0 0,-12 1 2,12-1-3,-3 12 0,3-1-1,-2-4 3,2 7 0,0 4-1,0 5 1,2 4 6,1-2-7,1 12 3,4-2 1,-3 4 5,1 5-5,0-6 0,-2 2 1,1 1 1,1-4-1,2 4 1,-2-4 0,2 2-1,-1 0-3,1-2-8,1 0-39,-1-10-52,3 3-69,-1-5-69,0-12-183,0 5-448,4-6 198</inkml:trace>
          <inkml:trace contextRef="#ctx0" brushRef="#br0" timeOffset="7078.021">15120 1108 191,'-1'-5'207,"1"5"-9,0 0-5,0 0-5,6-13-13,2 12-17,1-3-16,2-6-18,7 6 2,7 0-10,2 2-14,5-3-9,8-1-8,3 3-8,-10 3-12,9-4 0,3 1-9,-1 3-21,-2-2-51,-1 0-56,2-3-80,-12-1-208,1-1-389,4-8 172</inkml:trace>
        </inkml:traceGroup>
      </inkml:traceGroup>
    </inkml:traceGroup>
    <inkml:traceGroup>
      <inkml:annotationXML>
        <emma:emma xmlns:emma="http://www.w3.org/2003/04/emma" version="1.0">
          <emma:interpretation id="{11836105-7BB1-474A-BC55-6F83BAAED1A5}" emma:medium="tactile" emma:mode="ink">
            <msink:context xmlns:msink="http://schemas.microsoft.com/ink/2010/main" type="paragraph" rotatedBoundingBox="6489,6200 26817,6836 26740,9308 6411,867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DAD2862-CC5E-4C0E-9A57-EB9395041F4D}" emma:medium="tactile" emma:mode="ink">
              <msink:context xmlns:msink="http://schemas.microsoft.com/ink/2010/main" type="line" rotatedBoundingBox="6489,6200 26817,6836 26740,9308 6411,8671"/>
            </emma:interpretation>
          </emma:emma>
        </inkml:annotationXML>
        <inkml:traceGroup>
          <inkml:annotationXML>
            <emma:emma xmlns:emma="http://www.w3.org/2003/04/emma" version="1.0">
              <emma:interpretation id="{09C7F1A2-9E45-4E51-8627-8CFB468EF7B9}" emma:medium="tactile" emma:mode="ink">
                <msink:context xmlns:msink="http://schemas.microsoft.com/ink/2010/main" type="inkWord" rotatedBoundingBox="6554,6917 8316,7195 8156,8214 6393,7936"/>
              </emma:interpretation>
              <emma:one-of disjunction-type="recognition" id="oneOf4">
                <emma:interpretation id="interp20" emma:lang="en-IN" emma:confidence="0">
                  <emma:literal>996</emma:literal>
                </emma:interpretation>
                <emma:interpretation id="interp21" emma:lang="en-IN" emma:confidence="0">
                  <emma:literal>96</emma:literal>
                </emma:interpretation>
                <emma:interpretation id="interp22" emma:lang="en-IN" emma:confidence="0">
                  <emma:literal>9996</emma:literal>
                </emma:interpretation>
                <emma:interpretation id="interp23" emma:lang="en-IN" emma:confidence="0">
                  <emma:literal>696</emma:literal>
                </emma:interpretation>
                <emma:interpretation id="interp24" emma:lang="en-IN" emma:confidence="0">
                  <emma:literal>4996</emma:literal>
                </emma:interpretation>
              </emma:one-of>
            </emma:emma>
          </inkml:annotationXML>
          <inkml:trace contextRef="#ctx0" brushRef="#br0" timeOffset="23925.9635">3316 3288 28,'0'0'87,"0"0"-2,0 0 2,0 0-3,0 0-6,0 0-4,-14 6-1,14-6-16,0 0-8,0 0 3,0 0-11,0 0-3,0 0-6,0 0-5,0 0-2,-4 5 4,4-5-8,-9 3-2,1 3-8,2-2 2,0 3 10,-2 4-15,-4 3-2,4 0 7,-4 4-9,2 4 1,-3 4 4,-6 6-3,4 2 2,-4 3 9,6 3 39,-7-3-5,4 1-7,-2-4-1,1 3-7,0-3-4,3-9 0,5 0-2,-2-1-2,4-3-8,1-3 2,-1-2-4,1-2 5,6-3-5,-4-4-4,4 0 1,-3 0 4,1-2 1,2-5 11,-1 7 17,1-7 13,3 6 4,-3-6-9,0 0-7,0 0-1,0 0-8,0 0-4,26-7-3,-19 3-2,4 3-6,-2-3-1,7 4-6,1-2 0,-1 2-2,3 0 1,-1 0-4,10-3 1,-8 6 1,8-6-4,-1 6-2,-2-1 1,4-2-4,2 0-2,-1 0 0,-1-2-1,-1 2 2,-2 0-3,-3-3 1,-3 3 3,-2-2-4,-4 2-2,-6-2 0,4 2 3,-4-5 0,0 3-4,-2-3 4,0-1-5,-6 1-1,0-2 4,0 0-3,0 0 0,-3 1 4,-2-5-1,1 3-2,-3-3 2,4-2-3,-3 2-2,0 2 5,0-3-1,4 0 2,-4 4-4,0-4 0,0 4 11,4 1 10,-4-1-2,2 1 1,4 7-6,-3-6-2,3 1-2,0 5-1,0 0-4,0 0 0,0 0 0,-14 18 2,11-1-1,0 1 2,-3 5 0,-1 4-2,3 0 2,-1 3-1,2 1-1,2 6 3,1 1-2,0-1 8,1 1-8,4-2 0,2 3 1,1-5-5,0 4-6,-2-1-41,0-8-57,0-7-52,-1 2-218,-4-6-402,5-6 178</inkml:trace>
          <inkml:trace contextRef="#ctx0" brushRef="#br0" timeOffset="24505.545">4033 3454 38,'-26'5'85,"13"1"10,-2 6-8,-3 3 5,1 0-5,-5 9-6,4-3-5,-1 2-11,4 2-9,-6 7 0,8-4-5,0-2-5,6-2-10,0 2 9,5-8-9,-2 0-1,8 3 2,-2-6-2,4 3 2,0-4-5,2-2-4,-1-5-1,7-1-1,5 0 5,-3-6-5,1-2-5,0-2-3,0-8 4,-3-1-3,0 0 7,3-11-14,0 0-2,-8 3 1,0-5 1,2 0-3,-5 1-1,0-2 11,-1 5-7,-1 7 11,-2-3 21,1 1 4,-2 7 6,-1 1 3,0 2-10,2 0-2,1 2-11,-3 5-4,0 0-1,0 0 0,0 0 6,1 19-8,1-3 5,-2 4-5,1 1-3,4 8-1,-3-3 0,2 5 1,4 8-3,-7-1 0,10-1-5,-5-3 0,-1 4-1,6-1 1,-7 0-4,-1-8-1,2 7 6,-4-5-9,4-5-2,-2-1-20,2 0-45,1-7-59,2 6-82,-2-7-128,8-4-356,-4-2 158</inkml:trace>
          <inkml:trace contextRef="#ctx0" brushRef="#br0" timeOffset="25001.4005">4751 3502 23,'-9'0'140,"9"0"-9,-23 9 4,9 4 7,-8-1-3,1 9-11,-5 8 16,3 3-11,-5 0-11,8 6-10,-1 1-12,2-3-10,6 4-8,-1-3-1,3 2-9,6 1-1,1-1-5,4-2-1,4 1-5,1-9-5,6-1-3,1-1-3,8-2-3,-5-2-4,8-1 0,0-3-7,0-1 0,-1-4-5,2-3-3,-8-4 3,-2-5 5,-2 1 1,-3-3-1,2-3-7,-3-6 2,-1 2-7,-2-7 0,-4-3-1,-2 4-4,-4-4-4,-1 1-3,-2 2 2,1-2-2,-6 4-4,0-3 3,-6 5-4,-2-4-4,-5 6 2,4 1-2,1 5-2,1-2-7,-9 4-28,13 3-53,-4-2-66,6 2-44,1 1-191,2-1-419,11 1 186</inkml:trace>
        </inkml:traceGroup>
        <inkml:traceGroup>
          <inkml:annotationXML>
            <emma:emma xmlns:emma="http://www.w3.org/2003/04/emma" version="1.0">
              <emma:interpretation id="{C44BB45B-B1A1-46DC-ADCB-D4A5FA7272E9}" emma:medium="tactile" emma:mode="ink">
                <msink:context xmlns:msink="http://schemas.microsoft.com/ink/2010/main" type="inkWord" rotatedBoundingBox="6449,7330 11668,7087 11702,7815 6483,8058"/>
              </emma:interpretation>
              <emma:one-of disjunction-type="recognition" id="oneOf5">
                <emma:interpretation id="interp25" emma:lang="en-IN" emma:confidence="0">
                  <emma:literal>+32 t</emma:literal>
                </emma:interpretation>
                <emma:interpretation id="interp26" emma:lang="en-IN" emma:confidence="0">
                  <emma:literal>+3 t</emma:literal>
                </emma:interpretation>
                <emma:interpretation id="interp27" emma:lang="en-IN" emma:confidence="0">
                  <emma:literal>Tint</emma:literal>
                </emma:interpretation>
                <emma:interpretation id="interp28" emma:lang="en-IN" emma:confidence="0">
                  <emma:literal>tint</emma:literal>
                </emma:interpretation>
                <emma:interpretation id="interp29" emma:lang="en-IN" emma:confidence="0">
                  <emma:literal>tint.</emma:literal>
                </emma:interpretation>
              </emma:one-of>
            </emma:emma>
          </inkml:annotationXML>
          <inkml:trace contextRef="#ctx0" brushRef="#br0" timeOffset="25343.3772">5241 3999 142,'0'0'283,"0"0"-9,0 0-8,0 0-9,0 0-12,0 0-12,0 0-9,0 0-24,0 0-16,0-12-17,0 8-18,0 4-15,3-9-13,-3 9-13,3-5-12,-3 5-6,3-7-12,-3 7-11,4-4-38,-4 4-51,2-7-60,-2 7-78,0 0-80,0-9-235,0 9-512,4-7 227</inkml:trace>
          <inkml:trace contextRef="#ctx0" brushRef="#br0" timeOffset="25966.3701">5521 3649 122,'3'-4'129,"7"-2"-4,-6 2-12,2-3-9,7 4-11,0-2-11,3 3-9,2 1-5,1 1-9,-2 1-2,-1 1-7,1 6-7,-3-4 3,-3 2-10,-2 1-6,2 4-5,-4 1 4,-3 1-11,2 5 3,-6-4-8,0 2 4,0 5-5,-2-3-5,-2-3 1,-4 4 5,5-3 1,-2 0-5,1 1-1,1-3 4,-4-2-2,6-3-1,-2 2-4,0 0 3,3-4-1,1 2 1,1 2 0,4-1 4,-1-2-12,1 1 6,1 5-12,-1-6 8,2 5-1,-2-4 7,0 4-5,2-1 3,-2 1 2,2 1-3,-2 1-7,0-1 5,-6-2 2,5 2 3,-2-1-7,-3 1 10,0 1 12,0-3 0,0-1 3,-3 1 0,0-3-2,1 0 3,-4 0-3,0-2 0,4 0-12,-4 2 12,-6-3 2,0-3-8,-1 1 0,4-1-11,-3-3-38,-3-2-71,4 1-62,-6-6-98,6 1-282,4-4 125</inkml:trace>
          <inkml:trace contextRef="#ctx0" brushRef="#br0" timeOffset="26473.4391">6040 3685 44,'0'0'109,"0"0"7,0 0-9,0 0 1,3-6-16,-3 6-7,6-4-9,-6 4-2,17-4-1,-9 4-13,4 0-7,2 0-9,0 0 3,4 3-1,-2-1 0,5 1-10,-4 3 3,0 2-5,7 2 0,-10 0-13,-2 4-4,2-2 8,-3 7-7,-8-5 5,2 4-3,-5 0 5,-2 2 7,-3 5 6,-1-1-8,-6-4-2,-2 2-1,0-1-4,1 1 10,-4-4-2,8-1-3,-5-4 6,6 1 6,-3-4 3,-1 1-2,4 0-7,-4-4 0,6 0-6,1 0 6,1-1 2,-1-2 9,4 3 7,1-7 5,6 12 19,1-5 6,10 3 2,14-3-7,17 1-1,4-1-7,8 3-7,21-2-7,2 1 4,-2-3-12,-6-1-6,-16-1-3,-4-3-6,-1 3-2,-7-1-2,-16-1-7,-4-4-16,-8 2-12,-4 0-11,-2 0-47,-6 0-50,-7 0-72,0 0-265,0 0-490,0 0 218</inkml:trace>
          <inkml:trace contextRef="#ctx0" brushRef="#br0" timeOffset="9249.7411">7503 3994 59,'0'0'183,"21"1"-6,-1 1-17,8 0-2,4-2-13,17 2-18,0-2-11,8 0-11,1 4-5,-6-4-15,5 1-17,1-1-45,-2 0-57,-3 0-81,-2-4-112,-5 3-245,-3-1 109</inkml:trace>
          <inkml:trace contextRef="#ctx0" brushRef="#br0" timeOffset="9037.5908">7739 3636 85,'0'0'128,"-14"3"7,6 0-13,-4-3-4,12 0-5,-17 1-8,17-1-7,-9 2-8,9-2-9,-9 1-5,9-1-6,0 0-8,-11 0-3,11 0-8,0 0-3,0 0 6,0 0-4,0 0-3,0 0-9,-8 4 0,8-4-5,0 0 1,0 0 5,0 0-6,0 0-2,0 0-3,0 0 2,33 4-4,-20-2-3,7 2 0,8-1-4,3 1-3,7 0-6,5 1-24,-2 0-34,4-4-56,-2-1-60,3 0-117,-8 0-304,5-1 135</inkml:trace>
          <inkml:trace contextRef="#ctx0" brushRef="#br0" timeOffset="82419.505">3201 4092 30,'-11'6'40,"1"-3"0,-3 2-2,1 1-5,3-1 3,-2 1-3,0-3-5,2 4-2,0-3 1,1 1-4,2 1 4,-2-3-4,2-2 2,-1 3-2,7-4-2,-8 4-5,3-1-4,5-3 7,-7 9 0,2-7 1,-1 0 5,1 2-1,5-4-2,-4 7 3,4-7-9,-5 5 8,5-5 0,-5 5 5,5-5 6,-4 2-5,4-2 11,0 0 8,-5 6-6,5-6 2,0 0 11,0 0-3,0 0 3,0 0-9,26-7-5,-10-1 1,2-1-3,11 2 10,11-11-2,9 2-2,5 0 2,24-10-2,5 1-2,5 1 1,-2 1-1,9 3 0,-2-3 1,2-2-1,41-11-2,-44 15-5,1-3 2,42-7-2,-46 7 1,0 5-8,0-1 1,2-5 0,-7 6-2,-2 5 1,-26 0-2,0 3-5,-6-1 2,-1 3 0,-6 0-2,-12 3 0,-5 2-6,-6-2 5,-6 2 9,1 0 9,-4 3 9,-3 1 3,-2-3 3,4 0-4,-3 2-4,-7 1-6,10-6-2,-4 2-5,-1-4-8,1 6 2,0-3-7,1-1 0,3-1-4,1-1-3,1 1-1,2 0-6,6-1-5,3-1-4,3 4-4,-1-1-16,-5 3-11,-2-2-10,5 1-6,-6 2-3,0 2-5,4-1-8,5 1-12,-1 0-1,-4 0-18,4 0-5,3 3-1,-2-3-22,1 4 7,-7-2-4,0-4 3,-4 2-6,-7 0 1,5 0 11,-14 0 6,9 2 8,-9-2 10,0 5 3,0-5-7,0 0-52,-23 7-155,7-6 70</inkml:trace>
        </inkml:traceGroup>
        <inkml:traceGroup>
          <inkml:annotationXML>
            <emma:emma xmlns:emma="http://www.w3.org/2003/04/emma" version="1.0">
              <emma:interpretation id="{22912783-7346-4E8B-9CFA-C274EF01BFD2}" emma:medium="tactile" emma:mode="ink">
                <msink:context xmlns:msink="http://schemas.microsoft.com/ink/2010/main" type="inkWord" rotatedBoundingBox="12621,7192 17498,7458 17444,8440 12567,8173"/>
              </emma:interpretation>
              <emma:one-of disjunction-type="recognition" id="oneOf6">
                <emma:interpretation id="interp30" emma:lang="en-IN" emma:confidence="0">
                  <emma:literal>47.2248</emma:literal>
                </emma:interpretation>
                <emma:interpretation id="interp31" emma:lang="en-IN" emma:confidence="0">
                  <emma:literal>4722x8</emma:literal>
                </emma:interpretation>
                <emma:interpretation id="interp32" emma:lang="en-IN" emma:confidence="0">
                  <emma:literal>97.22x8</emma:literal>
                </emma:interpretation>
                <emma:interpretation id="interp33" emma:lang="en-IN" emma:confidence="0">
                  <emma:literal>47.22x8</emma:literal>
                </emma:interpretation>
                <emma:interpretation id="interp34" emma:lang="en-IN" emma:confidence="0">
                  <emma:literal>6722x8</emma:literal>
                </emma:interpretation>
              </emma:one-of>
            </emma:emma>
          </inkml:annotationXML>
          <inkml:trace contextRef="#ctx0" brushRef="#br0" timeOffset="29446.9024">9468 3536 26,'0'0'88,"0"-4"-5,0 4-13,0 0 0,0 0-5,0 0-3,0 0-6,0 0 7,0 0-22,0 0-7,0 0 0,0 0-6,0 0-4,0 0-1,-16 18 4,6-11-12,3 8 4,-4-2 11,2 1-4,-2 7 4,-3-5-6,2 4-3,-2 3-1,-1 0-2,-1 2 3,1-5 3,1 4 15,0 0 14,2-1-5,1-1 0,-1-3-7,0 1 0,3-2-1,-2 2 4,-1-2-3,2-2 0,-2-1-7,3 2-3,-2-3 2,3-1-5,2 1-2,2-5-6,-2 0-1,3-2 2,1 0-5,-3-1 6,1-1-9,1 1 4,3-6-4,0 7 8,0-7 3,3 4 2,1 0-3,1 0-5,-5-4 5,15 3-5,-4 1-5,6-4 5,1 2-6,2-1 3,0 2-2,0-3-1,2 3-3,4-1 0,1-2-4,1 2 4,1-2-2,-4 1-1,4-2 1,0 1-3,2-2 2,-4 2-1,3-2 2,-1 0-5,-3 1 4,-6-2-3,-2 2-3,-1-1 5,-6 1 1,1-2 1,-4 0 1,-1 1-1,3-1 0,-3-3 3,-1 2 1,-3 0 3,4-2-2,-7-2 6,0 0-4,0 1-2,-7-3-4,4 2 2,-3-1 0,5-2-1,-5 4 3,-1-1-4,3-3 1,-2 1-1,0 2-2,4 1 3,-7 3 2,6-2 6,1 1 1,2 5 3,-6-6-2,6 6-4,0 0-4,-6-6-2,6 6 0,0 0-2,0 0 0,0 0-3,-12 12 0,7-3 1,0 1 1,-5 7 2,7-1 3,-7 1 3,3 7 5,1-1 2,3 4-4,-2-2-2,5 2 0,-2 0 0,2-1-3,2 3 4,1 1-5,2-3-2,5 14 2,3-7-5,-9-5-43,10 7-36,-5-6-67,2-5-68,-2-4-162,2 3-401,-3-9 179</inkml:trace>
          <inkml:trace contextRef="#ctx0" brushRef="#br0" timeOffset="30131.387">10162 3720 95,'0'0'106,"0"0"-5,-3-7-6,3 7-5,0 0-7,0 0 3,0 0-16,0 0 0,-3-6-14,3 6-5,0 0 5,0 0-8,0 0-3,0 0-6,0 0 1,0 0 13,0 0-1,0 0 3,0 0 11,0 0-9,0 0 2,0 0 2,14-4-12,-2 3-7,5 1-1,3 0-1,7-2-3,4 2-6,-3 2-6,10-2-3,-1 4-2,6 0 0,-14-3 2,8 2-7,-6 3 4,1-5-6,-1 5-1,-2-5 0,3 3-1,-12-1-5,0 0-3,-3-2 2,-3 3 3,-4-2 1,-1-2-4,-4 1 15,4 0 2,-9-1 8,9 0-1,-9 0 0,0 0 2,0 0-1,0 0-1,0 0-3,0 0-3,0 0-1,0 0-1,-13 11 13,0-1-2,-3 5 6,-1 4 5,-3 1-1,-5 11-6,-1 0-1,5 0-7,-4 5 3,4-4-3,-1 2 1,2 0-2,8-5-7,-4 6 2,3-1-4,-3 4-1,6-1 0,-4 0-1,5-8-21,-2 5-28,-3 4-61,5-11-65,0 3-89,-2-5-134,3-5-412,-6-3 182</inkml:trace>
          <inkml:trace contextRef="#ctx0" brushRef="#br0" timeOffset="30735.8164">11049 4056 78,'6'3'232,"-6"-3"1,0 0-2,0 0-5,0 0 3,0 0-13,0 0-9,0 0-18,0 0-9,0 0-15,0 0-14,0 0-12,0 0-14,3 4-9,-3-4-9,0 0-12,0 0-8,0 0-9,0 0-9,0 0-4,0 0-12,0 0-24,0 0-51,0 0-55,0 0-76,0 0-99,0 0-214,0 0-506,6-12 224</inkml:trace>
          <inkml:trace contextRef="#ctx0" brushRef="#br0" timeOffset="31243.176">11548 3972 67,'0'-7'123,"1"-3"-9,-1 2-10,5-4-11,-2 1-11,2-1-4,1-4 2,1 4-11,6-3 2,1 5-1,-4-3-5,7 2-9,3 3 0,-3 1-2,-2 2-3,5-2-3,0 7-1,0-4-10,-1 8-3,1-1-1,-7 4-1,3 2-9,-3 4 8,-2 1-12,0 10 3,-6 1 2,1 5-4,-9-3 0,-2 4-1,-4 4-11,-7 5 11,3-7-2,-6 1-3,9-7 3,-13 8-1,7-9 4,-10 2-5,5 3 3,4-6-5,0 0-3,-3-2 3,6-2-5,-6 2 5,9-9-1,4 0-1,-7-3 1,3 3-3,5-10-2,3 0 4,-3 3 7,1 0 6,4-3 8,-4-1 8,5-3-4,8 8-6,4-8 5,6 1-5,10-2-4,4-5-8,10 1-13,2 4-25,4-5-44,4-6-45,2 5-77,-5-6-118,1 0-328,-2-3 145</inkml:trace>
          <inkml:trace contextRef="#ctx0" brushRef="#br0" timeOffset="31782.0569">12111 3872 115,'5'-7'110,"1"-4"-11,1 4-5,6-4-6,1 2-4,2 0-11,3-1-10,4 3 5,6-1-13,-4 0-6,2 6 1,-1 2-2,-6 0-7,5 3-4,-1 4-7,1 3-1,-4 5 0,-8 0-11,2 5 3,-6 4-3,-3 2-1,-1 0 6,-10 14-7,-4-4 6,-3 1-5,-4 1 0,-2-3 0,-3 2 3,-2-6 0,-2 3 0,-1-2-1,12-7 2,-6-2 33,6-2-6,1-2-5,-3 1-1,7-3 1,0-2 4,4 0 2,1-4 2,-1-1 5,5-3 8,0 1 6,9-1-2,-4-1-5,13-2-6,8-3-5,5 2-5,12 1-4,1-8-3,6 4-4,3-4-8,1 3-17,1-1-30,-6 1-22,5 2-46,-6-2-51,-2-2-59,-14 0-133,-11 2-357,-7-1 158</inkml:trace>
          <inkml:trace contextRef="#ctx0" brushRef="#br0" timeOffset="32553.6052">13305 3983 65,'-8'-3'81,"8"3"-14,0 0 1,0 0-6,0 0-3,0 0-5,0 0 7,0 0-7,0 0-4,0 0 3,0 0-6,0 0 5,0 0-7,0 0-2,0 0 2,0 0-5,0 0 0,0 0 0,16 12 9,-7-7-1,-5 3 3,9 0 5,1 2-2,-1 1-7,1 3 7,9 1 3,-1 3-10,8 7 4,4-1-1,-2 1-5,5 0 1,6-2-7,-5-2-2,4 4-4,2-7 0,1 5-4,-2-7-5,-6 2-3,-8-6-2,-1-1-7,-5 2-10,-4-6-23,-5 0-27,2-2-30,-7-2-27,2 0-38,-8-2-114,-3-1-276,0 0 123</inkml:trace>
          <inkml:trace contextRef="#ctx0" brushRef="#br0" timeOffset="32886.3405">13756 3909 8,'-9'0'157,"9"0"21,-15 13-1,2-2-8,-5 7-8,3 1 6,-4 5-12,-2 6-18,-5 2-11,4 2-12,-4 0-11,1 2-9,5 1-8,-4-3-12,4 9-7,-2-3-4,3 0-16,-5 3-55,6-11-95,-2 4-226,6 2-357,7-13 159</inkml:trace>
          <inkml:trace contextRef="#ctx0" brushRef="#br0" timeOffset="33707.9223">15048 3645 87,'-23'1'112,"3"3"-17,-1 0-7,1 2-12,5 1 2,-4-3-12,5 6 12,-1 1-2,0-1-16,4-2-1,-3 3-6,8-3 5,1 6-13,-4-4 2,6 5-12,0 0 0,0-2-4,1 1 6,4 4-10,1-1 8,3-1-12,3 7 2,5-3-3,5 4-7,-1-1-2,3-2 4,7 6 4,4 0-12,4-1 3,-3 2-1,3 2-2,5-2 3,-3 1-7,-1 3-2,-3 2 7,-6 0-3,-2-2 0,-5 1-5,-7-5 2,-3-2-3,-5-4-4,-6 3 6,0 0 0,-3-1 1,0-3 0,-2-3 1,-1-1-1,-2-2-1,1-3 19,-6 3 6,0-5 0,3 1-2,-8-7 18,4-1 10,-6-1-7,0-4 2,-7-3 4,-3-2-2,-2 0-5,3-6 9,-8-1-7,3-9-3,4 9 2,10-5 5,0 0 0,1 1 17,6-5-1,-3 1-1,9 2 6,1-3-8,4 6-9,2-1 0,2 0-5,4 0-6,1-6-8,12 5 1,1 1-3,1 0-4,5 0-2,11 0-6,1-3-1,-10 7-2,12-4-3,-3 0 2,-10 4-6,10-6 3,-3 0-1,-9 2-7,1 0 4,0 1-3,-5-5-1,8-7 0,-12 5-1,-6-1-3,0 0 1,-5 0-1,-6-2-1,-5 2-2,-2 0 0,-12 0 1,-5-5-5,-7 5 1,-3 4-13,-7 2-27,-1 3-38,-5 7-44,-1 2-61,5 8-69,0-1-164,0 3-454,14 1 201</inkml:trace>
        </inkml:traceGroup>
        <inkml:traceGroup>
          <inkml:annotationXML>
            <emma:emma xmlns:emma="http://www.w3.org/2003/04/emma" version="1.0">
              <emma:interpretation id="{7CBD4499-ACE1-4615-B3BD-092FBF756359}" emma:medium="tactile" emma:mode="ink">
                <msink:context xmlns:msink="http://schemas.microsoft.com/ink/2010/main" type="inkWord" rotatedBoundingBox="21133,6861 22868,8450 21816,9597 20082,8009"/>
              </emma:interpretation>
              <emma:one-of disjunction-type="recognition" id="oneOf7">
                <emma:interpretation id="interp35" emma:lang="en-IN" emma:confidence="0">
                  <emma:literal>I'</emma:literal>
                </emma:interpretation>
                <emma:interpretation id="interp36" emma:lang="en-IN" emma:confidence="0">
                  <emma:literal>I</emma:literal>
                </emma:interpretation>
                <emma:interpretation id="interp37" emma:lang="en-IN" emma:confidence="0">
                  <emma:literal>Il</emma:literal>
                </emma:interpretation>
                <emma:interpretation id="interp38" emma:lang="en-IN" emma:confidence="0">
                  <emma:literal>it</emma:literal>
                </emma:interpretation>
                <emma:interpretation id="interp39" emma:lang="en-IN" emma:confidence="0">
                  <emma:literal>IE</emma:literal>
                </emma:interpretation>
              </emma:one-of>
            </emma:emma>
          </inkml:annotationXML>
          <inkml:trace contextRef="#ctx0" brushRef="#br0" timeOffset="34737.1516">16629 4322 47,'-2'6'76,"2"-6"0,0 0-3,0 0-11,0 0 3,0 0-3,0 0 7,0 0 1,0 0 5,0 0 3,0 0 2,0 0-2,0 0 6,0 0 3,0 0 2,0 0 2,0 0-2,19 0 3,-19 0-3,17 1-1,0-1-8,-2 3-7,13 0-5,-1-3-7,5 1-7,-1 0-4,17 4-2,-7-1-7,7-3-4,-1 1-1,2 2-4,2-3-4,-7 1-2,3-1-5,-5 2-1,-2-1-1,-6-3 1,-2 2-3,-6-1-2,-7-1 1,-2 0 4,0 1-1,-7-4 0,0 1-4,0-1-2,0 1 1,-7-1-1,1-2-3,-4 6-6,3-8-2,-3 8-23,-3-7-40,3 7-47,-7-7-51,3 3-202,-5-1-390,5 3 173</inkml:trace>
          <inkml:trace contextRef="#ctx0" brushRef="#br0" timeOffset="35198.4796">17097 3879 7,'0'-8'174,"0"2"-5,3 0-11,-3 6-21,0-7-14,0 7-15,0 0-9,0 0-8,0 0-5,-6 19-5,3-5 2,1 4-3,2 7-5,-4 6 3,2 7 3,-1-1-1,3 5-9,-3-3-3,1 4-6,-1-2-8,3 2-2,-3 1-6,3 0 2,-6 5-5,2-4-9,1 0-4,-2-1-5,3-4-38,-1 1-52,2-14-70,-1 3-204,4-3-367,5-4 164</inkml:trace>
          <inkml:trace contextRef="#ctx0" brushRef="#br0" timeOffset="35896.4749">17686 4563 137,'20'-5'204,"9"0"-2,5 2-13,12-3-17,-3 1-11,8 3-13,1-3-13,0 2-11,2-1-13,-4-2-11,3 1-13,-3 4-13,2-4-26,-4 4-27,-7 2-45,2-1-67,-9 5-77,-8-3-104,-10 2-295,2-2 131</inkml:trace>
          <inkml:trace contextRef="#ctx0" brushRef="#br0" timeOffset="36281.7515">17858 4842 60,'14'-1'159,"6"-3"-13,-2 2-13,-2 2-15,-3 0-7,6 2-13,-4-2-7,4 1-8,-7 3-9,2 2-6,-4-1-7,3 8-3,-6-3-12,1 10-5,-2 1 2,-3 3 3,-6 6 4,-3 6 3,-11 0 10,0 1 4,-1-2 3,-8-3 0,4 4 1,-4-1 3,-1-5-5,2-2 7,5-6 3,5-4-5,-4 0-6,10-4 2,-3 0 6,6-3-8,1-3 3,2 3 5,6-1 16,5 2-1,9-3-10,4 2-7,19-3-4,5-1-7,8 0-6,4-1-3,23-2-6,0-3-10,1 6-21,0-4-25,-1-2-27,-2 1-39,-19-2-39,-6 4-39,-3-8-36,-4 1-41,-19-3-200,-10 2-463,-9 0 206</inkml:trace>
          <inkml:trace contextRef="#ctx0" brushRef="#br0" timeOffset="35653.8121">18177 3654 7,'14'7'108,"-12"0"-4,-2 1-5,-2 9 21,2 0-7,-6 8 1,-2 1 4,-4 3 2,-2 7 7,3-1-9,-5 5 5,2-4-9,0 1-2,5-10-10,-2 9-7,5-10-10,-2 3-7,2 6-6,-2-6-8,5-2-6,0 3-7,3-1-5,-1 1-47,1-5-53,4-1-71,-7 1-203,8-4-356,-1-3 158</inkml:trace>
        </inkml:traceGroup>
        <inkml:traceGroup>
          <inkml:annotationXML>
            <emma:emma xmlns:emma="http://www.w3.org/2003/04/emma" version="1.0">
              <emma:interpretation id="{746CDD16-5CE8-40A1-986A-7BDC01FD6302}" emma:medium="tactile" emma:mode="ink">
                <msink:context xmlns:msink="http://schemas.microsoft.com/ink/2010/main" type="inkWord" rotatedBoundingBox="22515,7529 26665,6689 27079,8735 22929,9575"/>
              </emma:interpretation>
              <emma:one-of disjunction-type="recognition" id="oneOf8">
                <emma:interpretation id="interp40" emma:lang="en-IN" emma:confidence="0">
                  <emma:literal>alf)2</emma:literal>
                </emma:interpretation>
                <emma:interpretation id="interp41" emma:lang="en-IN" emma:confidence="0">
                  <emma:literal>alary</emma:literal>
                </emma:interpretation>
                <emma:interpretation id="interp42" emma:lang="en-IN" emma:confidence="0">
                  <emma:literal>a(f)2</emma:literal>
                </emma:interpretation>
                <emma:interpretation id="interp43" emma:lang="en-IN" emma:confidence="0">
                  <emma:literal>alary"</emma:literal>
                </emma:interpretation>
                <emma:interpretation id="interp44" emma:lang="en-IN" emma:confidence="0">
                  <emma:literal>a(T)2</emma:literal>
                </emma:interpretation>
              </emma:one-of>
            </emma:emma>
          </inkml:annotationXML>
          <inkml:trace contextRef="#ctx0" brushRef="#br0" timeOffset="39145.7762">19671 4414 35,'-4'-6'66,"4"6"1,-3-5-5,3 5 4,-1-10-1,-2 6-3,1 0 5,2 4-5,0 0 3,-4-11-1,2 9-6,1-3-6,1 5 10,-2-7 0,-1 1-2,3 6-11,-2-11-4,1 4-4,-2 0-3,0 0-7,1-1 2,-2-1 3,-3 3-13,4-1 2,-3-4-1,-3 8 2,1-8-7,1 7-3,-3-3-1,3 0 4,-4 4-2,-1-1-6,3 0-4,-5 1 0,-5 3 0,4 3-4,-10 1 2,10 3 1,-8 2 1,-1 4 0,1 2 4,1 4 0,2 0 4,0 3 9,0 0 5,5 7-6,-2-7 2,3 3-8,0 0 8,2 0-10,3 0 2,1 0 0,4-4 3,2 3 2,2-5 2,2 1-3,4-2 2,0-4-3,3 0 1,2-3 5,4 3 0,1-1-5,2-5 1,3 2 6,5-2-8,1-2-2,-1 1-6,-8-3 1,2-3 1,-2-2-1,-2 1-4,2-2 4,-9-2 0,4-1-3,1-4-1,-2 1-2,0-3 1,-1-4 0,0-10 1,-2 11 3,-2-8-6,3 8-2,0-9 4,1 2 0,-2-3 3,-3 10 2,2-11 12,0 7 3,1-1-6,-1 2 5,-2-1 13,-3 0-7,5 1 7,-5 8 11,0-7-2,0 7-3,1-1 8,-4 2 7,0 1 0,3 0-2,1-2-5,-4 2-9,0 7-3,-4-8-7,4 8-2,0 0-8,0 0-1,0 0-2,-16 14-2,8-3-3,5 4 1,-6 2-4,1 7-2,5 2 4,-3-1-5,1 3-2,2 2 3,3-3-2,0 3-3,3-3 2,3 3-10,5-3 1,6 8 3,4 0-2,5-3 2,2-3-5,6-4-21,6-4-37,1 0-46,2-3-62,8-4-75,-1-1-202,9-6-482,-1-2 214</inkml:trace>
          <inkml:trace contextRef="#ctx0" brushRef="#br0" timeOffset="40291.5882">20955 3714 71,'-34'29'173,"-9"-1"0,-17 12-11,-1 7 12,15-13-4,-11 14-12,5 3-17,14-15 8,-2 4-19,8 3-5,2-4 3,-2 4-12,12-2-6,6 6-10,1 1-4,6 2-11,4 0-4,6-2-5,11 4-8,14 14-3,-2-20-1,14 15-7,3 0-5,7-7-8,-11-18-16,15 11-30,7-4-48,-20-10-47,7-10-62,-2 4-256,3-5-449,-3-9 198</inkml:trace>
          <inkml:trace contextRef="#ctx0" brushRef="#br0" timeOffset="40861.9929">21372 4055 78,'-27'8'76,"1"5"-4,3-2-11,3-3 1,6 5-14,-5 3 13,9 0-8,-1-1-6,3 8 5,4-4-1,7 5-2,3-3-2,8 4-9,0 1-1,13 5 9,4 1-14,3-1 1,6 4-1,-5-1-1,6-2-8,-4 1-3,-2-1-4,-4-2 4,-2 1-16,-12-7 8,-2 1 6,-1 0 6,-1-1-15,-9-6 0,-1 0 1,-6 1 2,2-5 2,-2 0-1,-7 0 7,3-4 2,-3-3 13,3-3 4,-4-3 3,-6 1 17,2-2 9,-4-3 8,3-3-2,-9-5 1,5 3 15,5-3 6,-5-7-7,0 2-4,11 0 5,-4-5-7,7 1-8,0-3 0,0 5-9,6-6 1,4 7-7,3-8-7,-4 7-3,14-5-4,-4 5 2,3 0-10,4-4-2,1 4-3,4 0-8,-1 3 2,5 0-6,-4-2 5,3 6-8,-1-5-3,-1 1-1,0 0-1,-4 0-6,-1-3-10,-1 4-14,5-3-22,-8-2-51,-3 6-40,2-6-47,-5 5-66,0-4-152,-3-4-427,1-1 189</inkml:trace>
          <inkml:trace contextRef="#ctx0" brushRef="#br0" timeOffset="42351.5492">21458 4051 105,'0'0'115,"8"-2"-8,-8 2 1,0 0-4,14 6-4,-7-3-9,0 1 2,2 1 5,3 2 1,2 0 10,1 4 6,10-1-8,-4 5 17,7-1-4,7 3-7,7 2-9,-2-3-8,-2 0-7,-10-5-7,-1 2-6,-1 2-11,-9-7-10,9 2-33,-7-5-60,-12-1-84,-7-4-91,0 0-108,0 0-348,-72-12 154</inkml:trace>
          <inkml:trace contextRef="#ctx0" brushRef="#br0" timeOffset="41207.2371">22229 3997 116,'21'36'158,"1"1"1,-5 6-7,1 6-3,-3 19 11,-1 1 1,-5 6-6,-4 1 3,-5 0-6,-2 1 9,-4-4-16,-4 4-6,-1-6-15,-1 1-9,-8-4-11,6-18-8,-2-4-9,3-2-8,-4 3-6,-3 2-3,1-10-9,-2 2-6,-5-12-6,6-4-14,-3-7-24,-8-3-56,3-5-52,1-6-78,-1-7-260,5-6-470,0-5 207</inkml:trace>
          <inkml:trace contextRef="#ctx0" brushRef="#br0" timeOffset="41837.684">22554 3147 18,'9'-5'125,"2"5"-8,3-1-3,-3 0-13,2-3-5,4 8-9,0-3-8,0 1 3,3 3-12,-2 1-1,-2 1-12,-2 4-7,4-2 2,-9 3-6,2 3-5,-3 7-10,-7 4 0,-1 2-4,-1-3-2,-7 3 8,-6-2-12,-4 6-3,-2-8 3,0-2 1,-2 0 2,2-1-12,-3 1 4,6-4-3,-4 0-4,7-3 1,2-2-4,3-2-1,1-4 16,3 2 8,4-2 4,1 0 6,6 0 8,8 3 2,12-3-8,15-3-3,10 6 3,4-5-10,23 2-3,1 0-1,-1-4-3,0 2-2,-18 0-4,-5-1-7,1-1-14,-10-3-31,-17 0-27,-8 0-34,-7-3-63,-8 0-122,-6 3-302,0 0 133</inkml:trace>
        </inkml:traceGroup>
      </inkml:traceGroup>
    </inkml:traceGroup>
    <inkml:traceGroup>
      <inkml:annotationXML>
        <emma:emma xmlns:emma="http://www.w3.org/2003/04/emma" version="1.0">
          <emma:interpretation id="{641EB3C1-60DA-41BD-8DC1-DFE349DFEE81}" emma:medium="tactile" emma:mode="ink">
            <msink:context xmlns:msink="http://schemas.microsoft.com/ink/2010/main" type="paragraph" rotatedBoundingBox="4529,8084 10198,8067 10202,9530 4534,95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FA2607-3BAA-48A4-B962-02372201BEA5}" emma:medium="tactile" emma:mode="ink">
              <msink:context xmlns:msink="http://schemas.microsoft.com/ink/2010/main" type="line" rotatedBoundingBox="4529,8084 10198,8067 10202,9530 4534,9547"/>
            </emma:interpretation>
          </emma:emma>
        </inkml:annotationXML>
        <inkml:traceGroup>
          <inkml:annotationXML>
            <emma:emma xmlns:emma="http://www.w3.org/2003/04/emma" version="1.0">
              <emma:interpretation id="{58444452-0C58-4966-978F-6D0C357D299B}" emma:medium="tactile" emma:mode="ink">
                <msink:context xmlns:msink="http://schemas.microsoft.com/ink/2010/main" type="inkWord" rotatedBoundingBox="7061,8467 10199,8457 10201,9189 7063,9199"/>
              </emma:interpretation>
              <emma:one-of disjunction-type="recognition" id="oneOf9">
                <emma:interpretation id="interp45" emma:lang="en-IN" emma:confidence="0">
                  <emma:literal>469.3"</emma:literal>
                </emma:interpretation>
                <emma:interpretation id="interp46" emma:lang="en-IN" emma:confidence="0">
                  <emma:literal>469.3 is</emma:literal>
                </emma:interpretation>
                <emma:interpretation id="interp47" emma:lang="en-IN" emma:confidence="0">
                  <emma:literal>469-3 is</emma:literal>
                </emma:interpretation>
                <emma:interpretation id="interp48" emma:lang="en-IN" emma:confidence="0">
                  <emma:literal>469.32</emma:literal>
                </emma:interpretation>
                <emma:interpretation id="interp49" emma:lang="en-IN" emma:confidence="0">
                  <emma:literal>4692 is</emma:literal>
                </emma:interpretation>
              </emma:one-of>
            </emma:emma>
          </inkml:annotationXML>
          <inkml:trace contextRef="#ctx0" brushRef="#br0" timeOffset="85389.2902">3599 5118 57,'3'-7'224,"-2"1"-3,-1 6-8,6-12-9,-6 9-9,0-2-11,0 5-15,0-12-15,3 7-19,-3 5-12,0-8-12,0 8-10,3-3-24,-3 3-36,0 0-38,0-9-48,0 9-38,0 0-49,0 0-194,0 0-352,0 0 156</inkml:trace>
          <inkml:trace contextRef="#ctx0" brushRef="#br0" timeOffset="85895.644">4116 4844 67,'6'-6'134,"1"3"-12,6-2 1,-4-2-3,2 3-3,4-3-12,3 1-4,-4 1-11,11-1-4,-5 3-3,-3 2-7,6-2-9,-8 6-7,3 0-7,-2 2-5,1 5-3,-7 0-3,1 1-7,1 3 0,-4 1-5,-6 4 1,-2-1-5,-5 10 2,-4-3-6,0 2-3,-4-2 3,0-1-7,0-1 2,1 0-3,-5-4-1,8-4-4,-5-1 3,9 0-2,1 0-3,2-7-3,-1 4 2,2-4-4,1 0 5,6 3-5,2-1 0,4-3 2,-3 4 1,8-1-2,6 1-2,1 1 3,-4-5-6,8 5 5,1-3 3,3 3 11,-4-4 0,-3 2-4,-2 0 4,-3 0-3,-7 0 2,4 0-3,-6 0 2,-6-1 15,-5 5 6,-5-2 1,-1 0-3,-8 3-6,-7 8-1,1-5-11,-3-2-19,-2 0-24,2-1-49,6-3-35,-1-1-42,7-2-163,-6-2-341,9-2 151</inkml:trace>
          <inkml:trace contextRef="#ctx0" brushRef="#br0" timeOffset="86445.0318">5199 4867 104,'0'0'141,"5"-1"-14,-5 1-12,9-7-5,-4 4-6,1 0-7,3 1-8,-9 2-6,14-3 2,-5 3-4,-9 0-4,15 0-4,-7 1-7,4 1-9,-1 3 1,-3 1 10,-2 1-3,3 1-4,-4 4 4,2 2-3,-1 0-2,-3 1 3,4 0 2,-4 2-6,-2-3-6,2 0-2,0 2-5,-3-2-1,0-3-7,0-1-5,0-2-3,0 5-2,2-6 1,-4 1 7,2-1-2,2-2 3,-2 2-5,-2-1-2,2-6-1,0 11-5,0-8 2,0-3-3,0 0-3,0 7 3,0-7 3,3 7 8,-3-7 7,14 8 5,0-8 1,17 0-3,7-7 0,19 3-10,23 0-2,7-6 0,10-4-4,38-1-6,-40 2-1,40-6-1,-44 5 0,-2 2-4,-3-1-1,-5 1-1,-24 0 1,-4 5-2,-8 1-5,-14 0 2,-4 1 2,-11 3-4,-6 1 0,-8 1 0,-2 0-6,0 0 0,-34 2-24,2 8-29,-11 3-43,0-1-56,1-3-67,-2 6-248,7 1-504,5 0 223</inkml:trace>
          <inkml:trace contextRef="#ctx0" brushRef="#br0" timeOffset="84117.3821">1333 4407 21,'0'0'119,"0"0"-13,-4 17-10,-2-9-13,3 7-2,-2 3 3,-1-2-4,0 9-1,-2-3-13,-1 7-3,4-3 0,-4 11 17,-2-4-9,4-5 2,-6 11-2,1 0-4,-2-4-7,5 1 1,-2-10-7,2 2-1,-3 3-12,-2-5-4,2-1 7,-1-1-9,6 1-2,-2-1-5,-2-5-2,5-4-1,-2 2-4,2-2-4,3-2 0,-2-1 0,4 1-4,-1-6 5,-1 1-2,2 2-3,-3-5-5,4 1 1,4 2-4,-3-5 0,4 5 1,1-8 5,3 3-2,2-3-4,1 0 1,5 0 1,3-1 6,6-5-11,-3 1 1,3-4-5,2 2 9,1 3-3,-5-7 0,6 7 1,-3-3-3,-1 2-1,-4-8 4,-4 6 0,2 0 1,-5-1-4,1-1 1,-4 2 4,-1-1-1,-2 0-2,-3 1 3,0-1-1,0 2 0,-2-1 11,2 0 1,-2 0 7,-4-3-6,0 3-3,0 1 5,0-3-4,0-1-4,-4 2-3,-2 0 0,4-1 1,0 2 19,-4 1 5,5-1 3,-2 0-4,1 0-4,2 7-2,-4-8-2,4 8-5,-3-3-11,3 3 4,0 0 0,0 0-8,0 0 2,-11 20-1,8-2-3,1 6 4,-2 3-1,-1 2-5,3 7 1,-2 3 2,-1-3 2,2 3-5,2 2 2,1-5 1,0 3-3,-2-3-15,2 1-32,2 2-17,-2-8-34,1-2-28,5-7-31,2-1-36,-2 3-133,-1-9-350,4-4 155</inkml:trace>
          <inkml:trace contextRef="#ctx0" brushRef="#br0" timeOffset="84623.7411">2305 4635 17,'-14'2'181,"-1"1"-13,-4 3-5,-5 3-8,1 7-5,3-6-8,-2 8-6,-1 6-10,2-3-14,4 2-1,-6 8-10,3 4-8,5-1-5,-2 0-7,4 4-2,0-5-4,5 3-6,2-5-2,-2-4-5,8 8-6,-3-4-5,6-5-6,-3 3-3,8-2-2,1-2-4,2-2-2,3-2-3,5-3-4,0-1-3,4-5-2,-6-3 0,3-4 1,-2-1-4,-1-4 0,0 0 0,-8-4-1,5-3-3,-3-6 1,-4 1-3,-1-6 0,-4 0 0,-2 0 0,-2-4 8,-2 4 1,-2 0 3,-2-2-4,-6 2-2,-1 3 1,1 1-4,-3 4 6,0 1-14,-1 0 1,-4 1-4,3 4-23,3 1-23,-2 3-34,2 0-35,9 1-28,1 1-40,6-2-44,3 8-144,7-4-396,3 2 176</inkml:trace>
          <inkml:trace contextRef="#ctx0" brushRef="#br0" timeOffset="85107.0841">2900 4917 153,'-7'-7'169,"-1"6"-21,8 1-5,-20-1-17,8 2-8,-2 0-9,-1 6-4,-2 0-11,0-3-12,0 7-11,2 1-6,-4 3-4,5 1-8,-1-1-5,1 2-3,2 2-2,0 2-7,7-3-5,-4 3-1,4-3 7,5-3-15,-3 6-4,3-10 4,3 6-5,2-3-2,4-2-6,-4-2-7,1-6 4,3 4-1,-4-6-2,-5-2 6,16-2-3,-8-6-1,0 1 0,-2-3-1,0-2 9,0-1 4,-3-5 13,3 3-1,-1-6-5,-3 3 14,-1 2 13,-1-1 7,3 3 1,-1 0-3,-1 2-1,-1 5-7,2 0-12,-2 3-14,0 4 0,0 0-1,0 0-4,17 13-3,-10 3-1,1-1 2,3 10-2,-4 0-2,3 14 5,0-3-2,0 8 0,-6-3-2,-1 4-2,2 1 0,-5 9 1,0 13-15,-5-1-20,2-16-30,3 3-35,-4-3-50,2-2-60,-6-5-161,5-2-389,6-13 173</inkml:trace>
        </inkml:traceGroup>
      </inkml:traceGroup>
    </inkml:traceGroup>
    <inkml:traceGroup>
      <inkml:annotationXML>
        <emma:emma xmlns:emma="http://www.w3.org/2003/04/emma" version="1.0">
          <emma:interpretation id="{52A9090E-C117-4A1E-A391-EAE56E8D2607}" emma:medium="tactile" emma:mode="ink">
            <msink:context xmlns:msink="http://schemas.microsoft.com/ink/2010/main" type="paragraph" rotatedBoundingBox="8559,10368 22259,9964 22307,11570 8606,1197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26077E0-4493-4CF3-BFAE-F7642E2BD528}" emma:medium="tactile" emma:mode="ink">
              <msink:context xmlns:msink="http://schemas.microsoft.com/ink/2010/main" type="line" rotatedBoundingBox="8559,10368 22259,9964 22307,11570 8606,11974"/>
            </emma:interpretation>
          </emma:emma>
        </inkml:annotationXML>
        <inkml:traceGroup>
          <inkml:annotationXML>
            <emma:emma xmlns:emma="http://www.w3.org/2003/04/emma" version="1.0">
              <emma:interpretation id="{FA39CD82-2339-4E5E-9C83-0234289E2896}" emma:medium="tactile" emma:mode="ink">
                <msink:context xmlns:msink="http://schemas.microsoft.com/ink/2010/main" type="inkWord" rotatedBoundingBox="8559,10368 10943,10298 10987,11785 8603,11856">
                  <msink:destinationLink direction="with" ref="{5E79FB4F-C198-4785-94FA-A97A0144C142}"/>
                </msink:context>
              </emma:interpretation>
              <emma:one-of disjunction-type="recognition" id="oneOf10">
                <emma:interpretation id="interp50" emma:lang="en-IN" emma:confidence="0">
                  <emma:literal>93:</emma:literal>
                </emma:interpretation>
                <emma:interpretation id="interp51" emma:lang="en-IN" emma:confidence="0">
                  <emma:literal>ass:</emma:literal>
                </emma:interpretation>
                <emma:interpretation id="interp52" emma:lang="en-IN" emma:confidence="0">
                  <emma:literal>9B:</emma:literal>
                </emma:interpretation>
                <emma:interpretation id="interp53" emma:lang="en-IN" emma:confidence="0">
                  <emma:literal>ahs:</emma:literal>
                </emma:interpretation>
                <emma:interpretation id="interp54" emma:lang="en-IN" emma:confidence="0">
                  <emma:literal>9p:</emma:literal>
                </emma:interpretation>
              </emma:one-of>
            </emma:emma>
          </inkml:annotationXML>
          <inkml:trace contextRef="#ctx0" brushRef="#br0" timeOffset="44835.3084">6628 6839 84,'0'0'203,"0"0"-9,0 0-20,0 0-16,0 0-14,20-1-13,-13 3-20,6-2-1,7 9-12,7-2-16,7-3-37,8 6-54,5-3-69,2 1-164,-1-1-261,-1-3 116</inkml:trace>
          <inkml:trace contextRef="#ctx0" brushRef="#br0" timeOffset="45013.4342">6682 7294 222,'23'4'208,"21"6"-15,4-7-20,4-1-20,8 0-13,19-2-13,-2-2-12,-18 0-17,20-4-30,-25-1-46,0-1-58,-1-2-54,-2-4-143,-8 2-251,-2-4 112</inkml:trace>
          <inkml:trace contextRef="#ctx0" brushRef="#br0" timeOffset="44573.6225">5699 6695 29,'-6'-5'77,"6"5"0,-7-2-9,7 2-4,-11-5-8,11 5 1,-14-3 6,6 2-8,8 1 0,-17-3-2,5 6-11,0-2 3,-3 2-7,-5 4 22,-6 3 2,-14 8 13,1 0-9,-7 4-10,5 2-5,-5 2-1,4-1-2,5 5-14,-2-4-1,5 0-6,12-5 0,2 0-3,7-3 0,-1 4 4,6-8-2,5 4-1,3 0 6,6-2 2,6-1-9,10-3-1,7-2 4,13 1-2,5-6-3,11-3 1,-1-4-5,2-4 3,-10-7-4,-3 4-2,-8-7 0,-10 4 0,-2-7-3,-6 2-3,-7-4 4,1 0 0,-8 3 0,1-4-2,-7 2 8,-2 4 1,-3-1 11,1-2 8,-1 7-1,-1 3-6,-2 0 0,-2 7 2,-3-2-3,6 4 0,7 0 0,-20 12 6,14 2 2,-8 8 1,12 3 3,-1 3-2,3 1 2,5 7-8,9 4-3,-1-2-8,7-1-2,3 2-4,-1-3 0,-2 0-2,1-3 1,1-2-18,-4-6-37,-2 0-54,-3-6-45,6-1-71,-5-8-153,-1 2-390,-2-9 173</inkml:trace>
          <inkml:trace contextRef="#ctx0" brushRef="#br1" timeOffset="93067.1769">5979 7470 43,'0'0'89,"0"0"-11,0 0 2,0 0 4,0 0-9,0 0 8,0 0 2,0 0-3,0 0-4,0 0-6,-14-2-8,14 2-4,-11-1 3,11 1 8,0 0-2,-9-5 4,9 5-3,0 0-5,-6-2-3,6 2-13,0 0 1,0 0-7,0 0-2,0 0-4,0 0-3,-6-4-3,6 4-2,0 0-3,0 0-5,0 0 4,0 0-5,0 0 0,0 0-1,0 0-7,0 0 3,0 0-5,0 0-1,0 0-1,0 0-4,0 0 2,-3 12 1,3-6-1,0-6 0,-5 14-4,5-2-2,0 5 3,-5 2 1,5 1-7,0 3 5,0 5-2,0-2 2,5 2 0,-3 0 3,2 9-2,-1-5 2,6 2 3,-7-5 1,3-3-2,-1 10 5,1-6-3,-4-6 5,2 2 2,-1-2-7,-2-2 2,-2-1-5,2-7 8,-4 5-4,-1-4 2,4-2 11,-1 1-3,-3-3 0,2-3-2,0 3 5,2-6 9,-4 2 13,5-1 16,0-6-1,-4 3-9,4-3-4,0 0-4,0 0-3,-20-10-3,12-1-4,2 4-2,-2-9-6,2-1 1,-3-5-1,4-2-7,2-1 0,0-12-1,6-1-4,-3 9 0,3-10-4,2 10 1,-1 1-1,1-2-1,1 5-5,2-1 1,1 4-2,-3 1 6,3 3-8,-2 1 0,-1 3 0,0-2-2,1 5 0,1-2-4,1 2 2,1-1-2,-1 2-5,3 1 2,0 1-4,1 0 1,0-1-5,3 3-2,2 4 4,-2 1-1,2-3 1,0 4 1,-4 0-5,6 4 1,-6-1-4,-2 3 0,-1 6 2,-2-1 1,-4 5 1,1 1 3,-9 1 1,0 4 1,-6 3 3,-2 0-11,-9 7 4,5-11-2,-4 3 3,4-5 0,1 5 3,0-5 4,2-3-4,4-3 4,-4 1 1,4-5 1,4-3-1,1 1 2,-4 0 2,3-2-2,2-2 0,2-3 0,-4 4-8,4-4 3,0 0-5,0 0-1,20 0 1,-10 2 0,6-2-2,4 0 3,-3 0 4,1 0 0,0 5 0,2 2 3,-3-1-3,-6 5-3,0 0 3,-2-1 2,-1 1 2,-2 1 0,-6-2 2,-3 4 2,0 4-1,-5-7 5,-1 6 12,-5-5 2,-3-2 7,-4 1-5,-9-3 3,6 3 3,-4-4-3,-3-2 0,1-4-2,-1-2-3,2-1-9,-11-3-9,8 0-26,4 0-19,4-1-22,1 2-39,9-1-50,5 0-163,7-2-348,4 1 153</inkml:trace>
        </inkml:traceGroup>
        <inkml:traceGroup>
          <inkml:annotationXML>
            <emma:emma xmlns:emma="http://www.w3.org/2003/04/emma" version="1.0">
              <emma:interpretation id="{49E98F79-C2E7-45F5-9EF0-9FDA86D460BB}" emma:medium="tactile" emma:mode="ink">
                <msink:context xmlns:msink="http://schemas.microsoft.com/ink/2010/main" type="inkWord" rotatedBoundingBox="11873,10462 16073,10338 16102,11336 11902,11461">
                  <msink:destinationLink direction="with" ref="{5E79FB4F-C198-4785-94FA-A97A0144C142}"/>
                </msink:context>
              </emma:interpretation>
              <emma:one-of disjunction-type="recognition" id="oneOf11">
                <emma:interpretation id="interp55" emma:lang="en-IN" emma:confidence="0">
                  <emma:literal>2865</emma:literal>
                </emma:interpretation>
                <emma:interpretation id="interp56" emma:lang="en-IN" emma:confidence="0">
                  <emma:literal>2.865</emma:literal>
                </emma:interpretation>
                <emma:interpretation id="interp57" emma:lang="en-IN" emma:confidence="0">
                  <emma:literal>2-865</emma:literal>
                </emma:interpretation>
                <emma:interpretation id="interp58" emma:lang="en-IN" emma:confidence="0">
                  <emma:literal>.2865</emma:literal>
                </emma:interpretation>
                <emma:interpretation id="interp59" emma:lang="en-IN" emma:confidence="0">
                  <emma:literal>02865</emma:literal>
                </emma:interpretation>
              </emma:one-of>
            </emma:emma>
          </inkml:annotationXML>
          <inkml:trace contextRef="#ctx0" brushRef="#br1" timeOffset="96405.0419">8588 6940 94,'-8'-1'133,"8"1"-11,-8-5 3,8 5 3,-6-3 3,6 3 1,-5-4 1,5 4-7,0 0-2,0-9-7,0 9-13,4-8-11,-1 0-14,4 2-6,-1 0-6,7-3-8,-4-2-2,5-1-11,-2-1 1,2 6-1,3-4-8,-2 2-4,3 4-3,1-6-5,-2 4-3,0 1-3,-4 1-3,0-2-2,-3 7-3,0-3 1,-1 3-1,-9 0-3,18 3-1,-10 4-1,0 2 1,4 5-5,0-1 5,-4 6-1,1 2-4,-3 4 2,0 4 4,-3-3-4,-3 13 2,0 4 7,-4-4 0,-8 0 0,2 4 12,-7-3 7,2-3-4,-3-2 7,-4 1 10,-2-1-4,-2-3 1,-2-2-1,0-1-1,-4-3 13,-2-1 0,11-7-1,-1-3-8,-2 2 1,4 0-4,5-10-3,0 2-6,1-2 13,6-2-4,3 0 0,-1 2-3,2-6-1,0 2-2,6-3 3,-5 4-6,5-4-6,0 0 0,0 0-2,0 0-4,0 0-2,42-5-2,-18 2 0,4-3-6,4 5-1,8-4 2,6 5 1,-5 0-6,7-2-1,-10-1 3,4 3-1,-9-2-6,-2 2 4,-3 2-3,1-2-7,-9 3-9,-2-3-18,2 0-22,-4 2-26,-4-2-22,-4 0-26,4 0-25,-8 0-45,6 4-22,-10-4-229,7 2-483,-7-2 214</inkml:trace>
          <inkml:trace contextRef="#ctx0" brushRef="#br1" timeOffset="95513.9108">9521 7349 160,'0'0'155,"0"0"-9,-27 6-6,27-6 1,-9 4-6,0-2-11,9-2-9,-6 5-7,6-5-9,-3 6-5,3-6-10,-11 5-7,11-5-8,-1 4-11,1-4 1,-3 6-10,3-6-7,0 8-5,0-8 2,-4 9-5,-2-7 5,6-2-5,0 7-1,0-7-1,0 6 9,0-6 8,0 0 15,0 0 6,0 8 10,0-8-4,0 0-11,0 0-1,0 0 11,23-15-20,-20 12-5,4-2-3,-6-2 2,5-2 2,-3 2-9,-1 0-3,1-1-5,-3 1 0,0-1-5,0-2-2,0 6-5,0 4-1,-5-8-4,1 5-21,-2-3-41,6 6-55,-19 0-74,15 7-72,-6-1-194,3-2-476,-1 0 211</inkml:trace>
          <inkml:trace contextRef="#ctx0" brushRef="#br1" timeOffset="97241.6359">10280 6858 96,'0'0'163,"-9"-9"-20,3 5 4,-2-1-4,-1-1-10,0 4-11,1-3-13,-6-2-9,-1 1-4,0 5-1,-1-5-7,1 1-10,3 5-5,-2-3-11,-5 3-6,6 1-6,3 6-4,-8-1 1,1-1-2,-3 8-5,5-4-2,1 3-6,-6 6-2,2-3-3,2 6 0,4-6-3,0 6-4,4-4-2,7-1-1,-3 6 0,8-1 1,2 2-3,4-1-2,9 0-3,8 4-3,3 1-2,6 0 3,1-4-2,2 2 2,-4-4-3,6 3-5,-4-2 5,-3-1-4,-6-3 2,-5 0-3,-3 0 6,-2-1-12,-1-1 7,0 5 0,-5-6-3,-1-1 3,-7 4 1,6-5-3,-6 3 0,2-6 3,-1 6-5,-5-7-2,-2 2 7,2 0 8,-3-2-6,-3 1 7,5-4 3,-7 2 1,-1-1-4,-5 3 6,-1-3-2,1-2-3,-5-1 3,-1-1-2,2 0 1,3-3 4,-4 3 0,4-6 11,-2 3 10,2-4-1,-1-2-1,2 1-1,4-2-6,1-3 2,-2-3-5,8 5-2,-2-2 13,2-3-3,3-1-4,3 0-6,2-3-3,2 1 0,7-1-1,2-5-4,2 2-4,2-3 1,12-3 0,0-2-4,-1-2 1,6 3-1,-3-2-1,-1 3-2,1-2-4,-2-3 4,-4-1-1,-2 2 2,-11 7-3,-1-2 1,-5 0-3,1 0 3,-10 7-4,0-7-5,-6 4-19,-8 2-15,-5-1-25,-7 5-33,-1 0-39,-10 5-20,5 3-29,-14 4-220,15 3-438,0 1 194</inkml:trace>
          <inkml:trace contextRef="#ctx0" brushRef="#br1" timeOffset="98276.868">11635 6924 106,'0'0'147,"0"0"-2,0 0-6,0 0-5,0 0-5,0 0-9,0 0-9,0 0-12,0 0-6,0 0-12,-4-3-2,4 3-7,0 0-11,0 0-6,0 0-7,0 0-3,0 0-4,0 0-4,0 0-2,0 0-4,0 0-6,0 0-1,0 0-3,0 0-2,0 0-3,0 0-3,0 0 1,0 0-3,0 0-4,0 0 4,0 0-3,0 0-8,0 0 8,0 0-2,0 0 0,0 0-1,0 0 0,0 0 3,0 0-3,0 0-4,0 0 1,0 0 2,0 0-1,0 0 1,0 0-3,0 0-1,0 0 1,0 0 0,0 0 3,0 0-1,0 0-6,0 0 5,0 0 3,0 0-12,0 0 8,0 0 4,0 0-5,0 0 2,0 0-2,0 0 1,0 0 1,0 0-1,0 0 1,0 0 1,0 0 3,0 0 2,0 0-6,0 0 5,0 0 3,0 0-1,0 0-1,0 0 1,-14 10 1,14-10 8,-8 4 0,2 0 4,6-4-6,-11 3 0,8-2-1,3-1-3,-11 3 0,11-3 1,-4 1-1,4-1-1,-12 3-3,7 0-1,5-3 2,0 0 3,-14 4-4,14-4 7,0 0-7,-9 2 1,9-2 1,0 0-5,-8 2 1,2 1 1,0 1-1,-2 0 2,2-2 0,-1 3-2,-3 2-1,3 0 8,-7 4-4,0 0 1,3-1 1,-7 8 0,-2 2-2,2 0 2,-2 1-1,1-1 1,-1 4 0,0-2-1,0 10-2,5-7 2,1 0 2,-1 0-4,1 3-1,6 0 2,2-2 3,2-1-3,5-3-2,1-1-2,5 1-1,6 3 3,0-4 4,3 1-6,7-3-1,-8-4 2,8-3 4,-3 4-2,-3-3-4,0-6 6,-3-2-3,3 1 10,-8-2 20,0-4 0,2 0-3,-2-4-5,2-2 0,-8 2 1,3-8-6,-2 3-2,0-7 1,-1-2-3,-2 4-1,-2-5-4,1 1-4,-7 1 5,1 1-6,-1-1 3,-4 2-6,-9-2 0,-2 0-4,-8 3 0,-12 2 0,-5 1-1,-5 2-15,-2 1-5,0 7-13,7 2-27,-1-1-28,7 4-32,10 3-51,12-1-33,3 2-202,6 0-438,9-1 193</inkml:trace>
          <inkml:trace contextRef="#ctx0" brushRef="#br1" timeOffset="98772.2201">11970 7029 92,'-9'0'113,"9"0"0,-14 0-12,5 6 5,-2-5-8,6 5-3,-9-1 6,1 4-6,-7-2-7,1 2-4,1 4-1,2-5-8,1 5-3,1-1-3,4 5-10,2-1-1,0 1 6,2-1-9,5 2 3,-2 2 0,6 3-8,0-5-2,7 7-1,-3 0 8,3-2 5,4 0-2,3-1-10,-2 2 0,5 0-5,-6-4-2,4-1-7,-8-1-4,5-1-2,-4-1-3,1 1-1,-7-2-1,1-3-1,-2 4-5,-1-3 1,-3 2 1,4-4-5,-8-3-2,4 2 4,-4-2-3,-2-1 5,-2 2-4,-6-2-3,-4-3-1,-8 1-11,-3 1-33,1-5-15,0 1-33,-4-4-23,4 2-46,-4-1-39,8-3-139,-4-3-356,8 0 158</inkml:trace>
          <inkml:trace contextRef="#ctx0" brushRef="#br1" timeOffset="98945.3427">12307 7047 31,'50'0'98,"-4"-4"-5,0 8-21,-3-2-43,-2-1-40,-10 5-41,-4-2-57,4-1 25</inkml:trace>
        </inkml:traceGroup>
        <inkml:traceGroup>
          <inkml:annotationXML>
            <emma:emma xmlns:emma="http://www.w3.org/2003/04/emma" version="1.0">
              <emma:interpretation id="{8B1D19C0-26BE-4F9E-9A6F-41924A329BCA}" emma:medium="tactile" emma:mode="ink">
                <msink:context xmlns:msink="http://schemas.microsoft.com/ink/2010/main" type="inkWord" rotatedBoundingBox="16701,10544 22176,9580 22413,10921 16937,11885">
                  <msink:destinationLink direction="with" ref="{5E79FB4F-C198-4785-94FA-A97A0144C142}"/>
                </msink:context>
              </emma:interpretation>
              <emma:one-of disjunction-type="recognition" id="oneOf12">
                <emma:interpretation id="interp60" emma:lang="en-IN" emma:confidence="0">
                  <emma:literal>mts.</emma:literal>
                </emma:interpretation>
                <emma:interpretation id="interp61" emma:lang="en-IN" emma:confidence="0">
                  <emma:literal>misc.</emma:literal>
                </emma:interpretation>
                <emma:interpretation id="interp62" emma:lang="en-IN" emma:confidence="0">
                  <emma:literal>mist.</emma:literal>
                </emma:interpretation>
                <emma:interpretation id="interp63" emma:lang="en-IN" emma:confidence="0">
                  <emma:literal>mls2</emma:literal>
                </emma:interpretation>
                <emma:interpretation id="interp64" emma:lang="en-IN" emma:confidence="0">
                  <emma:literal>mIs2</emma:literal>
                </emma:interpretation>
              </emma:one-of>
            </emma:emma>
          </inkml:annotationXML>
          <inkml:trace contextRef="#ctx0" brushRef="#br1" timeOffset="99612.8159">13400 7042 112,'-1'11'136,"-1"4"-10,-3 3-9,4 4-1,-5 3-8,1 1-1,-1 1-8,4 2-14,-4 0-8,5-1-3,-4 4-9,5-3-3,-1 0-9,2-3-3,-4-3-7,3-3-5,-1-6-3,1 3-7,0-4 3,-3-3-6,1-2 4,2-1 7,0-1 20,0-6 2,2 7 0,-2-7 0,0 0-7,0 0-5,0 0 7,12-13-5,-11 5-3,7-5-11,3 1 0,-4-6-5,6-2 0,2-3-5,3-2-3,-2 3-3,-1-1-1,5 0-3,-1 0 0,2 5-4,4 1 2,-10 3 0,0 4-8,2 1 2,0 2-1,-2 1-2,-1 3 0,1 1-3,-4 2-1,2 4 0,-4-1 0,-3 5-2,6 2 2,-3 2 0,-4 5 2,1-2-5,-1 2 2,-2 2 1,1-1 2,-2-1-4,3 1-2,-4 0 0,1 1 0,-1-5 1,-1 2-2,0-7 3,3 2 1,-1-4-1,-2 0 3,1 0 2,-1-2-1,0-5 2,5 6 5,-5-6-1,0 0-3,0 0-1,15-13 3,-10 5-1,1-3 6,2-1 1,-1-5 1,2 3 0,2-6-3,6-3 2,-2 1 2,1 0-3,1 0-4,3 2 2,-7 1-2,7 1 11,0 1 0,-6 5-4,0 2 0,0 0-2,4 5-3,-4 0 1,-5 3-2,3 2 0,1 4-1,-4 1 1,2 2-2,-1 7 2,1 0 1,-3 4-2,0 4 3,-2 3-2,0 2 0,-5-1-1,-1 5-1,-1-1 3,-1 5 0,-1-5-18,-1 6-15,-3 4-25,0-4-40,-5 2-41,5-11-39,0 1-50,-4-3-123,8 0-369,0-7 163</inkml:trace>
          <inkml:trace contextRef="#ctx0" brushRef="#br1" timeOffset="99911.5276">14697 6643 208,'-2'-10'225,"1"-1"-18,-2 5-27,1 2-19,2 4-12,0 0 21,0 0-18,-8 17-3,4-3-8,4 11-9,-2 9-7,2 7-3,-4 0-11,-4 8-8,2-1-12,-3 3-5,-2 1-19,-4 17-5,1-4-5,-6 3-7,-3-2-2,6-14-6,-8 10-3,-2 3-2,7-15-2,3 0-7,2 2-1,5-2 0,4 3-10,2-4-10,2-1-14,4-2-17,5-5-23,4-5-19,1-9-31,-1-4-39,8 1-26,-3-7-51,0-6-172,-2-4-415,4-2 184</inkml:trace>
          <inkml:trace contextRef="#ctx0" brushRef="#br1" timeOffset="100284.792">15243 7029 69,'0'0'83,"0"0"-10,0 0 3,0 0-3,0 0-3,-20 11 1,13-8-11,-10 4 4,0 3 2,1-3-3,1 4-6,-3-3 4,-4 6 1,8-3-7,1 2-7,-1-1-1,3 3-5,3 2-3,1 5 1,1-4-8,2 7-1,6 0-2,1 4 3,6-3-6,0 2-7,4 8 3,2-2-2,-6-9 0,0 0-3,-1 0-1,-2-1-4,-3-6-6,0-2 8,-1 3 6,-2-8-1,-2-2 8,-2 0 5,-4-1-4,-9-4-1,2 0-6,-2-2 9,-3-2-5,0 1-15,-4-2-41,2-6-17,4 0-44,2-1-49,-4-4-100,10-1-260,4-1 116</inkml:trace>
          <inkml:trace contextRef="#ctx0" brushRef="#br1" timeOffset="100640.5447">15826 6541 146,'42'-7'146,"1"2"-13,-3-1-8,-10 5-6,3 2-9,-1 3-5,-2 3-10,-5 3-10,-2 8-3,0-3-1,-5 6 4,-1 0-7,-11 7 7,-1 11 2,-10-2 1,-11-1-1,-4 4 2,-5-5-6,-3 1-1,-5-4 1,-7-3-4,1-3 2,6-1-4,-3-3-9,3-2-3,10-2-6,6-7-5,3-1-8,3-5-3,2 5-1,4-5 1,2 0 15,8-1-2,4 1-14,11-2-3,8 3 8,13 1-11,13-4-4,24-1-4,2-2-7,7 0-15,2 6-39,11-4-30,-2 1-46,4 4-36,34 2-47,-50-3-37,-6-1-159,-2-2-420,-27 1 186</inkml:trace>
          <inkml:trace contextRef="#ctx0" brushRef="#br0" timeOffset="-1.99819E6">18800 6393 37,'0'0'64,"0"0"-3,0 0-3,0 0-7,0 0-4,0 0-3,0 0-2,0 0 3,0 0-3,0 0-6,0 0-14,0 0 11,0 0 1,0 0-6,0 0-2,0 0-2,0 0-3,0 0-1,0 0 0,0 0-3,0 0 1,0 0-8,0 0-5,0 0 3,-9-4 3,9 4-3,0 0-7,0 0 6,0 0 4,0 0-11,-15 0-2,15 0-28,-11 4-38,11-4-58,-17 0-135,17 0 60</inkml:trace>
        </inkml:traceGroup>
      </inkml:traceGroup>
    </inkml:traceGroup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6:01:41.91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E79FB4F-C198-4785-94FA-A97A0144C142}" emma:medium="tactile" emma:mode="ink">
          <msink:context xmlns:msink="http://schemas.microsoft.com/ink/2010/main" type="inkDrawing" rotatedBoundingBox="7976,9490 19526,9727 19467,12611 7916,12373" hotPoints="19317,9983 19240,12476 8042,12132 8119,9638" semanticType="enclosure" shapeName="Rectangle">
            <msink:sourceLink direction="with" ref="{FA39CD82-2339-4E5E-9C83-0234289E2896}"/>
            <msink:sourceLink direction="with" ref="{49E98F79-C2E7-45F5-9EF0-9FDA86D460BB}"/>
            <msink:sourceLink direction="with" ref="{8B1D19C0-26BE-4F9E-9A6F-41924A329BCA}"/>
          </msink:context>
        </emma:interpretation>
      </emma:emma>
    </inkml:annotationXML>
    <inkml:trace contextRef="#ctx0" brushRef="#br0">0 266 50,'0'0'73,"9"-3"-6,-9 3-4,7-3 1,-7 3-1,1-5-4,-1 5 3,0 0 1,6-3-4,-6 3-2,0 0-7,5-7-3,-5 7-8,1-4-2,-1 4 0,2-6-8,-2 6-2,5-6-9,-4 1 4,-1 5 10,5-8 5,-4 5-3,-1 3-5,5-9-4,-4 6 3,4-1-8,-3-2 8,-2 6-6,7-4-5,-2-2 3,-2 3-3,-3 3 2,15-5-5,-3 2-2,1-1-1,1 3 0,-2-2 3,3 0 2,4 3-1,1-1 5,4-2 2,4 1 4,-1 1-6,7 1 2,11-1-2,-1 2 1,1 0 0,8 1-3,0-2 0,5 0 0,19 4-4,2-4 3,6 0-5,-2 3 2,7-6-4,1 6 6,1-6-1,8 6 2,-4 0-4,1-2 2,-2-1-1,0 0 3,39 6 3,-44-5 6,5 2-3,-1-6 3,4 6-3,2-3-3,37 0 0,-42 0 6,38-3-9,-41 2 2,0-1-1,2 4-2,7-5-1,33 3 3,-41-3-5,3 0-3,42 3 0,-46 0 5,4 2-6,43-2-1,-44 0-2,37-2 0,-43 1 0,10 1 2,0 0 0,-1 1-2,38-2 0,-45 2 2,9 2-6,44-3-2,-52 0 5,49-1-3,-6 5 2,-40-3-2,2 1 2,38-1-5,-41-1 0,42 3 9,-45-2-7,2-2 2,7 1 1,35-3 0,-43 3-1,-3 0 0,7 0 0,-7 0 0,4 0-4,-8 0 3,-4-1-9,3-5 9,-12 3-2,-16 2-6,22-8 8,-21 7-1,3-2 0,22 1 1,-6-3-2,3 2 2,-3 1-10,2-1 9,0-1-3,0 3 6,-1 2-3,-2-5 0,-16 5 2,0 0-11,0-3 10,16 3-4,-20-3 2,-1-4 1,-5 7-3,2-5 3,-7 5-4,1-3 6,-1-1-4,-1 2 1,0-2-1,-3 0 0,5 0 1,1 0-2,1 3 1,2 0-1,5-4 4,1 5-4,0-7-1,4 5 8,-1-2-4,20 3-3,1-3 3,2 2 0,-3 2-5,2-5 5,-3 5-1,-19 4-6,20-8 5,-1 8-1,-3-4-4,-16 1 5,0 1-3,-1-2 0,0 2 1,-3-4 1,1-1-3,-4-1 2,-4 4 3,-2 0 0,-1-2-3,-2-2 3,-3 3-1,-8 1-1,1-2 2,-2 0-2,-3 2 4,4-2-4,-4 1 4,3-3-2,-4 4 0,0-1 0,4-1-1,-11-2 0,4 4 1,-6 0-3,3 0 6,-2 4-3,2-4-1,-1 2 2,-4-1-1,3 1-1,-4 0-2,1 1 4,-4-3-2,-2 2-3,2 1 3,-3 0-2,1 0 1,-1-3 1,1 5 1,-4-3-2,1 2 3,-2-1-1,-1 6-4,0-7 4,4 5-2,-3 4 1,-1-4-2,3 0 0,-1 8 3,1-5 2,-3 8-4,3-5 5,-1 4-4,1 3 0,2-5-2,1 10 3,-4-1-3,1 1 1,1 1 1,-2 4 3,0-4-3,1 11-9,-2 0 9,2-1-3,-6 4 3,0 0-1,0 5-4,7-1 4,-6 5 5,4-5 0,-4 6-4,7 1 1,-2-1 6,2 18-3,-2-18 0,5 3 0,-2-1-1,2-1 0,-2 3 1,3-4-2,-3 3 4,-1-6 4,-2 3 2,0 0-4,-1 0 9,1 0-5,-11 1 6,4-1-6,-5 1 12,0 1-2,1 1-3,-3-1-1,1 0 2,-3 1-1,4-2-2,-8 1-4,4-1 4,-4-1-3,6 1 0,2-3-3,-2-3-1,1-2 3,2-3 1,0-2 2,2-1-3,-3-10 1,5 5-2,-5-5 1,-1-2 2,1 4-1,-1-3-1,-4-2-3,2-2 3,-2-1 1,5-3 0,0 0 5,-2-3-6,2 1 0,-5-3 4,2 1-2,1-3 0,2-4-2,0 4-1,0-4 8,0 0 4,0-1 0,-2 1 1,2 0-4,1-2 0,1-1-1,-3-1-2,7-3 0,-12 7 3,8-3 2,-6-2 6,0 0 6,-1 0 6,-1-2-3,-2-2-1,-5 2-2,-5-4-3,-2 4-3,-2-6-5,-3 5-1,-1-6-1,-11 3-3,-3-3-5,-3 1-5,-5-1-19,-24-3-7,20 4-19,-22-1-22,-1-1-21,2 4-34,1-2-54,0 3-64,-2-1-205,5 3-472,-13-2 209</inkml:trace>
    <inkml:trace contextRef="#ctx0" brushRef="#br0" timeOffset="-1898.3454">36 220 37,'-5'-5'82,"-1"-4"-6,4 5-1,1-3-9,-1 2-4,2-4-4,0 9 6,0-11-3,2 6-12,-1-1 8,-1 6-4,5-11 1,-4 8-1,-1 3-9,5-5 3,-5 5-5,0 0-4,0 0-3,0 0 5,0 0-2,9 15 4,-9-5 5,2 3 0,1 4 3,-3-2-2,0 5 0,-3 5-1,6 0 10,-2 5-8,1 8 9,-2 1 2,0 0 0,3 2-5,-6-1 7,6 3-10,-6 4 2,1 3-5,4-5 1,-2 3-9,3 0 14,-6 3-2,1 1 0,1-1-5,-2 21-2,0-22-1,-2 3-4,5-1-6,-1 0-4,-4-2 4,3 2-3,1-6-6,1 3 1,0 0-3,-5-4-3,2 5 0,-3-6-2,-2 0-1,-2 1 3,-6-1-3,4 5 2,-2-5 1,-1 3 1,1-4-6,-3-4-1,0-2 1,0 2-2,4-5 1,2-8-3,-1 0-2,1-2 1,2 0 4,4-9-8,0 3 0,-1-2-2,2-1 3,1 2-3,3-9 1,-7 3 0,9-3-2,-2-1 2,5 3-2,-5-4 1,3 2-2,1-5 2,2 2-2,-1 1 0,-2-2 0,3-1-1,-1 1-1,-5-1 1,0-3 2,9 5-2,-3-2 1,-6-3-5,8 6 2,-7-2 4,6 0-6,5-3 7,-4 1-4,8 2 4,4-3-4,8 1 2,6-1 0,12 3 1,0-4 1,4 0-5,3 0 0,22 3 2,-20 0-5,2 0 3,-3 1 0,25 1-1,-3-2 2,-20 3 2,27 3-5,3 1 4,5 1-1,2 2-2,4-2-3,38 7 2,-35-10 5,36 10-2,-37-11 1,43 4 0,-1 1-5,1-5 1,-1-1 4,-2-1-4,15-3 1,-2 3-1,3-3-1,0 2 0,0 0 1,9-1-3,-3-3 5,11 0-1,-2 4-1,4-2 2,-7-1 3,0 6-6,-2-2 1,3-1 2,-2-2 1,3-2-3,6 4-2,-9-3 5,2 1-2,-2 2-1,8 0 0,7-3 7,1 1-5,7-4 2,1-2 0,2-1-3,-2 5 0,-5-7 3,0 7-2,4-7 0,1 0 0,-10 1 3,-2 1-2,-14 3 4,-7-5 3,-12-2 0,-8 8 5,-45-1-6,2-2-4,-2 0 3,-5-1-1,-9-2 0,-25 3 2,0 3-1,0-3-3,-9-5 1,-13 7 0,-1-1 0,-2-2-2,0-1 4,2 4-2,-7 0-4,0-1 2,-4-1 1,1 3-2,0-1-2,-3-2-8,-2 0-14,5-3-16,-3 2-21,0 2-16,0-1-20,-1-5-38,1 0-32,-3 0-43,-2 1-185,2-7-425,-5 2 188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4:02.8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F28BBD3-E5CD-420A-A817-E7EC6F054B20}" emma:medium="tactile" emma:mode="ink">
          <msink:context xmlns:msink="http://schemas.microsoft.com/ink/2010/main" type="inkDrawing" rotatedBoundingBox="25771,3567 25775,3603 25761,3604 25757,3569" shapeName="Other"/>
        </emma:interpretation>
      </emma:emma>
    </inkml:annotationXML>
    <inkml:trace contextRef="#ctx0" brushRef="#br0">16649 1348 76,'0'0'223,"0"0"4,0 0-7,0 0-8,0 0-2,0 0-5,0 0-13,0 0-9,0 0-11,0 0-12,0 0-9,0 0-12,12-6-14,-12 6-13,0 0-5,0 0-14,0 0-8,0 0-7,0 0-12,0 0-5,0 0-3,0 0-7,0 0-9,0 0-5,0 0-34,2 6-39,-4 1-64,2 2-96,0 0-297,0-4-534,0-5 237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4:11.6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5E5623B-3C21-4404-A24B-E87BC1810329}" emma:medium="tactile" emma:mode="ink">
          <msink:context xmlns:msink="http://schemas.microsoft.com/ink/2010/main" type="inkDrawing" rotatedBoundingBox="25914,2826 33171,3720 32800,6728 25544,5834" semanticType="enclosure" shapeName="Other">
            <msink:destinationLink direction="with" ref="{CA3142D7-CF5E-42D5-A566-8CC99A368057}"/>
          </msink:context>
        </emma:interpretation>
      </emma:emma>
    </inkml:annotationXML>
    <inkml:trace contextRef="#ctx0" brushRef="#br0">16618 2124 34,'0'0'42,"0"0"2,0 0-6,0 0-3,0 0-3,0 0-4,0 0-4,0 0-2,0 0-3,0 0-3,0 0 1,0 0 1,0 0-2,0 0 1,0 0-1,0 0-1,0 0-4,0 0 3,0 0 0,0 0 0,0 0-1,0 0-3,0 0 1,0 0-4,0 0 0,0 0 2,0 0-5,0 0 1,0 0 1,17-2-1,-17 2-2,0 0 5,0 0-8,20 2 5,-20-2-4,14 3 4,-8-3 2,-6 0-11,15 4 11,-6-8-6,2 8 2,1-4 4,-4 1-10,6-1 8,0 0-1,6 2-3,-2-4 5,2 2-3,6-1 2,-1 1-5,1 1-3,-5-1 6,7 0-1,-1 0 0,1-1 4,0 2-2,2-1-7,-7 2 4,10-4 1,-4 2-5,3 2 5,-4-2 2,4 4 5,-1-4-4,-1 1-7,1-1 3,3 1 2,-2 0-4,-3 3 8,17-2-6,-3 0 3,-11 1-1,11-2 4,-1 0-7,-2-1 14,1 5-6,4-1-1,-9-3-2,-2 0-2,-5 0-5,2 3 5,-2-3 1,-1 0 0,-4-1 5,-7 2-3,3 1 0,-8-3 1,-4 1 11,0-1-9,-8 0 5,14 0 3,-14 0-7,12 0 15,-6 1-7,-6-1 0,0 0 1,0 0-19,14-1 11,-14 1 1,0 0-7,0 0 3,0 0 4,0 0-6,12 1 5,-12-1-8,0 0-6,0 0 3,0 0 3,0 0 5,9 0-5,-9 0 1,0 0-2,0 0 1,0 0 4,0 0-12,0 0 7,0 0 0,0 0 3,0 0-5,0 0 8,0 0-1,0 0 3,0 0-18,0 0 11,0 0-3,0 0 3,0 0-5,0 0 1,0 0-5,0 0 13,0 0-3,0 0-3,0 0-1,0 0 5,0 0 0,0 0 2,0 0-2,0 0-8,0 0 3,0 0 3,0 0 7,0 0-7,0 0-2,0 0-1,0 0-5,0 0 5,0 0-2,0 0 3,0 0 0,0 0-3,0 0-8,0 0 17,0 0-6,0 0 3,0 0-4,0 0 6,0 0-5,0 0 10,0 0-10,0 0-2,0 0 4,0 0 9,0 0-12,0 0-1,0 0 8,0 0-9,0 0 3,0 0 8,0 0-5,0 0-2,0 0-1,0 0-2,0 0-3,0 0 2,0 0 4,0 0 4,0 0-8,0 0 2,0 0-1,0 0 7,0 0 6,0 0-4,0 0 6,0 0-18,0 0 14,0 0-1,0 0-2,-1-8 5,1 8-5,0 0-6,0 0 5,0 0-4,0 0-1,0 0 4,1-6-3,-1 6 2,0 0 2,0 0-2,0 0-3,0 0 5,0 0-8,5-6-2,-5 6 6,0 0-1,3-5 2,-3 5-8,0 0 4,5-5-1,-5 5 2,0 0 3,0 0 2,6-3-13,-6 3 13,0 0-10,0 0 5,0 0-1,0 0-4,0 0 4,0 0-1,0 0 0,0 0 4,0 0 2,0 0 0,0 0-3,3-5-1,-3 5 0,0 0 2,0 0 0,0 0 0,0 0-2,3-3 2,-3 3 0,0 0 5,0 0-8,3-6-2,-3 6 1,6-5 1,-6 5 2,8-3 2,-7 0 3,-1 3-7,9-6-2,-9 6 3,8-6 11,-6 4-12,-2 2-3,7-9 5,-4 7 0,-3 2-12,8-7 12,-2 2 2,-3-2-2,3 0 3,1 2-2,-1-1-4,0-1-9,-2 1 9,3 0-2,-1 0 4,1-1 2,0 2 1,0-5 3,-1 0-3,2 5 2,4-8-7,-1 2 5,0 0-4,1 1 4,2-1-7,-6-1 1,10-1 4,-9 1-6,8-1 12,-2-2-3,-2 7 14,-4-9 0,9 7-9,-2-4 6,4-4-2,-2 2-1,2 2 2,-6-1-9,4 1 0,-2 0-1,2-2 8,-1 0-8,0 0-2,0 3-8,-1-5 13,-2 5 2,-1-4-9,0 8 0,0-7 6,0 7-5,-3-7 7,2 2-4,0 0-4,-3 2 9,2-4-6,-2 4-1,4-1-6,-6 1 9,3-1-8,-1 2 1,0-1 6,2 0-6,-1-1 2,3 6 8,-1-6-9,-3 5 6,-1 0-12,3-6 5,1 8 2,-1-7-3,2 5-1,-5 3 11,4-6-8,1 0 8,-6 3-3,6-2-8,-4 0 5,-1 5 0,2-2 1,-2 0 2,0 1-6,-2-2 7,1 4-9,4-4 3,-3 1 2,-1 0-2,1 4-6,-2-3 9,2 1-4,-2-1-2,-1 5 2,-5 1 9,7-7-13,-5 1 12,-1 2 2,-1 4-6,7-5-3,-4-1 3,-3 6-2,0 0-3,3-3-2,-3 3 12,0 0-11,4-5-3,-4 5-1,3-3 12,-3 3 1,0 0-23,0 0 24,11-6-2,-11 6 2,0 0-4,2-5-6,-2 5 4,4-6 5,-4 6-4,3-4 4,-3 4-10,5-3 13,-5 3-10,3-4-3,-3 4 3,0 0 7,0 0-3,6-3-8,-6 3 1,0 0 12,0-8-6,0 8-1,0 0 0,0 0 3,0 0 2,0 0-2,0 0-2,0 0-3,-1-8 9,1 8-7,0 0-1,0-7 2,1 3 2,-1 4-1,0 0-4,5-10 5,-5 10-6,1-6 5,-1 6-1,2-4-7,-2 4 2,0 0 4,9-5-1,-9 5-8,0 0 12,2-5-6,-2 5 0,0 0 0,9-1-5,-9 1 9,0 0 1,0 0-8,0 0-3,12 6 9,-12-6 1,11 1 2,-8 2-6,-3-3 5,11 1-8,-4 1 10,3-2-4,-10 0-1,19 2-3,-11-2 4,9 2-8,0-1 15,4 3-7,-1-2-1,8-2 8,-2 1-4,0 5-5,2-9 1,-1 6 4,3-3-1,-4-3-7,1 6-1,-7-3 3,8-3 7,-8 3-5,1-3 1,-1 3 4,0 0-6,6 0 2,-10-1-2,5-1 4,-1 4 10,6-4-14,0 2-3,-1-1 4,4 1-2,2 1-1,-4 1 0,7-1 5,12-1 1,0 3 7,-1 2-10,-1-2-5,1-3-1,-1 6 5,-13-6-3,10 7 6,4-2-9,-16-2 12,3 1-4,-6 0-8,-4-1-1,-2 0 7,-4-3 2,4 1-8,-4 1 19,2-2-17,-2 4 1,-4-3 7,2 1-4,-1-2-4,6 0 7,-4 0 1,4 2-7,1-2 3,-2-2 0,11 0 0,-1 2-3,1 2 3,3-2-1,-1 0 3,9 0-2,1 0-1,-9 2 1,-2-2 0,2 2-11,2-2 10,-5 0 7,-2 1 2,6 2-1,-7-2-5,-3 1 3,-5 2 2,5-1-2,-1 1-9,-4-4 1,2 4 6,0-1 0,-5-2-8,5 2-8,-1-2 24,-1 1-11,-1-1 6,0-1 0,0 3 0,-2 0 1,3-2 1,-1-1-9,-3 0 7,6 0-7,-6 0 5,0 0-1,4 3-10,-9-6 7,4 3 4,-1 3-4,-3-6 4,2 2 0,-11 1 2,20 0-4,-13 0-10,-7 0 7,14-2 0,-14 2 7,11 2 1,-11-2-2,11 1-1,-7 2-5,-4-3 0,0 0 2,16 0 1,-16 0-2,9-3 2,-9 3-2,0 0 13,12 0-12,-12 0-1,0 0 4,9 0-5,-9 0 5,0 0-1,10 3-3,-10-3 2,0 0-9,0 0 12,0 0-2,7 1-1,-7-1-1,0 0 6,0 0 0,0 0-9,0 0 12,0 0-9,0 0-1,0 0-1,0 0 5,0 0 4,0 0-13,0 0 8,0 0 0,0 0-1,0 0-3,0 0 3,0 0 0,0 0-6,0 0 0,0 0 6,0 0 3,0 0-18,0 0 19,0 0 2,0 0-4,0 0-5,0 0 5,0 0-2,0 0-4,3 4 4,-3-4 0,0 0-5,0 0 5,0 0-2,0 0 6,0 0-4,0 0 3,0 9-1,0-9 3,3 4-5,-3-4 4,0 0-11,0 7 3,0-7 5,2 5 3,-2-5-5,1 9 5,3-4-6,-3-2 2,1 5-4,-1-2 7,5 2 0,-6-1-5,5 2 2,-2 0 3,3 0-4,2 0 2,-2 5-3,3 1-2,-1-1 10,1-3-6,2 4-5,-2-2 7,5 2 1,0-1-3,-2 1 0,3 2 3,-1-3-6,-2-1 0,2 0 2,-6-1-1,6 5 3,-1-6-8,-2 5 8,-3-4-1,1 2 5,-1-6-6,1 8 1,-1-3 4,-2-3-4,3 1 3,-1 2-3,-2-2 0,0 3 5,0-3-7,0 0 3,0-3-2,-1 5 5,1-3-11,0 3 14,2-2-9,3 3 2,-2-3 3,-3 3-5,5-5 3,-4 5-2,3 3-1,0-7 2,1 5 1,-3-4-1,4 6 0,2-5 4,-2 2-5,0 0 3,-2 1-1,2-1 1,0-1-4,-3 1-2,2-1 4,-2 0-11,4 2 24,-6-4-12,1 3 0,0 1 1,-1-1-1,4-1-7,-2 4 6,-1 0-3,3-3 2,-4 0 0,4 4-6,-2-3 5,4 0 6,-4 2 0,5-2-9,-7 0 7,5 2 4,-1-2-3,-2-2 0,-1 5-6,6-6 4,-8 2 2,2-3-2,-2-2 3,0 0-2,-4 0 0,4-2-2,0 0-4,-5 0 1,4 2 4,-4-7-3,4 3 0,-3 2 5,-1-3-3,4 3-3,-5-7 5,0 0 1,0 0 4,1 4-1,-1-4 4,0 0-10,5 5 1,-5-5-2,0 0-7,0 0 13,0 0-10,0 0 2,0 0 2,0 0 5,0 0 4,0 0-14,0 0 4,0 0 2,0 0 0,1 3 7,-1-3-14,0 0 4,0 0 8,0 0-15,0 0 8,0 0 9,0 0-7,0 0 3,0 0-3,0 0-6,0 0 1,0 0 11,0 0-4,0 0 0,7 4-2,-7-4-13,0 0 12,0 0 2,0 0 7,0 0-6,0 0 9,0 0-12,0 0-2,21-7 2,-16 10-2,-5-3 1,0 0 3,0 0 4,23 2-3,-13 0-4,1 0 3,8 5-2,1-5-2,6 5-4,-2 2 12,-4-5-9,11-1-1,-2 4 1,-1-2 12,-1 2-9,5 4 5,8 3-6,-10-3-1,9 2 9,1-1-7,-3-1-4,-9 3 3,13-7 10,-1 6-9,-8-5-4,-3 0 10,-1-1-2,6 0 5,6 4-13,-11-4-5,12 4 6,-13-4 4,4 3-4,2-3-3,-5 5 6,-1-5-6,-2 0 3,1-1-1,-7-1 10,-1 2-6,-2-2-3,1-3-4,-9 3 11,2-4-3,0 0 2,-2 3 0,0-1-2,-1 1 3,-2-4-4,-6 0-2,11 0 7,-11 0-17,11 0 16,-11 0-6,13 0-5,-13 0 16,6 4-6,-6-4-4,0 0 5,14 1-6,-14-1 6,0 0 0,0 0-10,0 0-1,0 0-8,0 0-36,0 0-37,0 0-101,-30-5-207,11 5 92</inkml:trace>
    <inkml:trace contextRef="#ctx0" brushRef="#br0" timeOffset="2914.3305">16764 2254 9,'-2'7'25,"-2"-4"5,4-3-4,0 10-2,0-5-3,0 4-4,0-5 7,0 4-7,4 2-4,-2-2 1,-4 3-2,4 2 4,-2-5-5,0 10-1,0-4 2,0 6 12,0-4 6,-6 4-4,6 3-5,-8 0-2,2 1 7,0 1-3,3 1-4,-2 1-4,-3-1-1,5-1-3,0 3 3,3 0 3,0-3 7,3 0-3,0 1-2,-1-1-5,4 0 7,-1 1 0,-4-1-11,7-2 1,-2 1-4,-1-6 5,-2 1-6,3-1 3,0 0-4,-5 3 7,3-4-2,-4 1 12,1 1-4,-2-3 10,1 0 1,-4-3-1,3-1-3,-1-1-2,2-4-9,-4 2 3,4 0-5,0-2 3,-2-2-4,-2 1-5,4-6 3,0 8 6,0-8-12,0 6 4,0-6-2,0 7 2,0-7-1,0 0 4,0 7-9,0-7 2,0 0-3,0 5-14,0-5 11,0 0 14,0 0-10,0 0 4,0 0 2,0 0-4,0 0-2,0 0-5,0 6 8,0-6 3,0 0 0,0 0-8,0 0 7,0 0-10,0 0 6,6 4-1,-6-4-3,11 1 3,-11-1-7,10 2 15,3-2-4,-3 0-3,1 0 0,0 0-3,1 4 6,3-4-6,-2 1 11,0-1-12,-2 1 12,8 2-9,-4 0-1,-1 0 6,6-3-1,-3 1-5,0 2 5,4 0-4,7 0 3,4 1-5,-3 0 7,3 3-10,11-6-1,-1 6 11,4-5 0,1 2-5,2 0 0,-1-1 6,4 2 2,-4-2-5,-4 0 2,2 0 3,2-3-5,-4 4 3,-1-1 3,-1-2-9,-10 2 5,-1-2 0,-1 3-7,1-4-3,0 3 4,-4 0 9,2-3-11,-1 0 13,-2 4-10,-6-4 0,-3 0 2,3 0 6,-2 0-10,4 3-2,-4-2 0,4 1-5,4-2 2,1 0 9,4 1 4,-3-1-3,6 7-7,-2-3 0,8 2 1,1-2 5,1 0-1,-1 1-7,2 2 4,0-2 5,0 2-4,0-2-11,3 3 9,-6-5 3,0 4 1,3-3-3,-11 1 6,9 1-2,2 0 1,-1 0-5,-2-4-3,6 3 8,-3 1 4,3-6-7,-2 6-2,4 0-2,5 1 4,0-5 4,-1 5-5,0 4 0,5-6-3,-4 1 1,1-3 4,0 5-13,-3-1 5,1 0 1,-6-3 5,1 3 4,-2 0-2,2-4 1,-7 1 0,2 5-7,-10-7-1,9-1 13,-8 6-7,-3-5 2,4 3 7,8 1-13,-16-6 3,1 7 5,5-5-7,-2 0-1,2 2-7,2 0 16,4 2 0,-6-4-9,10 1 9,4 3-4,1-2 3,1 3-14,-1 0 9,4 0 4,-3-3-2,-1 3-5,1-2-22,-5 1 24,1 1-3,-1-3 10,-1 0-6,-9 0 1,7-4 1,-14 3-6,-3 1-1,3-2 6,-4-2-4,-2 1 8,6 2-3,-6-2 6,-3-1-14,3 0 5,10 0-2,-6 2 7,3-1-6,-1 3 2,2 2 2,-1-1-3,1-2 5,4 0-14,-4 0 6,0-3-2,-2 4 1,1-1 10,-1 2 1,-9-1-1,5-2-8,-2-2-2,-3 4 5,-1-1 2,4-1 0,-6 0-1,5-1 4,1-1-7,-4 3 0,3 0 2,2-2-3,7 3 3,1-2-3,0-1 11,-1 2-9,3 0-17,-1 4 6,-1-2 9,1-1 2,3 2 6,-2-3-1,-3 2-2,-4-1-5,-4 1 5,2-3 1,-2 2-8,-3-1 7,-1-1-7,1 0 8,-8 1 2,5-1 4,-8-2-3,2 2-1,-8-2 5,11 0-3,-7 3 1,-4-3 3,13 0-2,-13 0 2,0 0-12,14 0 8,-14 0 3,0 0-8,13 0-3,-13 0 4,13-3 5,-13 3-8,12 0-4,-4 0 6,-8 0 3,12 0 1,-12 0-7,9 0 1,-9 0-3,12 0 4,-12 0 6,8 0-6,-8 0-6,12 0-2,-12 0 9,0 0 5,9 3 2,-9-3-9,8 0-6,-8 0 11,0 0-7,0 0 8,0 0-2,0 0-5,0 0 3,14 0-10,-14 0 11,6 2-5,-6-2-3,14 1 2,-2-1-1,-3 1 9,8 3-5,-1-2 3,4-1-3,1 3 0,-1 1 3,-5-3-5,10 4-4,-5 1 6,0-4-1,-3 0-7,3 3 5,0-2 1,0-2-1,-2 3-2,-4-3 9,1-2-6,-6 3-1,1-1-3,-10-2 4,16-2 2,-8-1 2,-8 3-3,12-2 2,-4 2-5,-2-4 13,2 2-16,-8 2 8,14-1 1,-8-3 1,-6 4-3,14-2 4,-8 0 0,-6 2-1,20-2-7,-13 2 5,-7 0-16,20 0 13,-12 2 3,4-2 2,-4 2-6,4 0-1,-4-2-1,-8 0 14,14 0-10,-14 0-2,14 4 6,-14-4 2,13 0-7,-13 0 13,11-4-3,-11 4-13,9-2 4,-3 0-1,-6 2 4,13 0 2,-13 0-1,10-2-8,-10 2 6,11-1-8,-11 1 6,8-2-2,-8 2 2,0 0 2,12-3 5,-12 3-9,0 0 0,14 1 3,-14-1 6,11 0-9,-11 0 2,15 0 1,-15 0-4,15 0 4,-15 0 1,10-1 0,-3 1-4,-7 0 3,9-2-2,-9 2 11,10-4-8,-10 4 0,0 0 5,7-1-9,-7 1 1,0 0-2,11-1 4,-11 1 1,0 0 1,9-5-9,-9 5 4,6-7 4,-1 5 0,-5 2 4,9-3-8,-7-3 1,4 2 8,0 1-4,-6 3 3,9-9-12,2 6 6,-5-3-1,-3 2 10,2-1-5,2 0 5,0 1-8,-7-1-3,7 2 7,-2-4-1,-4-1-2,4 5-5,-3-4 11,-1 0-6,-1-1 4,6 1-5,-1 4 0,-2-8 5,0 0-9,5 2 8,-5 0-1,3 0 2,0-2-5,0-1 2,0-1 0,2-1 1,0 0-3,1-2-3,0 5 6,-1-7-1,-2 2-3,2 0 2,-1-2 1,-1 0-1,0-2 5,-2 1-5,0 0 4,2-5-8,-4 6 6,2 4-20,-2-5 17,0 0 2,1 0-1,-2 3-2,5-2 1,-3 0 3,3 0-5,2 0-3,4-2 0,-4 5 3,6-2 4,-6 3-10,4-2 4,2 5 2,-7 1 7,6-3-2,-6 3-14,1 0 10,-2 2 0,0 1 5,-1-3-3,-4 3-3,6-1 5,-6 2 11,-1-3-12,0 0-1,0 4-1,0-2 6,0-3 2,-1 3-8,-6 3 2,7-6-1,0 3 2,-6-1-6,6-2 4,0 5-8,-1-2 5,1 1 4,0-1 2,-5-1-2,10 2-1,-5-1 4,1-1-17,-1 1 18,5 0-6,-5 2-4,1-1 5,-1-1-12,0 7-22,7-11-38,-7 5-135,-5-2-224,3 3 100</inkml:trace>
    <inkml:trace contextRef="#ctx0" brushRef="#br0" timeOffset="4098.7972">18542 2999 56,'-6'-3'73,"6"3"-8,0 0 14,-4-6-17,4 6 0,0 0-9,0 0-2,0 0-11,-6-4-4,6 4-1,0 0-5,0 0 0,-14 11-8,8-8 1,-2 4 2,0 0-2,-1 1-8,-3 2 0,-1 0-8,0 1 3,-1 1 3,0-2-7,5 1 7,-8 2-1,3-1 2,0 3-4,1-3-11,-1 1 7,0-1-5,0 1 8,-3 5-3,0-4 3,-3 0-3,-1 1-5,2 0 3,3-4-10,2 2 6,-2 1 6,3-3-1,0-2-5,1 1 6,4 1 3,-4 5 1,11-4-7,-6 1 1,1 2 7,6 0-6,0 0-4,6 3 3,1-1 2,0 0-9,2 2 3,5 6 11,3 0-8,-2-1-5,5 7 4,-1-10-2,5 9 4,-4-9 0,0 0-8,0 1 7,2-4-1,-2 2-2,0-2 8,1-3 3,4-2-15,-2 5 17,-2-6-6,7-1-4,1 0 4,-6 0 8,6-1 3,-1-3-14,18-3 12,-19 1 5,1-3 3,6-2-14,-2-1 18,-1 0-6,-1-4-1,1 3 5,-2-5-6,-4 2 5,2-6-7,0 4 4,-6-5 2,-1 6-7,-2-1 2,-4-2 16,2 0 4,-4 0-4,-5 6-4,7-10-2,-6 8 1,0-2 26,-2 1-2,1-6-7,3 5-4,-1-8-5,-3 2-3,0-1-4,-3-1 0,2-2-9,1-4 6,0-2-5,-4-4 3,-1 2-3,-2-2-5,-4-3-3,2-8-1,-2 2-2,-7 0 3,3-3-3,-5 3-1,0 0-2,-1 3-5,-5-3 6,6 11-4,0 4-3,-6 1 0,2 0 3,-4 2-12,-1 4-21,-7 3-34,2 4-40,-13-1-51,-5 2-157,1 5-333,1-2 149</inkml:trace>
    <inkml:trace contextRef="#ctx0" brushRef="#br0" timeOffset="5239.6057">22003 3369 33,'-9'-2'74,"9"2"-10,-9-5 0,9 5-9,-8-3-1,8 3-13,-12-5 1,12 5-11,-8-3 0,2 0 3,6 3-3,-6-4-6,-2 1-2,-4 2-1,4-2-4,8 3 5,-28 0-9,15 0 2,-7 3 1,6-3-5,-6 0 3,6 1-7,-7 3 3,2-1-2,2 0-4,0 1 2,4 1 3,-4 2-8,1-1 5,-1 2-1,1-2-5,-1 4 2,0-3-1,-2 1 4,6 3-2,-1 1-6,0-2 6,0 0-2,-1 2-4,1 2 10,0-3-2,3 3 0,-4-3-2,7 3-3,-4-1 1,1 5 4,4-6-11,1 6-1,-4-4 16,4 4 3,0 1-10,-2-4-3,4 3 5,-1 6 1,2-7 1,2 6-9,1 1 4,0-5 10,1-2-25,4 7 15,-2-1 0,1-5 3,3-1-4,-1 8 4,3-2-4,3-2 5,2-1 8,0 3-5,0-1-9,1 1 0,5-3 2,-3 1 6,-2-2-7,1-1 0,3-1 6,1 2-9,0-5-2,-4-1 6,5-1 2,-1 5-1,-1-9 0,4 5 1,1-6-3,2 5-1,2-1 4,-2-7-6,2 4 12,1-2-2,-8-2 0,7-1 1,3-3 4,-4 0-3,2 0-8,0 0-2,-1-3 8,3 1-6,-7 0 11,-4-4-10,-1-2 13,1 4 7,-5-3-6,3-7 8,-4 7 3,0-6 12,0 3-7,-6-7 0,2 5-9,4-9 0,-5-3 1,0 4 5,1-7-2,-3 2 3,1-1-2,4-10-4,-4-2-5,1 1 2,-3 10-8,0-15 3,2 7-3,-2 5 0,-1-9-6,-2 10 5,-3 5-1,0-4 0,-2 6-5,-4-2-3,-3 1-10,-8 5-27,-4 1-26,-13-8-29,-7 3-27,-9 4-109,-3-6-240,-3 5 106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4:39.81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4C179A2-CC29-4015-A3C7-47BB2AE829F7}" emma:medium="tactile" emma:mode="ink">
          <msink:context xmlns:msink="http://schemas.microsoft.com/ink/2010/main" type="inkDrawing" rotatedBoundingBox="29508,4524 29510,4503 29514,4503 29512,4525" shapeName="Other"/>
        </emma:interpretation>
      </emma:emma>
    </inkml:annotationXML>
    <inkml:trace contextRef="#ctx0" brushRef="#br0">0 21 2,'0'0'79,"0"0"9,0 0-7,-1-18 3,1 18-12,0 0 0,0 0-4,0 0-12,0 0-2,0 0-4,0 0-7,0 0-9,0 0 5,4-3-19,-4 3 12,0 0-8,0 0 1,0 0 2,0 0-9,0 0-6,0 0 2,0 0-9,0 0 11,0 0-6,0 0-4,0 0-4,0 0 14,0 0-7,0 0 3,0 0-2,0 0-6,0 0 2,0 0 7,0 0 4,0 0 0,0 0-6,0 0 0,0 0-3,0 0 2,0 0-2,0 0-4,0 0 4,0 0 6,0 0-9,0 0-1,0 0 6,0 0-30,0 0-39,0 0-134,0 0-207,0 0 92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4:28.84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D6EC0AD-0B59-49C2-B28E-BBFD3312D1FA}" emma:medium="tactile" emma:mode="ink">
          <msink:context xmlns:msink="http://schemas.microsoft.com/ink/2010/main" type="inkDrawing" rotatedBoundingBox="13010,4000 14471,4070 14470,4108 13008,4039" semanticType="underline" shapeName="Other">
            <msink:sourceLink direction="with" ref="{43B415D5-D400-4131-A532-A35249F0D4B7}"/>
          </msink:context>
        </emma:interpretation>
      </emma:emma>
    </inkml:annotationXML>
    <inkml:trace contextRef="#ctx0" brushRef="#br0">3901 1775 11,'0'0'63,"0"0"-2,0 0-2,0 0-9,0 0 1,0 0-9,0 0-2,0 0-6,0 0-9,0 0-4,0 0 3,0 0-2,0 0-2,0 0-3,0 0-6,0 0 3,0 0-5,15 12 5,-9-8-3,3-1-4,4 3 1,2-4-1,2 1 1,1 1 4,10-2-5,1 2 0,3-1-1,16-2-1,-1 3-6,7 2 6,1-5-5,4 1 2,19 3 9,-3-2-6,5 1-9,-20-1 13,-2-3-4,17 0 5,-13 1-3,-4 1-3,-3-2 6,-4 4-5,3 1-1,-8-3 0,-3-1 2,-11-1 0,-6 3-2,-5-3-3,-1 0-3,-3 0 9,0 1 0,-5-1-6,2 0-2,-9 0 9,-5 0-10,17 0 10,-17 0-2,12 2-1,-12-2-1,8 0 7,-8 0-6,0 0 5,10-2 0,-10 2-3,0 0 3,0 0-2,0 0 2,0 0-7,10-1 0,-10 1-12,0 0-7,0 0-16,0 0-18,0 0-79,0 0-139,0 0 62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3:59.07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D382182-6CD2-4B7C-BF29-AA67E61E3588}" emma:medium="tactile" emma:mode="ink">
          <msink:context xmlns:msink="http://schemas.microsoft.com/ink/2010/main" type="inkDrawing" rotatedBoundingBox="13645,4043 15780,4162 15778,4206 13643,4088" semanticType="underline" shapeName="Other">
            <msink:sourceLink direction="with" ref="{43B415D5-D400-4131-A532-A35249F0D4B7}"/>
          </msink:context>
        </emma:interpretation>
      </emma:emma>
    </inkml:annotationXML>
    <inkml:trace contextRef="#ctx0" brushRef="#br0">4536 1830 24,'38'6'46,"5"-2"-1,3-3-2,2 1-4,9 2-7,-5-4 3,5 3-1,-2-2-8,2 3-1,-1 3-2,1-3-7,5 2 4,13-2-5,-14 3 2,14 3-3,-16-5-6,19 2 3,-20 0 3,18-1-2,-18-1 1,0 1-7,2-3-4,17 2 5,-20-1 0,-2-1 2,21 0-1,-22 0-5,-3-3-2,-1 2 2,-2 0-1,0-2 5,-4 0-4,-2 0 1,-12 0-2,-1-4 2,1 2 1,-3 1-2,-7-2 7,3 2 0,-9-1 4,0 2 1,-3 0 6,-4 0 10,2-1-5,-9 1 12,14-3-8,-14 3 5,0 0 5,11 0-8,-11 0-8,0 0-7,9-1-9,-9 1 1,0 0-14,0 0-20,0 0-26,0 0-34,0 0-46,-3 8-141,3-8 62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4:57.32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CB5862E-2800-4F3F-8FF6-E07404F25C76}" emma:medium="tactile" emma:mode="ink">
          <msink:context xmlns:msink="http://schemas.microsoft.com/ink/2010/main" type="inkDrawing" rotatedBoundingBox="3789,9403 8529,9184 8615,11041 3875,11260" semanticType="enclosure" shapeName="Other">
            <msink:sourceLink direction="with" ref="{993501E7-C20D-4CD2-9B5B-6F035160047C}"/>
          </msink:context>
        </emma:interpretation>
      </emma:emma>
    </inkml:annotationXML>
    <inkml:trace contextRef="#ctx0" brushRef="#br0">983 106 32,'0'0'94,"0"0"-6,0 0-5,-18-7-11,18 7 0,-14 0-12,7 1-5,-7-1-6,-3 4 4,-3-2 0,0 2 2,-6-1 1,-3-3-6,-16 2-6,15 3 0,-3 0-3,-10-2 5,-1 2-4,1-2 6,0 1-6,-3 2-1,3-1-5,0-5 0,12 3-7,1-3 3,5 2-8,-3-4 4,8 2-7,4 0-1,0 2-2,7-2 1,-5-2-5,14 2 6,-17-1-6,10 1-5,7 0 0,0 0-3,-14 0 5,14 0-3,0 0-3,-12 0 1,12 0-3,0 0-1,0 0 4,-10 1 1,10-1-3,-10 0-1,10 0 3,-8 4-5,8-4 1,-8 2 1,8-2-1,-7 1 4,7-1-4,0 0 4,-11 2-1,11-2-5,-3 2 6,3-2-6,0 0-2,0 0-8,0 0-10,-8 5 2,8-5-7,0 0-14,-5 2 1,5-2-2,0 0 5,0 0 4,-1 9 3,-1-6 5,2-3 3,0 0 3,0 0-3,0 0 14,0 0-6,-4 6-3,4-6 2,0 0-2,0 0 4,0 0-1,0 0-1,0 0 5,0 0-6,0 0 10,0 0-3,0 0-4,0 0 8,0 6-3,0-6-7,0 0 11,0 0-1,-5 7 1,5-2 1,0-5-8,0 0 12,3 7-10,-6 0 10,2-2-8,1-5 3,-2 11-2,2-5-1,-1 2 7,1 0-2,-3 2-2,-1 5 10,0 1-13,4-2 8,-6 4 3,3 0-11,0 7 7,-4-3-5,3 2 9,-2-2-9,-2 6 6,5-3-3,0 0 1,-5 1-5,5-1 3,3-3 0,-3-5-6,0 3 10,1-2-4,2-2-7,0 0 15,0-2-8,-3 0-1,3-3 2,0 0 1,0-2 3,0 2-1,0-4-9,3 0 2,-1 1 5,1-1-1,-3 0 3,0 0-2,0-7 10,0 7-11,3-4 1,-3-3 1,0 0-3,0 8 1,0-8 0,0 5 3,0-5-1,0 0-1,0 0-1,0 0 1,0 0-2,3 5 1,-3-5 12,0 0-11,0 0-3,0 0 8,0 0-6,3 2 4,-3-2 3,0 0-2,0 0-4,11 3 10,-11-3-8,15 0 1,-7 2 3,4-2 2,4-2-1,2 4-1,2-2 0,0 0 5,5 0-2,5 0-4,-2 0 1,3-2 3,-1 2-3,4 0-8,10 2 1,3-4 6,0 4-2,7-1-6,1-1 7,2-1-2,-2 1 3,-1 0-3,1 1 1,3-2 1,-4 1-5,-2-2 2,0 2-2,5 0-7,-3 0 9,4-3 4,-3 2-4,2 0-6,2-1 8,-7 2-12,6-1 7,-3 1 1,2 0-2,23 1-1,-5-2 5,0 1-5,-15-2 8,15 2-6,2 0 4,-2 2 0,0 1-3,-15-2 1,23 0 4,-3 2 0,-2-1 2,2-1-5,-3 0-2,-2-3 1,0 2-8,-1-2 7,-14 2 2,19-3-2,-20 3-5,16-1 13,-15 1-4,15-3-5,-20 3 0,1-1-3,-3-1 2,1 0 2,-8 4-8,5-4 0,-1 2 5,-4-3 0,0 3 3,-4-3 3,-8 0 4,4 2-3,-4-2-8,-4 3 12,-5-1-7,4 1-4,-4 0 5,-5-4-1,0 4 3,-2-2 0,-1 2-8,1-1 10,1-1-3,-6-2-4,3 4-3,-4-1 6,-4-2-2,4 3 5,-4 0-6,-8 0 18,20-1-8,-16 1-5,-4 0-4,16 0 0,-16 0 0,10 0 2,-10 0 4,8-3-2,-8 3-1,0 0-2,12 0-5,-12 0 6,0 0 4,11 3-12,-6-2 6,-5-1-1,15 0-1,-7 3 1,2 2-3,3-3 8,5-1-1,-3 2 1,1 0-7,4-2 8,1 2-4,2-2 0,-7 2 1,2 0-2,2-2-3,-6 1 3,-4 0-2,1-2 7,-2 0-5,-9 0 2,17 2-4,-12-2 8,-5 0 13,0 0 4,14-2 2,-14 2-3,0 0 0,3-5 0,-3 5-4,0 0-4,0-10-2,0 10 2,-3-7-3,3 7 2,-2-11-6,-1 10 1,3 1 5,0-10 3,0 2 9,0 1 2,0 1-6,0-5 4,3 3-3,-1-2-3,1 0-1,-3 2 0,6-3-3,-3 0 3,-1 0-7,1 1 3,-2-5-4,1 5-1,1-1 1,-3 2 0,3-2 1,-2 2 0,-1-4 2,0 1-4,7-4-1,-4 7-1,0-7 3,-2 2-5,5 3 1,0-5-4,2-2 3,-2 4-1,0-4-2,5-4-2,-6 7 5,4-2-3,-4 2 0,4 1 0,-6-3 1,3 3 0,-4-1 0,2 0 0,1 2 0,-4 1 0,1 3 2,-2-7-4,1 9-3,2-4 4,-3 2 3,2 4 0,-1-1-3,3-2-1,-3 2 3,1-1-3,-2 0 3,4-2-4,-2 5 6,4-4-1,-5 1-7,6-3 6,-3 3-6,-1 4 4,0-5 1,0 3 2,2 0-1,-5 1-1,3-1 2,0-1 4,-3 6-1,3-8 2,-3 8-3,5-6 7,-5 6-5,0-5 2,0 5-2,0 0 1,0 0-6,0-7-2,0 7 10,0 0-9,0 0 5,0 0-7,-6-7 1,6 7 2,0 0-2,0 0 0,0 0 3,0 0-2,-5-4 0,5 4 4,0 0-4,-11 0-1,11 0-3,-17-3-1,8 3 5,-3-3-2,-6 2-3,-2 2 2,-8-2 1,0-1-3,-1 1 4,-3-2-2,-2 2 0,2-2 0,0 0 0,3 3 1,-2-1-1,3-2 4,1 0-4,-1-1-2,2 3-1,6-1-1,0 1 2,-1-5 2,4 5 6,0-2-5,0 0-2,3 2 4,0-2-2,5 3 0,0-1-1,9 1 0,-9-3-3,9 3 5,-11 0-7,11 0 6,0 0-5,-9-1 2,9 1 2,0 0 0,0 0 0,-8 5-4,2-1-23,1 2-32,5-6-40,-6 10-42,0-5-175,-2-2-342,-4 4 152</inkml:trace>
    <inkml:trace contextRef="#ctx0" brushRef="#br0" timeOffset="-2209.5665">1674-902 16,'0'0'58,"0"-6"-9,0 6-4,0 0-5,0 0-4,0 0-5,0 0-3,0 0-3,0 0-7,0 0 6,0 0-4,0 0-8,0 0-1,0 0 1,0 0 1,0 0-1,0 0 3,0 0-5,0 0-4,0 0 0,0 0-4,0 0 2,0 0-4,0 0 5,0 0-3,0 0 0,12 13 1,-4-10 4,0-1 4,4 4 0,2 0 2,4-5 16,4 4-6,5-3 5,7 0-3,12-4 0,2 2-2,-1-2-1,2-3-1,7 4-1,-1 0-2,5-3-3,-4 2 3,24-5 13,-5-2-15,-18 6-2,20-3 3,-20 0-11,4 0 2,-6-1-4,7 1 5,13 5-2,-17-7 5,-1 1-10,-6 4 6,-2-2 2,-3 2-4,-3 0-7,-13 6 9,-3-8-1,-11 3-2,-2 1 0,2-1-10,-6 2 10,-2 0-1,-8 0-2,15 3 3,-15-3 3,11-1-2,-11 1 0,9 1-6,-9-1 3,0 0 0,0 0 1,13-1 1,-13 1-5,0 0 0,10 1 2,-10-1 2,0 0-3,10 2-2,-10-2 0,0 0 4,12 2-4,-6-2 5,-6 0-5,0 0 5,0 0 1,0 0 6,11 0 3,-11 0 11,0 0 1,0 0-1,0 0-5,0 0 3,0 0-5,6 3-4,-6-3 1,0 0 1,0 0-7,4 3-3,-4-3 3,0 0-2,0 0-1,14 0 3,-14 0-3,13 1-1,-13-1-1,13-2-5,-5 0 0,-8 2 0,6 3-1,-6-3 6,8 1-3,-8-1-2,8 5 5,-8-5-4,3 6-3,0-3 2,-3-3-5,6 9 12,-6-2-7,1-1 0,4 8 3,-4 2-2,6-7-1,-6 9 2,8 1 0,1 2-5,3 4 1,7 7 7,-6-7 0,0 0-6,3 4-4,4 3 10,2 1-6,0-2 7,-1 1-8,-1 0 8,4-3-8,1 5 0,-12-7 2,7 3 2,2 2 3,-9-7-6,6 8 3,-3 1 3,-3-8-5,0-1 0,5 4 2,-3-4 3,-4 0-3,2-1-2,-5 0 0,5 0 5,-2-2 2,-3-1 1,4 0-7,-7-6 1,2-4 3,-4 0-2,2 3-3,2-3 3,-5 0 1,0-5 0,-1-3-1,1 6-1,0-6-1,-3-3 8,0 6-4,0-6-25,0 0-31,0 0-165,0 0-235,0 0 105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09:17.93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814CFA8-F871-4503-BC13-C4C54DEBCE1F}" emma:medium="tactile" emma:mode="ink">
          <msink:context xmlns:msink="http://schemas.microsoft.com/ink/2010/main" type="inkDrawing" rotatedBoundingBox="9771,4969 13227,4254 13499,5572 10043,6287" semanticType="callout" shapeName="Other">
            <msink:sourceLink direction="with" ref="{D10F08D6-42CE-4165-B7D0-1B50C276E9FD}"/>
            <msink:sourceLink direction="with" ref="{1C24CA6B-2BA1-4730-9D24-E7F5B187F46B}"/>
          </msink:context>
        </emma:interpretation>
      </emma:emma>
    </inkml:annotationXML>
    <inkml:trace contextRef="#ctx0" brushRef="#br0">3353 175 104,'0'0'94,"0"0"-2,0 0 0,0 0-1,0 0-18,0 0 3,0 0-6,0 0-6,0 0-1,0 0-7,-20-13-5,12 10-9,2 3 0,6 0-8,-11-4-7,11 4 4,-17-2-5,10 2-6,7 0 0,-13 2-10,13-2 7,-9-3 3,9 3-6,0 0 1,-18 1-5,18-1 3,-14 0-18,6 0 20,8 0-8,-17 6 1,8-6 3,1 3 2,-2-3-5,-3 2-1,3 0 0,-1-1 1,-3 3 1,0-2-4,-4 0 2,7 0-12,-6 1 11,3-3 8,-4 0 11,1 0-4,-1-3-11,-4 3 10,2-2 0,-9 2 3,0-4 0,-3 0 1,1 1-7,-12-2 2,-3-1-3,3 1-6,-1 2 5,2-3 1,1-1 8,-4-1-14,5 5 3,-1-2-11,7 3 8,-6-2-4,0-1 2,8 5 0,1-6-5,-1 2 2,-2 1 2,-6 0 0,-1-2-2,6 5 5,4-3-3,-1 0-2,-8-1-5,8 4 2,-1 0-4,4-1 9,-3 1-2,3-2 4,-3 2-5,-1-4 10,4 3-14,-3 1-1,3 0-1,-2-2 0,2-2 1,-2 4 4,-1-1 0,-14-2 1,5-1-5,8 4 0,-6-6 5,5 5-2,3-3 1,-9 1-1,-3 3-2,3-7 0,-1 7-2,7-4 3,-6 4-2,-1-4 4,7 1-1,5 3 5,1 0-11,-1-3 2,5 0-1,2 3 9,4-1-5,-2-2-1,1 3-2,2-3 3,1 3-1,5 0-1,0 0 4,-3-1-1,5 0 1,-2 1-12,11 0 12,-17-3-1,10 3-2,7 0-1,-13-3 4,13 3 0,-10-3-3,10 3 1,-8-2-2,8 2 3,0 0 2,0 0-7,-14 0 1,14 0 4,-12 2-1,12-2-1,-3 6 0,3-6 2,0 0-6,-11 0 7,11 0 1,-8 3-4,8-3-2,0 0-1,-16 2 5,6 0-3,10-2 1,-13 1 1,2 2-2,3-3-9,-1 3 13,-2-3 7,4 1-7,7-1-5,-20 0 7,7 0-6,3 3 4,-1-3-2,-1-3-4,-4 3 5,4 0-8,0-1 3,-1 1 2,13 0-2,-17 0 4,7 0 0,10 0 8,-11-2-12,11 2 3,0 0 0,-14 0 0,14 0 0,-9-1-3,9 1 8,0 0-6,0 0 12,0 0-16,-11 0 4,11 0-1,0 0 2,0 0-4,-17-3-1,17 3 5,0 0 5,0 0-2,-7 4-4,7-4 2,0 0-1,0 0 1,-3 7-1,3-7-2,0 6-2,-3-1 1,3-5 5,0 9-4,0-2-1,0 1 3,-2-1-3,2 1 4,2-1-2,-2 4 5,-2-2-6,-3 3 1,5 2 3,-4 1-1,1 1 1,1 0-6,-2 0 2,-1 0 4,2 6-6,-3-4 6,1-1-2,5 1 0,-6 7-2,6 0 3,-3 0-5,1 0 9,2 4-1,0-3-11,-4 2 12,4 2-2,-2-3-3,-1 10-2,0-7 5,-3 1-14,6-4 18,-5 4-5,-4 5 28,5-8-5,-10 5-2,5 3 7,-5 2-1,-2-12-7,1 8 7,-5 0 2,6-7 0,-4 8 16,3 1-3,1-11-7,6 2-1,-3-1-3,2-1-4,1 1 1,4 4-6,-1-4-2,2-2 1,3 1-4,-1 0-1,1-8-3,0 4 2,1-7-6,-2 4 4,-2-2-5,3-7 2,-2 3-3,2-2 2,-2-3 4,4-2 3,-4 1 2,2 1 5,0-7 3,-3 7 1,3-7-4,0 0-3,-7 4-3,7-4-2,0 0-3,0 0-50,-17-11-78,12 1-76,-1 2-218,3-6-442,-2-10 196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5:00.6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8CACC37-C715-4F98-A078-80CCFD4CEB96}" emma:medium="tactile" emma:mode="ink">
          <msink:context xmlns:msink="http://schemas.microsoft.com/ink/2010/main" type="inkDrawing" rotatedBoundingBox="22943,11029 23014,10313 23076,10319 23004,11035" semanticType="enclosure" shapeName="Other">
            <msink:destinationLink direction="with" ref="{0A07E68F-0200-47AF-9FE9-9095927A6ABC}"/>
            <msink:destinationLink direction="to" ref="{208021D0-53A9-449C-B1E1-AC26B93317A9}"/>
          </msink:context>
        </emma:interpretation>
      </emma:emma>
    </inkml:annotationXML>
    <inkml:trace contextRef="#ctx0" brushRef="#br0">-10 797 2,'0'0'106,"2"-4"-7,-2 4-8,0 0-7,0 0-8,5-3-16,-5 3-8,0 0 2,0 0-6,0 0-8,0 0-8,1 18 3,-5-6-3,7 4-7,-2 6 2,1 2-2,-4 1-7,1 0 0,-2 6 4,1-4-6,0 3 4,-2-3 2,2 4-2,1-2-5,-2-2-2,1 0-1,1 4-9,-4-5-2,5 3 0,0-2 5,-1 0-1,-1-2 6,-1-3-1,1 2-8,-2-6 3,2-4-4,1 2 1,-4-2-2,4-3 5,1 2 6,-2-6-7,-3 4 0,4-4 1,-4-3-5,2 3 9,-1-2-1,-2-2-1,6-3-17,-8 3-40,8-3-49,-12-6-69,4-2-181,2 0 80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4:44.62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09A0FA4-C753-4C8B-8988-CF8B8E7F9F39}" emma:medium="tactile" emma:mode="ink">
          <msink:context xmlns:msink="http://schemas.microsoft.com/ink/2010/main" type="inkDrawing" rotatedBoundingBox="29465,4592 29558,4573 29570,4637 29477,4655" semanticType="callout" shapeName="Other">
            <msink:sourceLink direction="to" ref="{F6E39771-8862-4A6D-866D-A1AAF918EDA2}"/>
            <msink:sourceLink direction="from" ref="{1512B13B-BD53-433E-9A72-20163F531EF1}"/>
          </msink:context>
        </emma:interpretation>
      </emma:emma>
    </inkml:annotationXML>
    <inkml:trace contextRef="#ctx0" brushRef="#br0">1 1 5,'0'0'8,"0"8"1,0-8 0,0 9 4,0-9 4,0 5-5,0-5 7,5 4-5,-5-4-7,3 5 3,-3-5 1,7 4 7,-7-4-10,13 5 6,-7-3-5,-6-2 0,12 1-5,-12-1-3,9 0 7,-9 0 1,11 4-3,-11-4-4,0 0 17,9-5 5,-9 5-10,6-6 9,-4 3-5,-2 3-3,5-5-7,-5 5 2,0 0 6,1-10-1,-1 10 2,0 0-5,-3-8-2,3 8 3,-6-2-3,6 2 0,-8-4-3,8 4-1,-6-4 3,6 4-6,-11-1 6,11 1-1,0 0-2,0 0-4,-15 4 2,15-4 1,-8 1 3,4 3-6,4-4 2,-10 7 1,6-5-8,4-2 6,-6 5-3,4-1 3,2-4 0,-6 5 1,6-5-1,-1 5-4,1-5 2,0 7-1,0-7 3,0 6 0,0-6 0,1 7 2,-1-7 2,0 0-7,5 2 5,-5-2-4,0 0 2,1 7 2,-1-7-3,0 0 8,0 0 9,0 0-4,0 0-3,0 0 3,0 0-4,0 0 0,0 0-2,0 0-5,0 0 11,8-12-6,-8 12 4,0 0-1,0 0-1,0-6-5,0 6-2,0 0 6,0 0 2,0 0-1,0 0-8,0 0-4,0 0-10,0 0-25,0 0-89,0 0-136,0 0 61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4:36.4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A3142D7-CF5E-42D5-A566-8CC99A368057}" emma:medium="tactile" emma:mode="ink">
          <msink:context xmlns:msink="http://schemas.microsoft.com/ink/2010/main" type="inkDrawing" rotatedBoundingBox="25602,5219 25873,4473 25902,4484 25632,5230" semanticType="callout" shapeName="Other">
            <msink:sourceLink direction="with" ref="{25E5623B-3C21-4404-A24B-E87BC1810329}"/>
          </msink:context>
        </emma:interpretation>
      </emma:emma>
    </inkml:annotationXML>
    <inkml:trace contextRef="#ctx0" brushRef="#br0">-3575-96 2,'0'0'43,"0"0"-4,0 0-6,0 0-2,0 0-8,0 0 0,0 0-1,-9-10 1,9 10-4,0 0 1,0 0 0,0 0-9,0 0 3,-4-4 6,4 4-11,0 0 5,0 0-8,0 0 2,0 0 3,0 0-2,0 0-6,0 0 6,0 0 0,0 0-8,0 0 2,0 0 5,0 0-5,0 0 0,0 0 2,0 0-2,0 0-3,0 0 3,-7 15 1,7-15-3,-1 10 0,-5-6-2,6 2-4,-2-2 8,-2 2-3,2 0 3,1 1-6,-4 0 3,3 0 5,-2 3-10,4-3 11,-2-2-9,2 5 3,-4-3 0,2 1-3,2 1 6,-1-2-1,1-2-5,-5 4 3,5 0-1,-6 0 0,4 0-2,-1 2 1,0-3 2,2 2 5,-5 2-2,-1-5 1,4 2 4,-1 0-7,-2-2 0,6 2-4,-7 0 9,6 0-3,-5 2 2,6-6-4,-6 4 1,6 2-4,-6-6 4,4 5 3,-4-3-5,6 3 6,-6 1-1,3-3-2,-2 2-7,-1-2 7,0 1-7,3 2 1,-2-3 5,-1 0 1,3 3 3,-2-1-8,-1-1-1,3 0 3,-2 1 0,2 2 3,0-5-3,2 4 1,-1-1 3,1-1-6,-4-1-3,4 4 5,-3-5 3,1 4 1,3-2-4,-3 0 0,0 0 1,2 0-3,-2 1 4,1 1-2,1-4-1,-4 4-2,3-3 5,-2 0-3,2 1 1,1-1-1,-2 0 3,1 1 2,1-1-7,-1-1 5,-1 0-4,2 0 7,1 0-2,-2-2-1,-1 1-5,1-1-17,2-5-23,-6 9-33,3-5-82,0 0 36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4:50.19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6E39771-8862-4A6D-866D-A1AAF918EDA2}" emma:medium="tactile" emma:mode="ink">
          <msink:context xmlns:msink="http://schemas.microsoft.com/ink/2010/main" type="inkDrawing" rotatedBoundingBox="29484,4646 29537,4615 29551,4637 29498,4669" shapeName="Other">
            <msink:destinationLink direction="to" ref="{F09A0FA4-C753-4C8B-8988-CF8B8E7F9F39}"/>
          </msink:context>
        </emma:interpretation>
      </emma:emma>
    </inkml:annotationXML>
    <inkml:trace contextRef="#ctx0" brushRef="#br0">49 59 22,'0'0'41,"0"0"-2,-5-7-4,5 7-5,0 0-1,0 0 0,-5-4-7,5 4 0,0 0 1,0 0-6,0 0-3,0 0 0,-6-4-2,6 4-3,0 0-1,0 0 0,0 0 0,0 0 1,0 0-5,-6 11 0,6-11 10,-1 7-7,1-7-2,-3 4-2,3-4-2,0 7 1,0-7-1,0 0 0,0 0 8,0 7-3,0-7 0,0 0 7,0 0 9,0 0 4,0 0 2,0 0-7,0 0 9,0 0-13,19-11-9,-14 8 16,-5 3 17,8-7-3,-5 3 6,1 1-8,-4 3 1,0 0-4,7-8-8,-7 8-1,0-7-4,0 7 4,0 0-13,0 0 4,0 0-4,0 0-35,0 0-31,0 0-100,-27 11-165,21-11 73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4:45.48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512B13B-BD53-433E-9A72-20163F531EF1}" emma:medium="tactile" emma:mode="ink">
          <msink:context xmlns:msink="http://schemas.microsoft.com/ink/2010/main" type="inkDrawing" rotatedBoundingBox="29536,4596 29583,4650 29547,4683 29499,4629" shapeName="Other">
            <msink:destinationLink direction="from" ref="{F09A0FA4-C753-4C8B-8988-CF8B8E7F9F39}"/>
          </msink:context>
        </emma:interpretation>
      </emma:emma>
    </inkml:annotationXML>
    <inkml:trace contextRef="#ctx0" brushRef="#br0">76 80 36,'5'-3'52,"-5"3"2,3-4 2,2-2 18,-5 6-11,1-8-7,1 3-6,-2 5-1,-2-6-7,2 6-7,-3-11-4,-2 8 1,5 3-8,-12-4-3,12 4 5,-9-3-5,3-1-2,6 4-1,0 0-4,-11 0 0,11 0-3,0 0-1,0 0-5,-8 11-6,5-6-1,5 0-1,-2-5-6,6 15-29,0-8-30,2 2-48,-1-2-124,7 2 55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5:28.22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14BBF6D-9F45-4FE6-A859-0715D0F5D9A0}" emma:medium="tactile" emma:mode="ink">
          <msink:context xmlns:msink="http://schemas.microsoft.com/ink/2010/main" type="inkDrawing" rotatedBoundingBox="6668,13668 12197,13601 12199,13732 6670,13798" shapeName="Other"/>
        </emma:interpretation>
      </emma:emma>
    </inkml:annotationXML>
    <inkml:trace contextRef="#ctx0" brushRef="#br0">0 36 10,'0'0'17,"0"0"2,0 7-3,0-7-5,0 0 6,0 0-6,0 0-1,0 0 2,1 6-3,-1-6 3,0 0-7,0 0 5,0 0-2,0 0 1,2 5-2,-2-5 4,0 0-1,0 0-1,0 0-2,0 0 6,4 5-1,-4-5-2,0 0-1,6 2 1,-6-2-3,8 4 0,-8-4-3,11 1 5,-11-1 0,17 1-6,-5-1 3,5 0-2,1 1 2,11-1 2,1 4 3,0-3-4,13-1 0,-1 0 0,2 0-1,-2 3 1,-12 0-1,12-1 3,-10 2-8,0 2 3,-3-4 0,4 2 3,-4 0-3,5-1-6,-2 0 3,-2 4 0,1-4 2,0 3-1,9-1 1,-6-5-3,7 4 2,0-1 0,4-3 4,-4 4-4,7-3 5,-4-1-9,2 0-3,2-1 6,0-3 0,1 8 0,3-4 0,-5 0-1,6 0-2,-1 0 7,2-4 5,1 2-6,-3 2 2,3 6 3,-3-5 1,7 0 0,-4-2 2,5 1-4,15 0-2,-18 0 0,18 0 1,-15-1 1,15 1-3,2-6-1,-1 3 7,-2 1 3,-16 2-9,24 0-4,-7-3 0,3 0-3,-18-2 7,18 5-7,-2-2 5,-17-3-2,21-1-2,-21 6 5,19-6-4,3 6-1,-6-1 3,-19-3-2,-1 3 3,5 1-2,-8 1 1,8-4-4,-5 3 4,0 1-2,-3-1 0,1-1 1,-1 2 1,0-1 10,-1-5-7,1 5 2,0 0 3,-3-1 2,5 0 3,-7-2-3,4 1 6,3-4 4,-1 6-2,1-5 10,4 2 2,18-4-4,-18-2 10,-1 7-10,22-9 1,-2 9 0,-20-6 2,3 5-2,0-1-3,0 2-7,-8-3 4,4 3-9,-10 0 1,-1-1-3,-5 6 4,-16-3-7,-1 2-1,-7-2-11,2 1-8,-10-1-23,3 1 5,-5-1-13,-6 0-25,3 6-94,-3-6-173,-3 7 76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5:26.02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1F1961D-C899-4533-86C8-03CEDDB8BF9D}" emma:medium="tactile" emma:mode="ink">
          <msink:context xmlns:msink="http://schemas.microsoft.com/ink/2010/main" type="inkDrawing" rotatedBoundingBox="25644,15120 26448,10666 26615,10696 25811,15150" semanticType="callout" shapeName="Other">
            <msink:sourceLink direction="with" ref="{6A9514D9-3FF9-4160-9904-A7FF7DF1EFCD}"/>
          </msink:context>
        </emma:interpretation>
      </emma:emma>
    </inkml:annotationXML>
    <inkml:trace contextRef="#ctx0" brushRef="#br0">825-1 34,'0'0'57,"0"0"-4,0 0-5,8-4-4,-8 4-7,0 0-6,0 0-2,0 0-2,0 0-4,0 0-5,0 0-1,0 0-2,0 0-1,2 13 0,-2-13-4,-2 11 3,0-4-4,-2 4 2,4 3 1,0 2-5,-2 5 2,-4-1-1,0 10-3,0-5 1,-2 4 0,-4 7-5,4 0 1,-6 3 1,7 3 2,-6-2 0,1 1-5,-2 2 0,1 3 5,-1 2-5,-8 19 2,2-16-2,-3 17 4,-1-2-2,4 5 1,-3-2 3,1-2-5,2 5-2,2-1 4,3 5 1,1 0 2,2-2 0,-2 2-2,1 4-1,10-2 3,-3 0 0,0 6 0,3 3 2,0 1-2,6-1-2,0 2 1,-6 1-2,3 28 0,-3-35 2,-3-7-6,-2 3 4,2-4-8,-2 0 2,-1 1 7,-2-22 1,-2 18 0,-4-3-4,0-1 0,-6 0 0,1 0 2,-1-1 6,2-4-2,-7 7-6,1-2 5,-3 0-13,4 2 9,3-1 10,3-2-7,-3 1-5,8-3 4,3-15 2,4 0-1,2 1 1,0 1-6,4-8 4,1 6-1,2-5-5,4-3 5,-2-7 0,3-5-1,-4-5-1,4 0 5,0-6-6,2-6 2,-2-1-2,-3-4 0,0 1 6,-2-2 0,4-4-26,-5-3-32,0 0-66,0 0-128,0 0 58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5:30.08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A9514D9-3FF9-4160-9904-A7FF7DF1EFCD}" emma:medium="tactile" emma:mode="ink">
          <msink:context xmlns:msink="http://schemas.microsoft.com/ink/2010/main" type="inkDrawing" rotatedBoundingBox="15127,13994 25878,14370 25872,14542 15121,14166" semanticType="callout" shapeName="Other">
            <msink:destinationLink direction="with" ref="{41F1961D-C899-4533-86C8-03CEDDB8BF9D}"/>
          </msink:context>
        </emma:interpretation>
      </emma:emma>
    </inkml:annotationXML>
    <inkml:trace contextRef="#ctx0" brushRef="#br0">0 4 1,'14'0'79,"3"-2"-5,10 2-8,5 0 2,16-2-4,1 1-11,28 1 0,4 1-8,8-1-15,3 4 7,6-4-7,39 0 1,-45 2-12,42 1 10,-41 0-10,4 3 2,0 1-15,1-3 6,0 3 8,-3 0 0,3 4-12,4-6-3,-6 4 5,0-2 0,-4 0 0,-5-2-8,-7 6 8,4-4 5,-1-3 8,-6 2 2,3-2-3,-2-1 1,5 0-1,1 2-7,-1-2-2,1 1 7,15 2-1,-9-1-15,42 1 12,-37-2 3,2 4-14,-2-2 3,40 2 0,-44-1-7,1 3 6,6-2-3,-3-1-2,5 0-2,-2 3 9,37 2-6,-44-2 0,-2-3 5,4 5-2,1-6-6,-2 1 2,2 0 4,-5 3-6,-5-3 3,-3-1 2,1 3-5,-1 0-3,-4-7 6,-17 3-5,16-2 9,4 1 1,-3-2-9,4-1 1,-4 2-2,3-2 2,-3 4-3,1-4-1,-1-1 4,4 1-2,-4 4 10,-2-5-11,-15 1-2,16 0 7,0 5-3,-1-5-1,-20 3 2,6-4 5,19 0 1,0 0-2,-5 0-2,3 0-2,-22 0-3,19-5 3,0 5-3,-15-8-4,-3 7 16,24-4-7,-24 4 1,0-4-7,19 5 7,-20-1 2,3-3-7,17 2 2,-20 2 0,24 0 1,-3-5 1,-20 3 0,23 2-1,-22 0-9,20-5 5,0 4 6,-22 2 10,3-1-9,20 0 7,-26 1-5,7-1-4,16 4 6,-21-4-2,2 2 10,-2-1-7,3 3 5,-1-4 4,-5 0-8,2 2-3,-2-4-2,2 4-1,-1-2 6,0 0 2,-9 0-10,4-2 1,-2 2 1,3 0-6,0 0 25,-2 0-23,6-4 6,0 8-2,-4-8-3,1 8-5,5-4 5,-1 2-1,-1-1 6,-1 2-3,1 3-2,-6-5-6,1 0 2,-2-1 5,-12 4 1,5-3 5,-9 1 6,-10 2 1,-1-4 2,-2 0-1,0 0 0,-4 0 12,-4 0 3,0 0 3,-9 0-11,12 0 6,-12 0-7,0 0-3,14 0 1,-14 0-5,8 0-5,-8 0-1,14 7-17,-5-7-15,1 2-10,3 2-31,2-4-40,3 1-140,4-1-263,-4-1 116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5:53.16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011D06C-C5C3-4E22-83F0-5C3B9956D3AB}" emma:medium="tactile" emma:mode="ink">
          <msink:context xmlns:msink="http://schemas.microsoft.com/ink/2010/main" type="inkDrawing" rotatedBoundingBox="6794,8345 13185,8357 13184,8608 6793,8596" semanticType="underline" shapeName="Other">
            <msink:sourceLink direction="with" ref="{B5D079DB-2CEA-453F-A0AE-D64A754AEA87}"/>
          </msink:context>
        </emma:interpretation>
      </emma:emma>
    </inkml:annotationXML>
    <inkml:trace contextRef="#ctx0" brushRef="#br0">0 40 78,'20'3'83,"7"0"-5,12 5 6,9-1 1,7-3-15,27 0-1,11 2-7,42-2-3,2-1-9,-1-2 0,9 5-10,4-5-1,12 5 0,-2-1-13,2 1 4,7-2-6,4 0 0,1 3-1,3-1 2,6 3-1,3 1-10,-1 5-4,-1-8-2,-2 4 1,6 1-1,2-3 4,-3 2 1,-2-4-3,-2 5 4,-2-6-9,-7-3 18,-7 1 5,-2-8-3,-2 4 1,-1-7 4,-11-4-1,-4 1-9,-3-2 2,-10 1-1,-47 0 0,8-3 6,-7-4-6,1 5-3,-13-3 0,-3-1 0,-20 3 1,-6 4-4,-15 1-2,-1-1-1,-8-1-3,-5 1-3,-3 3 4,-4 0 4,-3 2-20,-4 2-39,-3-3-35,0 6-41,-11-11-106,-1 10-245,1 1 108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5:58.22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FB9C4A7-AA69-4AD8-9F16-C4783ABEEFC3}" emma:medium="tactile" emma:mode="ink">
          <msink:context xmlns:msink="http://schemas.microsoft.com/ink/2010/main" type="inkDrawing" rotatedBoundingBox="17792,8576 26365,8831 26325,10156 17752,9902" semanticType="callout" shapeName="Other">
            <msink:sourceLink direction="from" ref="{2184CD04-006F-476B-A638-504B69B666CE}"/>
            <msink:sourceLink direction="to" ref="{3D340B7C-E27C-4331-A6CA-7375E05FD6AC}"/>
          </msink:context>
        </emma:interpretation>
      </emma:emma>
    </inkml:annotationXML>
    <inkml:trace contextRef="#ctx0" brushRef="#br0">0 0 13,'0'0'86,"0"0"-14,0 0-4,0 0 2,0 0 0,28 3 2,-22-2 7,8 2-5,3-3 0,-3 3-3,6-2-1,4 5-11,4-1-2,15 1 2,1-2-9,1-3-8,7 2-3,5 0-2,-1 1-10,4 0 0,22-4 2,-10 3-7,-11-3-3,14 4 4,7-4-13,-6 0 8,-14 0-7,25 4 6,-4-8-5,3 8 3,-1-4-5,0 2 0,6-1-3,-4-1 9,7 0-12,-3 0 6,2 3-1,4-3-3,-2 0 0,-3 4 2,43 0 11,-53-4-2,2 6 3,2-1-3,1-3 0,-4 3-8,2-3 10,-3 2-6,4-3-8,2 3 5,-2 3 4,1-4 1,5 7-2,-1-5-7,6 2 3,2 0-4,-2-4 1,1 3 4,42 1-3,-45 2-1,5-7 5,36 5-7,-40-3-3,-1 1 9,1-4-3,-4 3-1,4 2-1,-7-3 2,-5-1 3,-1-2-4,-8 0-1,-15 3 1,-5-3 0,5 0 5,0 2-6,18 3 0,-23-2 5,21 0-6,-17 1 3,18 3-2,-2-4 0,-15-1 2,20 5-9,-2-5 7,-19 2 0,23 1-2,-6-2 1,-23-1 2,-4 0-6,8 0 1,-6 2 1,-7-3-1,7-1 1,-13 0 1,4 0 1,-12 0 1,0 0-7,-3 0 6,1-1 0,0 1-6,-2-3 7,1 2-1,1-1-3,-1 2 2,6 2-3,-1-2 3,6 0-3,7-2 2,-2 2-1,-3 0 0,1 0 0,1 0 2,-1-2 0,0 0-6,-8 2 1,10 0 0,-16-1 3,5 1-1,-2-2 0,-10 2-3,4 2 3,-4-2-4,-3 0 6,1 0-4,-1 0 4,0-2 1,-2 2-3,1 0-1,-2 0-4,3 0 5,-1 0 0,1 0-2,0 0 5,3 2-7,-3-2 7,0 0-5,10 0 5,0 1-5,-7-1 0,-5 0 1,3 0 5,2 0-4,-6-1-1,1-1 4,1 0-2,1-1-2,-2 0 1,3 2-2,2-1 0,-4-2 1,1 4-4,1-1 8,-3-1-3,5-2-5,-1 4 1,1 0 4,0 0 0,1-1 6,5 1-6,2 1-3,1-1 0,-1 0 3,2 0-6,-1 2 3,1-2 1,-3 2-9,5-2 7,-9 0-1,10 0 2,-15 0-4,-1 0-3,0-2 8,-8 0-1,0 2 2,2 0-3,-5-5-1,2 2 6,-2-1-1,-6 4-2,6-6 1,-6 6-4,2-8 0,-2 8 1,-7-9 0,1 5 5,6 4-3,-9-7-1,3 4-2,0-1 3,0 1-1,6 3 3,-9-6-13,4 0-1,-1 5 1,6 1-15,-2-5-4,2 5-2,-1-10 1,1 10 2,3-10 4,3 5-5,-1-1 2,1-1 6,3 0 2,2-4-7,-4 4 5,1 0 2,4-4-2,-4 0 6,0 8 0,-2-6 3,0 3 3,-3-1-1,3 4 1,-4-1 9,4 2-13,-6 2 6,6-10 3,-6 10-1,1-3-2,-1 3 6,0 0-4,0 0-1,0 0-1,-7 18-2,-1-4 3,-1 0 8,-3 5-5,-1 6 1,-1 11 2,1 7-5,0 5 5,-3 23 9,3 6-6,4 0 0,-2 13 0,2 33 3,6-35-2,3-1 9,3 2-15,-3-2-49,-3-1-56,-11-7-57,0 2-180,-6-12 80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09:24.94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8820DC3-E528-4037-A1A2-DAC3782280A5}" emma:medium="tactile" emma:mode="ink">
          <msink:context xmlns:msink="http://schemas.microsoft.com/ink/2010/main" type="writingRegion" rotatedBoundingBox="3305,4691 25328,5581 24941,15155 2919,14265"/>
        </emma:interpretation>
      </emma:emma>
    </inkml:annotationXML>
    <inkml:traceGroup>
      <inkml:annotationXML>
        <emma:emma xmlns:emma="http://www.w3.org/2003/04/emma" version="1.0">
          <emma:interpretation id="{10A266D7-747D-47F2-AC17-138D52ADBA14}" emma:medium="tactile" emma:mode="ink">
            <msink:context xmlns:msink="http://schemas.microsoft.com/ink/2010/main" type="paragraph" rotatedBoundingBox="15892,7875 17125,5228 17845,5564 16612,821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58EA870-72C2-4CBE-BD75-B59D1F6EDFAE}" emma:medium="tactile" emma:mode="ink">
              <msink:context xmlns:msink="http://schemas.microsoft.com/ink/2010/main" type="line" rotatedBoundingBox="15892,7875 17125,5228 17845,5564 16612,8211"/>
            </emma:interpretation>
          </emma:emma>
        </inkml:annotationXML>
        <inkml:traceGroup>
          <inkml:annotationXML>
            <emma:emma xmlns:emma="http://www.w3.org/2003/04/emma" version="1.0">
              <emma:interpretation id="{152240A7-3EF7-4E60-A447-2871B10F5308}" emma:medium="tactile" emma:mode="ink">
                <msink:context xmlns:msink="http://schemas.microsoft.com/ink/2010/main" type="inkWord" rotatedBoundingBox="15892,7875 17125,5228 17845,5564 16612,8211">
                  <msink:destinationLink direction="from" ref="{74B3BEA3-0841-4CDA-8F39-D6E9401B892F}"/>
                </msink:context>
              </emma:interpretation>
              <emma:one-of disjunction-type="recognition" id="oneOf0">
                <emma:interpretation id="interp0" emma:lang="en-IN" emma:confidence="0">
                  <emma:literal>in</emma:literal>
                </emma:interpretation>
                <emma:interpretation id="interp1" emma:lang="en-IN" emma:confidence="0">
                  <emma:literal>n</emma:literal>
                </emma:interpretation>
                <emma:interpretation id="interp2" emma:lang="en-IN" emma:confidence="0">
                  <emma:literal>me</emma:literal>
                </emma:interpretation>
                <emma:interpretation id="interp3" emma:lang="en-IN" emma:confidence="0">
                  <emma:literal>ml</emma:literal>
                </emma:interpretation>
                <emma:interpretation id="interp4" emma:lang="en-IN" emma:confidence="0">
                  <emma:literal>f</emma:literal>
                </emma:interpretation>
              </emma:one-of>
            </emma:emma>
          </inkml:annotationXML>
          <inkml:trace contextRef="#ctx0" brushRef="#br0">10535-1154 6,'0'0'45,"0"0"5,0 0 1,6-11-8,-6 11-4,0 0 6,1-7 1,-1 7 7,0 0-12,0-5 0,0 5 6,0 0-1,0 0 13,-3-7-13,3 7-10,0 0-3,0 0-3,0 0-10,-6-3 3,6 3 4,0 0-3,0 0-4,0 0-2,0 0-1,0 0-2,0 0-2,0 0 10,0 0-6,0 0-9,0 0 2,0 0-3,0 0 12,0 0-10,0 0 0,0 0 12,0 0-14,0 0 1,0 0-3,-12 12 3,10-6-1,1-2-9,-5 3 8,0 1-1,1 3-3,0-1 8,2 0-3,-3 2-4,5 0 3,-3 1 3,0 0-5,-1 1 0,4 2 1,-4-3 4,5 1-4,0 2 0,0-2-1,0-1-2,-1 1-2,1 2 8,-7-4-1,7 1 1,-1 1 14,-4-2 17,-2 5-6,4-2 2,-2 0 3,-1 2-6,-2 0-9,2 1 0,-3 4 1,-2 0-1,8 2-7,-5-1-2,5 8 5,-3-5-4,2 3 18,-3 0 0,4-3-7,0 1 2,3-1-2,0 5-5,0-2 7,0-3-12,0-2 0,0-2-10,0 3 7,-1-4-2,2 4 7,-2 0 7,1-8 2,0 8-1,-5 0-6,1 0 8,2 0 0,0 0-4,-1 0-2,-1 3 0,-1-6-5,4 4 2,-2-1 1,-2 3-5,2-5-3,1 1 2,1-6-2,1-2-5,-5 1-5,7 0 7,-2-3-1,-2 0 35,1-1-4,2-1-1,-1-4-6,-1 0-1,-1 1 2,-1-1 3,2-1 0,1-2 0,0-5 2,-2 13-4,-1-9-5,1 0 2,2 2-4,0-6 0,-1 8-4,1-8-5,0 0 1,0 0-5,-5 4-1,5-4-31,0 0-57,0 0-76,0 0-95,0 0-137,22-11-414,-8 1 183</inkml:trace>
          <inkml:trace contextRef="#ctx0" brushRef="#br0" timeOffset="1774.257">9640 623 83,'0'-7'100,"0"7"-4,0-7 0,0 7-15,-2-4 9,2 4-9,0 0-7,0 0 0,0 0-5,0 0-1,2-6-3,-2 6-8,0 0-4,0 0-4,0 0-6,0 0-5,0 0-5,0 0 2,0 0-13,-8 24 7,7-10-7,-2 1-1,0 0-8,-2 5 10,2-4-8,-2 10 38,-1-2 2,0 2-5,3 1-4,-5 3-4,4-5-2,-2 4-8,-1-2 6,-2 9 10,2-7-4,0 8-4,-3-10-1,8 2-3,-10 6-3,9-7 19,-3 1-4,-4 5 0,1 7-8,2-6 1,-1-7-2,2-6-4,0 4 12,-5-2-2,2 0 0,4-1-8,-4-6 1,6-9-7,0 7 1,1-8-4,-4 0-5,6 4-3,-6-4 5,6-3 0,0 1 2,0-5 5,0 9 11,0-9 1,0 0-5,0 0-1,0 0-3,20-11-1,-11 4-2,-1-4-6,3-3-1,1 0-5,2-4-1,-1-5-2,-5 2-3,4 0 2,2-1-2,-6 1-2,4-1-4,-1 1 4,-3 3-6,-1-1-1,1 3 1,0 0 0,4-9-2,-3 11-3,3-3 3,7-2-5,-2 1 2,1 4-2,5-4 12,-3 0-11,1 6-12,6-2-21,0 3-32,1-2-32,-1 5-40,1 0-45,1-2-19,-4 0-49,-7 7-134,1-5-414,-4 5 184</inkml:trace>
          <inkml:trace contextRef="#ctx0" brushRef="#br0" timeOffset="15784.5176">10117 93 5,'0'0'25,"0"0"-3,0 0-3,2-6 2,-2 6-4,0 0 0,6-2-11,-6 2 8,0 0-5,0 0 1,12-4-1,-12 4 4,5 0 3,-5 0 4,9-2-1,-9 2 0,0 0 3,8-4-1,-8 4-2,6-1-9,-6 1 8,6-5-3,-6 5 2,0 0 2,8-1 4,-8 1-4,0 0 2,0 0 1,0 0-5,7-1-4,-7 1 4,0 0 2,0 0-15,0 0 9,6-5 3,-6 5-3,0 0-7,0 0 0,0 0 5,0 0-3,13 7-7,-13-7-1,0 0 6,6 5-2,-6-5-8,0 0 10,0 0 0,3 4-3,-3-4 5,0 0-1,0 0-5,0 0 3,5 3-1,-5-3 3,0 0-2,0 0-5,0 0 9,0 0-5,0 0-6,0 0 0,0 5 0,0-5 6,0 0-2,0 0 5,4 6-5,-4-6 6,0 0-10,8 2 6,-8-2-4,3 7 2,1-4 0,-4-3 1,4 6-5,-1-3 10,-3-3-12,6 7 7,-6-1 12,1 3 3,1-6-14,-1 3 18,2 1-7,-1 2 1,0-2-7,1 0 8,-2 2-3,1 1-3,2-2-2,-1 8-7,2-5 0,0 4 1,-4-5 4,5 7-5,-3-5 4,0 7-9,-1-6 3,-2 1 10,1 2 4,-1-6-3,-1 5-1,2-5-1,-2 1-6,-1-2 2,2 2 1,-3-2-4,3-1 0,0 0 4,-1-1 0,1-2 0,0-5-7,0 9 5,-2-3-1,2-6 3,0 7-2,0-7 0,0 0-4,0 0 7,2 3 2,-2-3-2,0 0-3,-2 8-3,2-8 1,0 0 1,0 0 4,0 10-2,0-10-10,0 0 2,0 0 6,0 0-1,0 0-7,0 7 10,0-7-2,0 0 4,0 0-5,0 0-5,0 0-5,0 0 18,0 0 3,0 0 12,0 0-3,0 0 9,0 0 3,0 0 5,0 0-2,0 0 2,0 0 6,0 0 3,0 0 2,0 0 10,0 0-5,0 0-9,0 0-1,0 0-11,0 0 4,17-16-4,-14 9 4,0 3-8,3-1 0,4-2-4,-4 0 0,1 0 14,4 0-1,1-4-8,2 0-1,0 0 1,3-1-8,-3-1 1,6-2-4,-3 4-4,2-6 0,0 3-3,1-4 1,1 6-2,2-5 0,-6-1-3,3 4-4,0-4 1,-5 6-1,2-1 4,-3 2-5,-2 0-2,2 1 8,-9 3-5,4-3-2,-4 3 3,1 1-1,0-1 0,-1 2-3,-2-1 1,0 4 1,3-3 1,-6 5-5,1-3 2,2-1-7,-3 4-1,0-6-23,0 6-27,0 0-22,0 0-25,0 0-41,0 0-174,0 0-343,0 0 153</inkml:trace>
        </inkml:traceGroup>
      </inkml:traceGroup>
    </inkml:traceGroup>
    <inkml:traceGroup>
      <inkml:annotationXML>
        <emma:emma xmlns:emma="http://www.w3.org/2003/04/emma" version="1.0">
          <emma:interpretation id="{27B7F746-E5B8-4135-96A6-AAA3FC569EBB}" emma:medium="tactile" emma:mode="ink">
            <msink:context xmlns:msink="http://schemas.microsoft.com/ink/2010/main" type="paragraph" rotatedBoundingBox="16379,7108 19986,7013 20017,8194 16411,829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5C69C3F-914C-4DFA-AF78-A285999E423D}" emma:medium="tactile" emma:mode="ink">
              <msink:context xmlns:msink="http://schemas.microsoft.com/ink/2010/main" type="inkBullet" rotatedBoundingBox="16393,7605 16784,7594 16796,8014 16404,8024"/>
            </emma:interpretation>
            <emma:one-of disjunction-type="recognition" id="oneOf1">
              <emma:interpretation id="interp5" emma:lang="en-IN" emma:confidence="0">
                <emma:literal>u</emma:literal>
              </emma:interpretation>
              <emma:interpretation id="interp6" emma:lang="en-IN" emma:confidence="0">
                <emma:literal>U</emma:literal>
              </emma:interpretation>
              <emma:interpretation id="interp7" emma:lang="en-IN" emma:confidence="0">
                <emma:literal>`</emma:literal>
              </emma:interpretation>
              <emma:interpretation id="interp8" emma:lang="en-IN" emma:confidence="0">
                <emma:literal>n</emma:literal>
              </emma:interpretation>
              <emma:interpretation id="interp9" emma:lang="en-IN" emma:confidence="0">
                <emma:literal>H</emma:literal>
              </emma:interpretation>
            </emma:one-of>
          </emma:emma>
        </inkml:annotationXML>
        <inkml:trace contextRef="#ctx0" brushRef="#br0" timeOffset="2160.0314">9750 1166 76,'4'8'115,"-4"5"-14,0-2-4,3 4-7,0-2 0,3 5 8,5 0-14,-4 0-12,6-3-1,0 6-8,0-6-1,-4 2-6,9-1-5,-2 3-7,-3-11 0,6 4-9,-7-1 2,-1-1-6,1-1-2,-4-3-1,3 1 0,-5-4 2,0 1-7,-2 0-6,-4-4 0,11 2 0,-11-2-4,0 0 2,14-7-3,-8 4-2,-3-4 3,5 4-6,1-12-1,2 1 1,0-1-4,-2 1 4,8-7-2,-7 10-2,1-4 1,1 4-5,-7-2 5,4 8-10,-4-2 14,1 1 7,-3 1 4,2 0-9,-1 3 4,-4 2 4,2-6 1,-2 6 12,0 0 12,0 0 4,0 20 13,0-9-4,-2 1-7,-2-2-5,2 5-5,-1 2-3,0 0-4,3-1-11,-2 8 7,4 1-7,-2-1-4,0 1-48,0-1-62,6-8-68,0 2-164,-1-1-353,6-7 156</inkml:trace>
      </inkml:traceGroup>
      <inkml:traceGroup>
        <inkml:annotationXML>
          <emma:emma xmlns:emma="http://www.w3.org/2003/04/emma" version="1.0">
            <emma:interpretation id="{0EA18464-E85E-4FD9-A531-773285743899}" emma:medium="tactile" emma:mode="ink">
              <msink:context xmlns:msink="http://schemas.microsoft.com/ink/2010/main" type="line" rotatedBoundingBox="17129,7089 19986,7013 20017,8194 17161,8270"/>
            </emma:interpretation>
          </emma:emma>
        </inkml:annotationXML>
        <inkml:traceGroup>
          <inkml:annotationXML>
            <emma:emma xmlns:emma="http://www.w3.org/2003/04/emma" version="1.0">
              <emma:interpretation id="{8041BFAA-0D87-43C3-885D-31F991D2CD22}" emma:medium="tactile" emma:mode="ink">
                <msink:context xmlns:msink="http://schemas.microsoft.com/ink/2010/main" type="inkWord" rotatedBoundingBox="17129,7089 19986,7013 20017,8194 17161,8270"/>
              </emma:interpretation>
              <emma:one-of disjunction-type="recognition" id="oneOf2">
                <emma:interpretation id="interp10" emma:lang="en-IN" emma:confidence="0">
                  <emma:literal>reties</emma:literal>
                </emma:interpretation>
                <emma:interpretation id="interp11" emma:lang="en-IN" emma:confidence="0">
                  <emma:literal>relics</emma:literal>
                </emma:interpretation>
                <emma:interpretation id="interp12" emma:lang="en-IN" emma:confidence="0">
                  <emma:literal>retig</emma:literal>
                </emma:interpretation>
                <emma:interpretation id="interp13" emma:lang="en-IN" emma:confidence="0">
                  <emma:literal>notice</emma:literal>
                </emma:interpretation>
                <emma:interpretation id="interp14" emma:lang="en-IN" emma:confidence="0">
                  <emma:literal>netiy</emma:literal>
                </emma:interpretation>
              </emma:one-of>
            </emma:emma>
          </inkml:annotationXML>
          <inkml:trace contextRef="#ctx0" brushRef="#br0" timeOffset="3093.1932">10513 1037 67,'0'6'167,"5"1"-13,-2 3-16,5 2-16,-2 3-11,0 1-7,1 2-19,-2-1 0,0 8-8,-2-1-13,-3 5-7,-2-4-2,-2 1-5,1-1-10,-4-1 3,1-9-7,0 2 2,0-1-10,0-4-4,4-4-2,1-1 4,-2-2-10,1 1 10,2-6 20,-6 8 15,6-8-3,0 0-10,0 0-3,0 0 2,20-11-8,-8 1-2,1-5-3,7-3-4,-2 0-5,2-1-1,4-2-8,-1 0 4,0 4 0,-4-2-4,-2 1 0,0 7-3,-4-3-5,1 3 1,-8 4 5,2 0-6,1 1 0,-6 1 2,3 1-9,1 2 2,-7 2 5,0 0-8,15 6 1,-10-1-1,-2 2 5,7 2-4,-7 2 0,8 0 2,-5 3 2,4-2-2,2 5-3,6 1 0,1-3 2,4-1 1,1 0-3,4 0 4,1-4-4,-4-1 4,5-2 1,1-5-4,3 0 0,-2-2 1,-3-2-1,-1-4 0,-4-1 1,2-4-2,-10 0 4,-2-3-3,-1-4 0,-3 4 1,-1-5-5,-5 5 8,-4-4 3,3 4 8,-6 1-3,-1-3-3,-1 6 2,1 0-1,-3-2 2,3 5-5,-5 0 0,4 2-2,-4 1 1,1 2 3,8 2-6,-23 7 2,9-2-2,2 4-2,-2 6 0,0 6 1,5-3-2,0 7 1,6 0 3,0 0-5,6 1-4,6 2 8,5-2 1,7 2 4,5 1-5,7-3-2,-3-6 3,-4-5-1,13 1 1,-10-9 4,0-5-5,3-2-1,-2-3 3,9-9 1,-8 2 1,4-11 0,-1-4-8,-3-5 4,-5-3 4,-5-6-4,-1-3-1,-3-5-3,2-23 3,-2 20 0,-8 0-7,-2-6 5,0 10 4,-7 3-5,4 1 2,-8 5 3,4 11 4,-2 1 13,1 0 3,-6 11-8,1-3-1,0 5 6,0-2 1,0 3-2,0 7-1,3 1-3,-8 1 1,11 2-3,0 0-3,-19 9 1,10-2-4,5 11 12,-6-4-5,0 10-3,1 6 2,1-1-3,2 12-1,3-2-2,-2 3 1,-1-6-3,3 11 3,1-8 1,-4 3-3,0-4-4,3 2-1,-2-1 3,1-5-4,2-4-25,-1-5-39,3 2-56,-3-9-55,3-3-47,-1-5-187,2-2-440,2-1 195</inkml:trace>
          <inkml:trace contextRef="#ctx0" brushRef="#br0" timeOffset="3469.4579">11664 1160 133,'-3'-5'128,"3"5"-22,0 0-11,0 0-4,0 0-17,0 0 5,0 0-14,0 0-9,0 0 1,28 3-5,-16-1 2,-12-2 11,20 2 4,-9-1 3,-1-1-4,4 3 0,6-2-7,-1-2-4,-3 1-4,3 0-8,1-3 9,-2 3 1,4 0 4,-2-3-9,0 3 2,1-2 1,-4 0-1,6 1-2,-8 1 8,2 0 1,-3 0-2,1 0-2,-4 0-2,-3 1-6,4-1-4,-4 2-5,-8-2 0,14 0-6,-7 2-2,-1 1-6,1 1 1,-3-2-1,-1 5-5,2-2 7,-4 1-6,-1 1 0,0 0-1,0 8-1,0-5 1,-7 8 3,-6 7-3,0-3-3,-1 3 3,0 1-3,-8 6-2,3 2 1,-1-1-4,6 1-5,-3 5-50,8-14-68,6-4-69,1-1-236,4-9-451,4-4 200</inkml:trace>
          <inkml:trace contextRef="#ctx0" brushRef="#br0" timeOffset="3635.0763">12312 602 52,'0'0'149,"-9"6"-15,9-6-9,-7 1-12,7-1-7,0 0-11,0 11-2,0-11-28,0 0-72,16 3-148,-12-3-167,-4 0 75</inkml:trace>
          <inkml:trace contextRef="#ctx0" brushRef="#br0" timeOffset="5513.6461">12829 1055 141,'0'0'153,"-15"5"-8,5-1-10,0 0-11,-4 3-19,-6 1-7,-2 7-10,1-3-8,1 3-4,0 0-10,-3 1-5,0 2-8,6 2-7,-1-1-4,4-2-1,2 4-8,2 2 3,4-5-7,5-1-3,-1 1 0,5 0-4,2 3-2,-4-3-2,9-3-1,-1-4 3,-2 6-5,7-5 1,0-3-3,6 3 4,3-1-5,5-7-1,-1-1-1,1 3 2,6-6-7,-2-6 7,9 1-7,-8-2 1,6-10-2,0 1 1,-2-3-2,-1-6-2,0 0-2,-2-6 1,5 0 1,-3-2-2,-4-1 2,0-3 1,-4 6-3,-10 8 22,2 2 19,-6-1 1,-8 6-2,6-5-5,-7 7 17,0 3-6,-1-2-4,-2 5 0,-2-6-4,0 7-1,0-3-3,0-1-5,-2-1-6,-2 2 0,2 3-3,-1 3 0,0-3 0,1 0-8,2 7-1,-4-8-2,4 8-3,0 0 2,0 0-2,0 0 0,-14 16-2,12-9 2,-4 6-1,0 2-8,-8 9 5,5 2-5,-5-1 1,1 10 2,-3 0-1,2-1 3,-2 0-1,0 0 1,5-4-3,4-3 4,1-1-2,3 2-2,1 0 3,2-1 0,0 2-1,2-4 2,4 2-1,1-3 2,-1-6-2,1 1 1,0 2-2,-5-4 4,-1-2 0,-1 1 6,-3 0 8,-7 2 4,-6 0 4,-10-1 4,-11 4-1,-7 0-2,-5-7-5,-7 1-3,1-3-1,1-3-4,2-2-41,9 0-65,11-5-78,4-2-239,9-2-443,19 2 196</inkml:trace>
        </inkml:traceGroup>
      </inkml:traceGroup>
    </inkml:traceGroup>
    <inkml:traceGroup>
      <inkml:annotationXML>
        <emma:emma xmlns:emma="http://www.w3.org/2003/04/emma" version="1.0">
          <emma:interpretation id="{1A0F783F-8652-4FCE-8E25-B435AB507D09}" emma:medium="tactile" emma:mode="ink">
            <msink:context xmlns:msink="http://schemas.microsoft.com/ink/2010/main" type="paragraph" rotatedBoundingBox="6747,7854 10924,8316 10770,9713 6592,92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24BA9A7-B65A-4568-87BE-3D591F88F493}" emma:medium="tactile" emma:mode="ink">
              <msink:context xmlns:msink="http://schemas.microsoft.com/ink/2010/main" type="line" rotatedBoundingBox="6747,7854 10924,8316 10770,9713 6592,9251"/>
            </emma:interpretation>
          </emma:emma>
        </inkml:annotationXML>
        <inkml:traceGroup>
          <inkml:annotationXML>
            <emma:emma xmlns:emma="http://www.w3.org/2003/04/emma" version="1.0">
              <emma:interpretation id="{49B59781-88CA-461E-A11F-69B8B1EE688D}" emma:medium="tactile" emma:mode="ink">
                <msink:context xmlns:msink="http://schemas.microsoft.com/ink/2010/main" type="inkWord" rotatedBoundingBox="6747,7854 10924,8316 10770,9713 6592,9251"/>
              </emma:interpretation>
              <emma:one-of disjunction-type="recognition" id="oneOf3">
                <emma:interpretation id="interp15" emma:lang="en-IN" emma:confidence="0">
                  <emma:literal>Emotion)</emma:literal>
                </emma:interpretation>
                <emma:interpretation id="interp16" emma:lang="en-IN" emma:confidence="0">
                  <emma:literal>Emotion}</emma:literal>
                </emma:interpretation>
                <emma:interpretation id="interp17" emma:lang="en-IN" emma:confidence="0">
                  <emma:literal>emotion)</emma:literal>
                </emma:interpretation>
                <emma:interpretation id="interp18" emma:lang="en-IN" emma:confidence="0">
                  <emma:literal>Cmotim)</emma:literal>
                </emma:interpretation>
                <emma:interpretation id="interp19" emma:lang="en-IN" emma:confidence="0">
                  <emma:literal>emotion}</emma:literal>
                </emma:interpretation>
              </emma:one-of>
            </emma:emma>
          </inkml:annotationXML>
          <inkml:trace contextRef="#ctx0" brushRef="#br0" timeOffset="42648.4713">718 1483 17,'0'0'115,"0"0"-8,0 0-3,-14 1-12,14-1 1,-9 1-6,3 3-5,6-4-4,-16 2 0,7-1 1,-2 5 8,-2 4 6,-12-1 5,2 4-8,-5 3 17,-8 3-4,0 3 10,-1 3-7,-4 7-2,0 0 5,-2 4-4,4 2-7,-12 21-10,7-2-4,12-11-8,-11 15-9,7-3-4,10-11-12,9 2-9,-1 20-2,6-14-7,9-2-2,12 16-2,0-20-3,16 1-4,5 12 0,15-6-3,10 0-2,7-6-7,5-3-7,-5-11-44,-15-8-50,8-3-50,-5-3-70,-3-4-187,-4-4-430,-11-12 190</inkml:trace>
          <inkml:trace contextRef="#ctx0" brushRef="#br0" timeOffset="40999.8009">735 1778 19,'0'0'38,"0"0"-2,0 0-5,0 0-4,6-5-10,-6 5-5,0 0-16,0 0-26,0 0-32,0 0 15</inkml:trace>
          <inkml:trace contextRef="#ctx0" brushRef="#br0" timeOffset="43781.7735">962 2171 80,'0'0'134,"0"0"-14,0-5-8,0 5-8,0 0-16,0 0-5,0 0-13,0 0-6,0 0-8,8 16 1,-8-7-5,4 7-14,-2-2-1,2 6-1,-4 5 9,-4-2-6,2 2-7,-2 2 2,1-2-6,-2-1-2,4 0 1,-6-2-5,6-4 1,-2-7-9,1 4-2,2-5-1,-1 0 0,1-3 6,0 0 3,-5-1 10,5-6 12,-1 7 22,1-7 0,0 0 0,0 0-7,0 0-9,0 0-5,6-25-1,-5 12-3,5 1-9,2-4-3,-2-1 1,0 2-1,0-10-3,4 1-1,0 2 0,0 5-8,2 1 1,-1-4-4,-1 4 2,3 0-3,-9 4-3,5-1-2,1 3 0,-3 1-1,1 1 1,-2 1-1,2 2 3,6-1-1,-4 3-5,0-1 0,0 1 0,3 3 2,-3 3-1,4 4-2,3-1 0,-3 1 0,-3 6-6,3-1 2,-2 4 0,-1-2 0,-4 2-2,1 1 5,-2 1 0,0 0 3,-4-3-3,2-1 3,-2 4-4,1-5 2,-3-1 1,0-5 1,0 4-1,0-4-5,0 0 2,3-3 6,-3 3 9,0-7 5,0 0 4,0 0-5,0 0-2,0 0 2,0 0-2,-8-23-2,8 7 0,2 0 2,1 2-10,0-7 6,3-1-3,2-2-3,-2-1-1,8 4 6,-3-4-5,-1 4 0,7 3-4,-2-2 1,-1 6 0,0 3-1,0-3 1,0 8-6,0 0 9,-1 0-9,-2 5 1,1 2 6,-1 5-1,0 1 2,1 4 1,-1 2 0,-2 4-2,3 4 1,-1 1 1,0 6 1,-3-3-3,2 0 5,0 4-2,-4-3-2,1 3 2,3 9-5,-7-12 1,3-1-3,0 0-6,-6-3-33,0-3-22,0-1-40,-5-4-41,4-2-42,-8-4-165,4 0-376,-1-1 167</inkml:trace>
          <inkml:trace contextRef="#ctx0" brushRef="#br0" timeOffset="44152.0343">1957 2297 183,'0'-6'180,"0"6"-15,-6-5-12,6 5-4,0 0-15,0 0-17,-5-4-7,5 4-14,0 0-6,0 0-15,-8 11-8,2-3 13,-1 5-7,-1 2-2,2 0-11,-5 2-3,2 8-6,0-3-8,-2 3-1,2 3-6,3-5-4,-1 5 0,1-6-8,5-1 3,2-5-1,-1 2 4,6-4 0,1-2 4,2 1-1,1-2-2,4-4 13,-4-5 11,2 2 1,3-8-2,2 1 14,-3-4-3,0-8-7,-1 5-3,1-7-3,0-7-4,-3-1-3,1-10-4,-1 2-5,-5-7-6,-1 1-1,-2 11-4,-6 0-5,1 6 1,-1 5-4,-3 3-19,3 5-27,-3 0-30,1 5-35,-4 3-39,9 1-52,-17 5-57,9 4-159,1-4-435,-3 6 192</inkml:trace>
          <inkml:trace contextRef="#ctx0" brushRef="#br0" timeOffset="44714.9333">2235 2430 112,'17'0'113,"3"-1"-18,0 1-2,7-4-18,1 8 2,6-8-9,4 8 1,6-4-10,-1-4-11,-3 8-7,-7-4 4,0-4-14,-5 1 4,3 0 14,-5 0 8,-6-1 10,-2-4 16,-2 2 22,-1-2 16,-4 4 10,-2-6-3,-1 7-8,-2-2-14,-2-1-3,-1 2 1,2 1-2,-4-2-8,-1 5-8,5-3-10,-5 3-8,0 0-8,0 0-5,0 0-3,0 0-7,-5 19-5,-1-6-1,-1 2-3,1 5-5,-1 2-2,0 3-4,-1-3-3,5 3-3,-3-1-21,-3 1-61,4-2-70,2-6-72,-3 0-231,1 0-471,5-7 209</inkml:trace>
          <inkml:trace contextRef="#ctx0" brushRef="#br0" timeOffset="44408.7178">2510 2050 36,'-7'-1'161,"7"1"-32,0 0 1,0 0-16,-9 10-8,9-10-8,-4 12-9,5 4 1,1-1 13,-2 1-2,4 5-17,-2 4-11,-1 4-2,2-1 25,-3 3-5,2 4-10,-2-6 0,-2 2 5,-2-3-3,-1 1-6,1 0-8,-7-1-4,2-2-8,-2-1-4,2 0-7,1-3-7,-4-3-4,1-2-31,2-3-40,0-1-61,-1 3-50,3-8-198,-1 2-374,5-2 166</inkml:trace>
          <inkml:trace contextRef="#ctx0" brushRef="#br0" timeOffset="46108.422">3036 2314 12,'-3'9'60,"1"0"-2,-1 2-9,0 3-2,-3-2 14,0 5-1,-2-3 0,2 2-16,2 1 22,-3-2-13,1 2-1,5 0-1,-5 1-7,3-3-5,-2 0 1,5-5-8,0 5-2,0-6 3,0 0 1,2 0 9,4-2-3,0-1-4,1-4-5,3 4 6,0-5 0,1-1-13,6 0 3,-3-1-1,1-4-2,1 3-4,-3-4 6,0-2 6,-1-2 6,-3 1 3,2-2 4,-5 0 10,-1 4-3,-2-5-1,-2 2-9,-1 3-1,-1-3-2,-2-1-5,-2 4-3,-1-1 1,1 0-3,-1 1-4,-1-3-5,3 5 0,-2 2-1,3-4-5,0-3 4,2 7-5,1 3-2,-3-9 3,6 2-7,-3 7 1,7-7-2,-1 1-1,2 5-5,1-5 2,4 2-2,-1 3-1,3-1 3,-6 1 3,4 1-5,2-3 0,-3 2-3,5 2 4,-3-1-1,0 0-1,0 6 8,0-1-6,-4 2 0,-1-1-1,-1 5 7,1 1-5,-7 4-5,4-1 3,-3 2 2,0 1 0,-1 0 2,-2 2-4,0-3-3,0 5 3,-2 3 0,4-12 3,-2 3-3,0-2 0,0-2 0,0-10 2,0 5-1,0 4 10,-2-6-2,2-5 2,2 6 7,-2-6 3,0 0-1,0 0-2,0 0 1,0 0 5,0 0 1,-2-23-4,2 15 1,2-4-2,4-2-2,3-3-2,-1 1 6,1 0-6,5-3 1,1-3-4,2 4 0,-5 2-1,-1 4-4,3-1-1,3 3 0,-2-1-1,-3 5 0,-4 1 0,1 3-2,2 1 0,-2 1 0,-9 0 0,17 4 3,-14 2-2,3-1 0,0 6 0,-2 3-1,5 1 3,-8 3-3,-1 0 0,6 2 0,1 4-1,-3 0-3,5-3 4,-2 4-24,0-3-51,1 3-59,1-7-58,-6-4-168,2 0-386,-2-2 172</inkml:trace>
          <inkml:trace contextRef="#ctx0" brushRef="#br0" timeOffset="45301.8503">3061 2064 140,'-5'-2'248,"0"-4"-17,4 0-23,-2 1-3,1-2-11,-1 0-15,3 0-16,0 7-9,0-12-10,0 5-14,0-2-9,3 5-17,-3 4-7,2-7-12,1 2-10,-3 5-7,0-7-10,0 7-57,3-6-78,-3 6-81,0 0-237,0 0-429,3-7 190</inkml:trace>
          <inkml:trace contextRef="#ctx0" brushRef="#br0" timeOffset="46432.6513">3903 2020 86,'14'0'161,"-14"0"-9,14 1-2,-2 5-10,-4 4 15,3 2-3,3 14 3,9 6 3,-6 11-13,4 7 8,5 18-8,-6 1 6,0 2-6,0 1-17,-2 3-10,-1-3-13,-6 7-10,-6-7-7,-5 0-10,-8 2-6,-3-7-3,-3-25-11,-6-2-4,-3-4-7,0-5-7,-1-10-36,-4-6-53,-10-1-57,7-10-77,0-5-49,-9-15-174,-1-2-439,1-15 193</inkml:trace>
        </inkml:traceGroup>
      </inkml:traceGroup>
    </inkml:traceGroup>
    <inkml:traceGroup>
      <inkml:annotationXML>
        <emma:emma xmlns:emma="http://www.w3.org/2003/04/emma" version="1.0">
          <emma:interpretation id="{00471366-8DD8-4F0C-9B07-9073F93EFAEA}" emma:medium="tactile" emma:mode="ink">
            <msink:context xmlns:msink="http://schemas.microsoft.com/ink/2010/main" type="paragraph" rotatedBoundingBox="3090,10047 25111,10937 25029,12977 3008,120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07C472-4348-491F-AEEB-E25805F06FBA}" emma:medium="tactile" emma:mode="ink">
              <msink:context xmlns:msink="http://schemas.microsoft.com/ink/2010/main" type="line" rotatedBoundingBox="3090,10047 25111,10937 25029,12977 3008,12087"/>
            </emma:interpretation>
          </emma:emma>
        </inkml:annotationXML>
        <inkml:traceGroup>
          <inkml:annotationXML>
            <emma:emma xmlns:emma="http://www.w3.org/2003/04/emma" version="1.0">
              <emma:interpretation id="{4267BC92-3D86-483A-922B-DB883E1AE3B8}" emma:medium="tactile" emma:mode="ink">
                <msink:context xmlns:msink="http://schemas.microsoft.com/ink/2010/main" type="inkWord" rotatedBoundingBox="3062,10389 14207,10481 14194,12057 3049,11965"/>
              </emma:interpretation>
              <emma:one-of disjunction-type="recognition" id="oneOf4">
                <emma:interpretation id="interp20" emma:lang="en-IN" emma:confidence="0">
                  <emma:literal>instigator</emma:literal>
                </emma:interpretation>
                <emma:interpretation id="interp21" emma:lang="en-IN" emma:confidence="0">
                  <emma:literal>instigative</emma:literal>
                </emma:interpretation>
                <emma:interpretation id="interp22" emma:lang="en-IN" emma:confidence="0">
                  <emma:literal>instates</emma:literal>
                </emma:interpretation>
                <emma:interpretation id="interp23" emma:lang="en-IN" emma:confidence="0">
                  <emma:literal>instigators</emma:literal>
                </emma:interpretation>
                <emma:interpretation id="interp24" emma:lang="en-IN" emma:confidence="0">
                  <emma:literal>Instigator</emma:literal>
                </emma:interpretation>
              </emma:one-of>
            </emma:emma>
          </inkml:annotationXML>
          <inkml:trace contextRef="#ctx0" brushRef="#br0" timeOffset="82625.7153">2219 4606 45,'0'0'111,"0"0"-1,0 0-8,0 0 2,0 0 0,0 0-8,0 0-4,0 0-2,0 0-1,0 0-4,0 0-1,0 0-4,0 0-8,0 0-5,0 0-9,0 0-1,0 0-8,0 0 1,0 0-3,0 0-7,0 0-3,0 0-6,5-3-1,-5 3-4,1-7-5,-1 2 1,0 5-1,-6-10-3,6 10-5,-3-8 3,0 1 0,0 0-6,3 1 5,-6-3-6,0 2 5,1 0-5,4-3 0,-2 5 2,-3-2 4,-1 1 1,3-1-3,-2 1 1,-2 4 0,0-2-5,-1-1 1,-2 4 2,2-3-3,-2 2-1,-4 2-5,0 2 2,-2 1-1,0-2 1,0 3-2,0 2 0,0-2 0,0 3-3,0 3-2,2 2 2,1-2-1,0 6 3,-4 3 1,3 0 0,2 3 0,0 2 0,-1 1 0,5 1 0,1 2 2,0-2-2,2 1-1,1 0-1,5 1-1,2-3 5,4-2-4,0-2 1,0-3 4,4-1-5,2-3 2,0 1-1,2-4-2,-2-3 7,2 1-2,1-2 0,4-6-1,-4 2-1,4-6 3,-4 0-5,3-2 2,1-4 2,-2 1-1,6-6-3,-3-1 2,-5-3 5,-3 4-7,5-8 6,-6 2-8,1-3 1,-3 9 5,2-6-2,-3 4-4,-2-2 2,0 4-7,-3 3 10,2 0 2,-1 2 10,0 3 3,0 0 2,-2-1 6,4 3-3,-6-1 5,0 5 1,3-7-2,-3 7 1,0-6 3,0 6 0,3-3-2,-3 3-3,0 0-3,1-7-5,-1 7 1,0 0-5,0 0-8,0 0 3,0 0 2,0 0-4,0 0 0,-1 20 0,1-6-1,3 3 0,-3 3-2,3 5 0,0 2 18,-1 0 2,7-1-3,-1 3 0,4 6 3,-4-6-7,7-4-3,-3 2-1,2-7-2,3 3-2,-3-8 1,6 2-12,0-9-62,0-3-77,9-9-95,3-5-180,8-15-448,1-8 198</inkml:trace>
          <inkml:trace contextRef="#ctx0" brushRef="#br0" timeOffset="138862.0699">2094 4879 42,'0'0'63,"0"0"-15,0 6 3,0-6 2,2 5-20,-2-5-28,3 4-55,-3-4-53,0 0 24</inkml:trace>
          <inkml:trace contextRef="#ctx0" brushRef="#br0" timeOffset="83719.9893">2958 5051 46,'0'0'84,"0"0"-3,0 0-4,0 0-11,0 0-1,0 0-9,-17 9-3,17-9-4,-6 5-5,6-5 5,-6 3-4,6-3 0,0 0 0,-8 5 2,8-5 2,-6 2 4,6-2 1,-9 5 0,9-5-4,-11 0-2,11 0 8,-9 2 3,9-2-5,-11-6-3,11 6-4,-8-3-2,2-3 13,6 6 5,-3-12-1,-2 6-5,4-3-1,-2 1-6,3 0-9,3-4-5,-2 8 0,1-5-2,-2 3-6,3-1-4,-1 3-3,-2 4-4,6-8-2,-6 8 5,0 0-4,10 2 0,-10-2 6,10 16-1,-7-1 1,1 3 4,2 6 0,-4 1 4,-2 1-5,-2 13 1,-4-9-6,2-1 0,-6 7-1,-2 1 1,5-10-1,-6-2 1,-2-2-12,-4 1-31,0-7-71,-3-1-87,-4-7-177,-3-7-389,4-6 172</inkml:trace>
          <inkml:trace contextRef="#ctx0" brushRef="#br0" timeOffset="85335.6348">3319 4821 90,'0'0'93,"0"0"-1,0 0-4,0 0-9,0 0 8,0 0 1,-4 5-4,4-5-7,-6 2 4,6-2-3,0 0 9,0 0-12,-13 1 0,13-1 1,0 0-2,0 0-2,0 0-2,-7 4-5,7-4 0,0 0-4,0 0 1,31 0 4,-8 0 10,6 2-9,4-2 1,14 0 14,1 5-1,2-1-8,4-1-7,-5 0-4,-1 0-4,-2-2-7,-5 2-3,-12-2-9,-1 1-2,-2-2-3,-6 0-1,-1 0-3,-6 0-4,1 0-3,-6 0-3,1 0-1,-9 0-1,11 0-3,-11 0-20,0 0-34,0 0-79,0 0-68,-26-6-225,10 2-444,-4-2 196</inkml:trace>
          <inkml:trace contextRef="#ctx0" brushRef="#br0" timeOffset="84614.1235">3630 4413 8,'0'-7'101,"0"7"-1,0 0-7,0 0-9,0 0 3,0 0 3,0 0 3,0 0-4,0 0-3,0 0-8,0 0-5,0 0-8,0 0-6,0 0-3,0 0-5,0 0-10,0 0-1,0 0-7,0 0-5,0 0 3,0 0-9,0 0 8,3 20-3,-6-13-3,3 4 1,0 0-5,3-3 0,-3 5-1,3 0-2,-1 1 13,1 3-2,-3 0-1,6-1 0,0 2 1,-1 7 26,1-1 5,-6 2-4,3-1-4,-1 2-2,-2 3 16,-5-1-8,2-1-3,-3 13 22,1-7-7,-4-1-6,4 3-4,-1 0-9,-5 2 2,8-8 5,-6-1-2,9 9 0,-3-8 5,6-3-7,-3 0-2,6-1-1,4-1-7,-3 0 0,-1-7-1,-1 0 0,7-1-4,-4-6-1,0 0-1,1-1-1,5-2-5,-4-2-3,4 1-4,5-6 1,1 2-3,7-6-6,-1 2 1,3-8-5,11-7-16,-3-2-28,11-3-29,-7-3-27,7 2-34,4 0-34,2-3-45,-5 3-39,-3-1-176,-2 1-450,-7 3 200</inkml:trace>
          <inkml:trace contextRef="#ctx0" brushRef="#br0" timeOffset="139409.4579">3778 5299 50,'0'0'101,"0"0"-15,-8 3-9,8-3-7,0 0-1,0 0-11,0 0-6,0 0-4,0 0-12,0 0-2,0 0-4,-6 4 1,6-4-5,0 0-31,0 0-51,0 0-63,0 0-126,0 0 55</inkml:trace>
          <inkml:trace contextRef="#ctx0" brushRef="#br0" timeOffset="72955.3607">-1232 4221 101,'0'0'108,"0"0"-12,0 0-8,0 0-4,0 0 3,0 0-13,0 0-9,0 0-10,0 0 2,0 0-9,0 0-1,2-4-3,-2 4-4,0 0-11,0 0 6,0 0-12,0 0 5,0 0-1,0 0-3,0 0-5,0 0-1,0 0 8,0 0-2,0 0-2,0 0-2,0 0 4,0 0-6,0 0 4,0 0-8,0 0 7,0 0-3,0 0 4,0 0-1,0 0-3,0 0 2,0 0 2,0 0-5,0 0-2,0 0-2,0 0 0,0 0 2,0 0-5,0 0 4,0 0-1,0 0 8,0 0-2,0 0 0,0 0 3,0 0-2,0 0-5,0 0 1,0 0 1,0 0-3,0 0-3,0 0 0,0 0-3,0 0 4,0 0-6,0 0 2,0 0-1,0 0 2,0 0-4,-8-7 7,8 7-7,0 0 6,0 0-6,0 0 0,0 0-5,0 0 4,0 0 1,-14 0 0,14 0-2,0 0 1,0 0-2,0 0 1,0 0-1,0 0 0,0 0 2,0 0-2,0 0-3,0 0 1,0 0 0,0 0 2,0 0-2,0 0 0,0 0 1,0 0 1,0 0-3,0 0 4,-12 0-4,12 0 3,0 0-2,0 0 1,0 0-2,0 0 3,0 0-3,0 0 2,0 0 5,0 0-6,0 0 3,0 0-5,0 0 4,0 0 4,0 0 5,0 0 4,0 0 6,0 0 3,0 0 5,0 0-3,0-7-2,0 7-4,0-11 3,0 11-4,0-9-2,0 9-4,0-9-2,0 9 6,-2-10-8,-2 3 1,2 1 0,1-2 0,-4 1 3,4 2 0,-7 0-1,8-3 1,-11 1-5,5 2 0,3 0 1,-9 0 0,4-3 1,-3 3-6,4 1 2,-1 1-2,0-4 0,1 7-1,7 0-1,-14-4-2,8 2 5,6 2-2,-14-2-2,6 2-1,8 0 0,-17 2 2,11 3-1,-2 1-1,-1-1 3,2 1 2,0 1-5,-6 5 1,5-1 1,-3 5 1,2-1-1,-2 0 2,-1 2-3,1-2 0,4 0-1,-3 1 0,0-4 1,3 2 1,0 0 0,2 1-3,4 0 3,-7-3-4,8-1 5,0-2-3,0-2-1,0 5 1,5-6-1,-2 5 3,-2-3-4,4-2 1,2 0 1,0 2 2,0-1-2,1-3 0,7 7-3,-4-8 6,-2 4-3,2 1-1,0 0 2,1-1-3,2 3 1,-3-1 4,2 4 0,3-2-3,-4-3 0,2 1 0,0 2 0,-4 1 0,4 1-5,-1-1-3,3 0 6,-2 0-3,0 2 4,0-2-3,-5-2 2,5 5 1,-2-5 0,0 0 2,-1 1-6,-2-3 4,-1 3 1,-2-5 0,2 2 0,-2-1-3,-1 3 2,1-3 5,0-1 0,-5 2-2,3-1-5,-4 0 0,0 4 6,-4 0-3,3-1 3,-5 3 2,-2 1 1,2 0 0,-5 1 5,2-1 24,-2 0 0,2-2-5,-8 6 8,5-7 5,-2 2-6,5-2 2,-5-3 2,3-2 2,-3-1 0,1 4-3,-3-5-2,-1-1 5,1-3 1,-3 0-8,2-2 3,-6-3-1,5 2-2,-7-8-4,5 5-5,-3-5-1,-3 0-3,11 1-1,-4 2-3,4-2-1,1 2-2,-3-2 0,8 3 5,-2 2-13,4-1 0,-3 1 1,3-2-3,-4 4-4,5-4-2,-5 3-13,0-3-34,2 3-40,-5 2-60,2-2-68,-3-1-264,1-4-518,-3 4 230</inkml:trace>
          <inkml:trace contextRef="#ctx0" brushRef="#br0" timeOffset="74218.7565">-618 4950 66,'0'0'115,"0"0"1,0 4-11,0-4-6,0 0-14,0 0-1,0 0-13,0 0-4,0 0 0,0 0-5,0 0-6,0 0-5,0 0-4,0 0 2,0 0 3,0 0-3,0 0-6,0 0-10,0 0 4,0 0-3,0 0-2,0 0-5,-26-1-2,26 1 4,0 0-5,-14 0-8,14 0-3,0 0 4,-12-3-6,12 3-1,0 0 1,0 0-4,0 0 5,-9 0 0,9 0-1,0 0 6,0 0-4,0 0-4,0 0 4,0 0 1,0 0 0,0 0-5,0 0 2,0 0-2,0 0 4,0-8-4,0 8-1,0 0-5,0 0 3,8-9 1,-8 9 3,0 0 4,0 0-14,3-5 0,-3 5 2,0 0-4,0 0 0,4-3 4,-4 3 0,0 0-4,0 0 3,0 0-3,0 0-1,0 0 4,0 0-2,0 0 3,0 0 6,0 0-12,0 0 5,0 0-7,0 14 6,0-14 6,0 0-12,0 0 7,-4 5 3,4-5 1,0 0-3,0 0-3,0 0 13,-8 9-3,8-9 3,0 0 2,0 0-1,0 0 1,-6 1 3,6-1-5,0 0 1,0 0 3,0 0-5,-9 3-1,9-3-5,0 0 4,0 0-1,0 0-2,0 0 4,0 0-3,0 0 7,0 0 4,0 0-4,-11-7 2,11 7-3,-2-10-1,2 10 2,-1-8 3,1 2-8,0 6 2,0-11 0,0 4-3,-3 2 3,3 5-5,-2-7-1,2 7 0,0-7-2,0 7 5,-1-6-2,1 6-1,0 0 0,0 0-1,1-7-3,-1 7-3,0 0 4,0 0-2,0 0 5,0 0-7,0 0 2,0 0 0,0 0 0,0 0 3,12 17-3,-7-13-1,3 7-3,-5 2 3,3 2 7,0 9 5,0 2 22,0 3-1,-12 7 2,2 4-7,1-5 3,-8-5-1,-3 3-1,0 2 0,-6-3 0,0-10-2,-7 6-5,-7-3-1,-4-1-23,-10-8-89,0-3-121,-13-8-170,-17-12-412,21-11 182</inkml:trace>
          <inkml:trace contextRef="#ctx0" brushRef="#br0" timeOffset="80849.9573">990 5087 128,'-10'-5'122,"-2"5"-21,12 0 4,-15-2-18,15 2-7,-17 0-4,17 0-15,-9 2 7,9-2-10,-13 0-10,13 0-4,-7 5 2,2 0-4,5-5 3,-8 2-10,8-2-2,-7 5-4,7-5 1,0 0-10,-6 2 13,6-2 18,0 0 0,0 0 8,-10 5-5,10-5 4,0 0-4,-12-1-1,12 1 0,0 0 5,-11-7-1,11 7-3,-1-11 1,-1 4-11,1 1-6,2-3-1,-1-1-3,3 4-1,1-6-1,2 5-9,-3 0-1,3-4-6,2 6 0,-2-3-1,1 1-6,1 4 2,1 0-1,-9 3 0,16 4 0,-7 5 11,0 7 5,-6 5 11,5 10 1,-8 0-2,-2 13 0,-4 1-4,-3 3-1,-5-1 2,-3-2-2,0-1-2,-6-6-4,-1-1-4,-9-3-22,-10-7-84,-1-2-126,-10-6-191,2-9-434,-8-16 192</inkml:trace>
          <inkml:trace contextRef="#ctx0" brushRef="#br0" timeOffset="80128.4448">-37 4333 19,'1'-4'68,"-1"4"-11,0-7 1,2 0 5,2 0 7,-4 7-8,2-4-6,-2 4 6,0-5 7,0 5-3,0 0 2,0-9-7,0 9-1,0 0-4,0 0-5,0-9 1,0 9-3,0 0-4,0 0-6,-2-7-5,2 7-6,0 0 5,0 0-3,0 0-5,0 0-6,0 0-2,0 0 3,-4-3-8,4 3 2,0 0 0,0 0-2,7 18-1,-2-11-5,1 1 4,0 3 0,-3 0-3,3 1 3,1 4-2,-1 2-4,6 4 24,-9-2-6,3 5 25,-1 0-6,-1 0 2,0 5 7,-4-1-1,6 0-3,-11-1 1,10 1-5,-5-4-3,1 1 1,2 1 7,-6-4-5,6 2-3,0-7-1,0-2-6,0-2 3,-1 3 5,4-9-4,0 5-3,0-1 1,-1-5 0,-2 3-5,3-3 1,-1-3-9,-2 3 3,3 0-4,-1 1 0,-2-1-4,3 0 18,-1 0 0,-1 0-6,1 1 0,-2-1-6,0 2-1,0-4 6,-2 2-10,3-1-2,-1-2-2,0 0 2,-3-4 5,0 6 12,3-1 11,-3-5 11,0 0 8,0 0 3,6 2 0,-6-2-6,0 0-6,8-16-5,-4 9-7,4-8-5,-2-3-3,2 3-3,1-6-4,2-7 0,-2 3-5,3 0-1,3-10-4,4 1 0,-5 9-2,0 0-3,-1-1 0,0 1 0,0 0-4,1 0 1,-1-3 0,0 2-4,4-8 4,-3 9-3,3-8 1,-3 7-1,3-10-3,0 5 2,-4 0 3,1 5-6,5-9-3,-3 10 14,-2-3-14,3-7 0,0 12-1,3-2 3,-5-9-14,4 9-32,-1 3-37,-1 5-40,3 1-53,-3-4-77,-9 11-241,4 2-534,-4 1 237</inkml:trace>
          <inkml:trace contextRef="#ctx0" brushRef="#br0" timeOffset="94372.5394">-3564 4345 31,'0'0'106,"0"0"-13,0 0-2,0 0-14,0 0-2,0 0 1,0 0-10,0 0-4,0 0-7,0 0-12,0 0-6,-9 20-6,4-11 8,5-7-8,-1 9-3,-4-3 3,8 2-10,-3-1-1,2 3-2,-2 2-5,1 2 10,4-1-1,-3 3-6,2 1 1,4 4-1,-2 2 3,0 3-5,-3-2-9,2 5 9,1-3 1,-6 9 1,0 1 5,2-3 9,-4-6-1,-3-2 4,4 7 2,1-6 9,-5-3-2,10 0-8,-5 2 2,-5-9-1,10 0-5,-4-2-1,4 2 1,-3-4 0,1 2-3,0-8 2,3 4 4,-5-1 3,6-4-6,-4 0 7,0-1 11,3 0 4,-2 0 4,-1-1 6,4-3 7,-3 2-6,-4-4-1,17-4-6,-6 2-5,6-3-3,0-7 8,6-1-5,1 0-3,10-11-6,4-1-4,2-1-4,8-6-3,13-10-2,5-1 1,0-4-6,3-1-2,8-2 0,0-2-3,-2 2-1,0 3-2,1-1 0,-7 3 0,-5 3 6,-16 16-4,-4 0-4,-2 5 1,-9-1 2,-10 11 5,-4 1 0,-2-1 12,-6 7-12,-2-4-2,2 2-3,-8 5 0,-3 1-2,0 0-1,0 0-7,10 12-7,-7-5-48,0 4-51,1 7-77,3 3-89,5-1-175,-4-4-477,6-7 212</inkml:trace>
          <inkml:trace contextRef="#ctx0" brushRef="#br0" timeOffset="135893.9674">4800 4415 70,'4'-2'95,"-4"2"-4,4-5-11,0 2-5,-4 3-8,8-4-7,-8 4-2,0 0-7,12-2-7,-12 2 3,0 0-6,0 0-5,15 2-4,-15-2-4,7 4 0,-7-4 8,12 3 0,-11 2 5,4 1-6,0 1 3,-1 0-10,1 5 4,-1 1 10,-4 2 19,10 8 2,-10 2-7,4 6 6,-1-5-6,-3 12-2,0-8-7,6-3 2,-3 3 12,2-3-2,1 0-10,0 1-3,5-6 2,-5 4 5,-4-9-4,10 4-3,-4-6-4,-1-4 0,3 2 2,-1-2-1,-3-3-3,0-2-3,-3 2 0,6-1-4,-4 0-1,0-4 10,1 2 5,0-3-2,0 0 6,3 1 6,-1-3 1,-8 0 7,27-7 16,-2-1-12,4-6-3,17-3 3,5-5-5,24-11 0,11-6 1,35-19 0,-3-2 0,7-7-8,8 0-10,11-5 0,7 3-7,5 4-4,4 4-7,-10 12 1,-5 6-6,-12 7 1,-45 15 5,2 3-11,-1 0-4,-7 0 1,-27 9 1,-2-2-4,-5 4 3,-16 2-6,-7-4-2,-8 5-1,0 0 1,-10 3-2,6-1 1,-7 2-6,-6 0-17,0 0-39,0 0-45,-10 16-59,0-7-78,4-2-87,-7 6-175,6-6-540,7-7 240</inkml:trace>
          <inkml:trace contextRef="#ctx0" brushRef="#br0" timeOffset="137766.7947">-1250 5044 2,'0'0'76,"0"0"-17,0 0 1,0 0-4,0 0-8,0 0-5,0 0 0,0 0-2,0 0-7,0 0-7,0 0 3,0 0-8,0 0 2,0 0-6,0 0 0,0 0-2,0 0 6,0 0-6,0 0 0,0 0-3,14-11-2,-14 11-5,0 0-3,0 0 9,0 0-7,0 0 0,0 0-8,0 0 3,0 0 9,0 0-7,0 0 10,0 0-12,3 10 4,-3-10-1,0 0 5,0 0-6,0 0 5,0 0 0,20-7-8,-20 7 4,8-1 0,-8 1 3,0 0-6,0 0-3,6-3 0,-6 3 0,0 0 7,0 0-9,0 0 0,0 0 2,0 0-2,0 0-6,0 0 8,0 0 3,0 0-2,0 0-4,-17 11 0,17-11-1,0 0 5,0 0-2,0 0 3,0 0 1,0 0-10,0 0 7,0 0 1,0 0 1,0 0 0,0 0 1,0 0 3,0 0-6,0 0 6,0 0-3,0 0 0,0 0-1,0 0 2,0 0-14,0 0 21,0 0-2,0 0-7,0 0 3,0 0-7,0 6 2,0-6-2,0 0 5,0 0 5,0 0-2,0 0-8,0 0 10,0 0-10,0 0 7,0 0-1,0 0 0,0 0-3,0 0-2,0 0 4,0 0-2,0 0-14,0 0-7,0 0-10,0 0-10,0 0-54,0 0-106,0 0 47</inkml:trace>
        </inkml:traceGroup>
        <inkml:traceGroup>
          <inkml:annotationXML>
            <emma:emma xmlns:emma="http://www.w3.org/2003/04/emma" version="1.0">
              <emma:interpretation id="{831A69CF-7CB3-41A6-97E0-4F9A80969528}" emma:medium="tactile" emma:mode="ink">
                <msink:context xmlns:msink="http://schemas.microsoft.com/ink/2010/main" type="inkWord" rotatedBoundingBox="16117,10752 19653,11062 19578,11919 16042,11608">
                  <msink:destinationLink direction="with" ref="{6BAF37FC-53E8-4C59-82E5-8AE7EBC0FE2E}"/>
                  <msink:destinationLink direction="with" ref="{0880DEFE-DF64-4367-AF52-F72FF7E779F2}"/>
                </msink:context>
              </emma:interpretation>
              <emma:one-of disjunction-type="recognition" id="oneOf5">
                <emma:interpretation id="interp25" emma:lang="en-IN" emma:confidence="0">
                  <emma:literal>motion,</emma:literal>
                </emma:interpretation>
                <emma:interpretation id="interp26" emma:lang="en-IN" emma:confidence="0">
                  <emma:literal>motions,</emma:literal>
                </emma:interpretation>
                <emma:interpretation id="interp27" emma:lang="en-IN" emma:confidence="0">
                  <emma:literal>morion,</emma:literal>
                </emma:interpretation>
                <emma:interpretation id="interp28" emma:lang="en-IN" emma:confidence="0">
                  <emma:literal>motion</emma:literal>
                </emma:interpretation>
                <emma:interpretation id="interp29" emma:lang="en-IN" emma:confidence="0">
                  <emma:literal>morions,</emma:literal>
                </emma:interpretation>
              </emma:one-of>
            </emma:emma>
          </inkml:annotationXML>
          <inkml:trace contextRef="#ctx0" brushRef="#br0" timeOffset="132285.9093">9483 4362 18,'0'0'120,"0"0"-11,13 0 3,-13 0-13,0 0-6,7-4-6,-7 4-5,0 0 7,3 16-7,-6-9-5,2 2-9,-5 6-4,0 0 12,-2 5-6,2 4 3,0 1-7,0 2-1,1 1-9,2 1 6,-3-4-3,3 5 0,1-3-2,2 3-8,0-1-5,-6-4-6,3 0-6,3-4 2,0-2-5,0-1-2,0-5-10,-3 3 2,6-7 1,-3 0-1,-3 0-1,3-2-8,-3-2 5,3 1 10,0-6 14,0 7 10,0-7 1,0 0-6,0 0-3,0 0-6,0 0-4,0 0-1,-2-21-3,4 10-4,4-3-1,-3-1-1,5-1-5,4-9-3,-1 2 0,2 0-2,6 3-3,-1-6 3,-1 2-1,3 2-2,-1 6-3,-3-3-1,4 0 3,-6 6-1,0 1-2,-2 5 1,1-4-5,-4 4 3,-2 3-4,1 2 1,3 1 0,-11 1-1,18 3 5,-13 1-4,1 3-1,2 4 2,-2-1 1,-2 9-1,3-2-1,-4 1 3,3 4-3,-3 0-1,-2-2 2,2 1 2,4-3-3,-4 0-1,0-2 0,1 3 5,-1-6-3,4 3 1,-6-7-1,5 3 1,-6-5 0,0 3-4,3-5 3,0 2 2,-1-1 0,-2-6 0,4 3 0,-4-3 1,0 0-4,0 0-2,2-14 5,3 7 4,-1-3-6,-1 0-2,3-5-1,-1 0 2,0 0 0,5-5-3,-2 5 3,7-7 2,2 2-5,-1 7 1,4-4-1,0 3 3,1 2-5,-3 2-3,1 3 6,1 4 0,-2-2 0,1 1 2,-1 5 0,-3 2 0,-1 4-3,3 1 5,-3 3 0,-2 0-3,-3 5 3,4 0-1,-1 5 1,-3 3 1,3-1-2,-4 3 0,3-2 0,-4 1 0,0-2-12,-4-2-20,-3-3-27,-2 0-45,2 0-60,-1-2-47,-4 0-145,-1-7-383,3-1 170</inkml:trace>
          <inkml:trace contextRef="#ctx0" brushRef="#br0" timeOffset="132648.1655">10688 4779 7,'0'0'168,"0"0"2,0 0-9,0 0-11,0 0-19,0 0-10,0 0-13,0 0-9,-26 10-15,14 0-8,-2-1-6,2 5-1,2-1-11,0 3-1,1 1-10,2-3-2,1 1 0,5 2-8,2-2 1,5 0-4,2 2-8,4-2-5,13 1 2,-7-3-4,11-3 1,-1 0-4,-3-2 2,5-4 0,-5-1-4,-5-7 0,0 3-4,-2-4 29,-2-1 0,-4-7-5,-3 1-2,-3-4 0,-1-3 3,-4-5-5,-7 1-2,-2-1-4,-5 2-1,-3-3-5,-4 5-20,0 2-21,-4 7-39,10 1-52,-4 2-59,1 7-150,-3-1-349,11 2 154</inkml:trace>
          <inkml:trace contextRef="#ctx0" brushRef="#br0" timeOffset="132968.8948">11468 4488 47,'0'0'135,"0"0"-16,7 7-8,-7-1-1,-1 1 32,-1 5-13,-7 5-2,3 6-3,-3 4-4,-5 10-9,0 1 2,-4 3 5,4 0-12,-3 0-15,0 3-2,6-2-12,-5 2-7,5-5-5,2 4-7,-5-5-6,6 7-4,2-8-8,4-3-1,2 4-5,0 0-32,2-9-34,3-7-56,2 3-42,-1-8-56,4-7-122,0-5-331,0-1 146</inkml:trace>
          <inkml:trace contextRef="#ctx0" brushRef="#br0" timeOffset="133287.6192">11449 4865 21,'23'-5'108,"0"-2"-6,5 1 9,-3 1 0,2-2 1,-2 5 3,2-3-16,-10 5-3,0 0-7,0 0-10,0 1 18,-3 3-1,-7-2-3,9 10-9,-9-2-5,4 5 18,-6 2-4,-4 1-4,2 4-11,0 2-7,-1 3-6,-4-4-6,2 0-5,0 6-7,-3-2-3,6-3-7,-3-5-4,0 5-2,-3-9-30,3 1-19,-3-2-29,3-3-49,0-3-60,-6-5-173,1-2-357,5-1 157</inkml:trace>
          <inkml:trace contextRef="#ctx0" brushRef="#br0" timeOffset="133497.2678">11930 4538 15,'0'0'94,"0"0"-68,0 0-49,0 17-24,1-13 11</inkml:trace>
          <inkml:trace contextRef="#ctx0" brushRef="#br0" timeOffset="134032.1464">12261 4847 41,'-8'13'120,"2"-2"-14,-3 0-4,-2 3 3,2-3-5,-2-1-11,4-1-5,-1 1-1,0-2-17,2 5-7,-1-3-9,0-1-2,6 0-9,-4 3 0,4-4-5,-4 4-4,5-4-1,0 0 0,5-1-4,-4 1-5,4-1-6,1-7 3,-1 5 1,4-3-3,-9-2 2,20-2 8,-6-3-3,-1-1 6,-2-3-2,1-5-7,2 0 1,2-1-2,4-4-4,-7-1-1,4 1-1,-6 5 2,6-4-3,-6 4 1,1 0 5,2 4-1,-2-1 0,2 3-9,-7 0 4,1 1 1,3 5-4,-3 2 1,-8 0-1,15 2-5,-4 7 3,-4-2-1,1 2 4,-2 6-7,0 0 2,0-1 0,-3 10-2,1-8-1,-1 4 0,-2-4-1,4 3 3,-4-3 0,4 1-3,-4-6 4,1-3 0,-2-1 1,3 3-4,-3-4 2,3 0 2,-3-6 2,6 0-3,-6 0-2,14-6 6,-8-1 14,0-5 17,7 1-1,0-8-3,4 1-4,2-7-2,4-4-5,-3 5 2,12-5-12,-4 4-1,-4 7 0,-2-4 0,-2 13 0,-5-3-4,0 5-2,4 3-2,-6 2 1,0 4-2,1 3 4,-1 8 2,-2-1-2,0 13 7,1 2-2,-1 9 2,-7 1 2,1 2-6,-5 1 4,0 3-3,0-5-3,-5 0-2,4-2 5,-2-7-31,-3 0-41,3-5-56,-5-6-85,-3-4-116,-3-6-344,5-1 153</inkml:trace>
          <inkml:trace contextRef="#ctx0" brushRef="#br0" timeOffset="134751.1575">12303 4709 84,'-7'5'90,"-3"0"-17,-1 0-1,5-1-6,-2 3-4,0-1-12,2 2-3,0 3-6,3-4-2,-3 5-5,0 3 2,1-5-4,1 8-1,-1-5 20,-1 6-18,0-1 3,0-1 25,1 1-1,-1 0-8,-3-1-6,6 1-2,-2-4-8,2 1-4,0-5 3,0 2 0,3 1 10,0-11 14,1 7 0,4-1 3,1-3-6,3-4 1,4-1 3,2 0 5,5-6-5,4-4-6,-7 2-6,9-7 0,-6 2-5,3-6-1,-6-1-1,-6 4-8,-3 0-4,-2 1-34,-3 1-51,-8 0-72,-18 0-197,-8 5-353,-13 0 156</inkml:trace>
          <inkml:trace contextRef="#ctx0" brushRef="#br0" timeOffset="141468.4176">14070 5384 36,'5'-4'175,"-5"4"-11,0-6 2,0 6-1,2-4 0,-2 4-9,0-6-8,0 6-12,0 0-3,0 0-14,6-4-13,-6 4-9,0 0-11,0 0-10,-2 17 26,-2-9 7,-3 5-9,0 1-8,-6 9-8,4 2-9,-3-2-6,4 6-5,-4 2-7,-2 3-6,7 3-3,-3 0-8,6 2-7,-2-1-33,-1-11-85,4 2-93,-1-4-254,1 0-467,0-14 206</inkml:trace>
        </inkml:traceGroup>
        <inkml:traceGroup>
          <inkml:annotationXML>
            <emma:emma xmlns:emma="http://www.w3.org/2003/04/emma" version="1.0">
              <emma:interpretation id="{A169A471-D297-46DE-984A-2761B4FC2B57}" emma:medium="tactile" emma:mode="ink">
                <msink:context xmlns:msink="http://schemas.microsoft.com/ink/2010/main" type="inkWord" rotatedBoundingBox="21898,11158 23233,11212 23165,12901 21830,12848">
                  <msink:destinationLink direction="with" ref="{6BAF37FC-53E8-4C59-82E5-8AE7EBC0FE2E}"/>
                  <msink:destinationLink direction="with" ref="{0880DEFE-DF64-4367-AF52-F72FF7E779F2}"/>
                </msink:context>
              </emma:interpretation>
              <emma:one-of disjunction-type="recognition" id="oneOf6">
                <emma:interpretation id="interp30" emma:lang="en-IN" emma:confidence="0">
                  <emma:literal>#1 m</emma:literal>
                </emma:interpretation>
                <emma:interpretation id="interp31" emma:lang="en-IN" emma:confidence="0">
                  <emma:literal>#11 m</emma:literal>
                </emma:interpretation>
                <emma:interpretation id="interp32" emma:lang="en-IN" emma:confidence="0">
                  <emma:literal>Ism</emma:literal>
                </emma:interpretation>
                <emma:interpretation id="interp33" emma:lang="en-IN" emma:confidence="0">
                  <emma:literal>*Ism</emma:literal>
                </emma:interpretation>
                <emma:interpretation id="interp34" emma:lang="en-IN" emma:confidence="0">
                  <emma:literal>Is-tm</emma:literal>
                </emma:interpretation>
              </emma:one-of>
            </emma:emma>
          </inkml:annotationXML>
          <inkml:trace contextRef="#ctx0" brushRef="#br0" timeOffset="143521.3731">15306 5589 98,'0'0'125,"0"0"-8,-8 4-10,8-4-7,0 0 1,0 0 2,0 0-4,0 0-4,0 0-5,0 0-10,0 0-6,0 0-6,28-3-4,-7 2-4,10-1-10,0 1-1,13 1-6,5 0-4,3-4-3,-1 1-7,-2 3-1,2-3-3,-4 3 1,2-1-18,-6-3-50,-10 2-41,-1-2-61,-8 3-98,-4-2-260,-4-3 116</inkml:trace>
          <inkml:trace contextRef="#ctx0" brushRef="#br0" timeOffset="142558.1883">15579 4749 11,'0'0'99,"3"-3"-7,-3 3 4,0 0-3,0 0 2,0 0-4,0 0-4,0 0-1,0 0-2,0 0-2,0 0-15,0 0-8,0 0 3,0 0-14,0 0 0,3 18 2,-3-8-7,-3 1-8,-3 5-3,1 0 1,-1 0 0,0 9-2,-2 0 1,2 2-2,2-1 1,-3 10 3,0 2 26,1 0 0,3-4-5,-4 7-7,4 0 5,2-3 3,-2 1 1,0-7-5,0-3-6,0 0-3,-2 7-4,-1-7 11,1 8 2,-4-8-7,1-2 3,2 3-17,-1-3 0,-1-5-4,0 0 1,0 2-7,1-1 0,-2-6-4,4-2 4,-1 0-4,0-1-6,1-1 3,2 2-5,-2-7-1,4-1 1,-4-1-1,5-2 0,0-4-2,-6 4-37,6-4-53,0 0-61,0 0-57,6-21-161,2 8-392,-2-14 174</inkml:trace>
          <inkml:trace contextRef="#ctx0" brushRef="#br0" timeOffset="143103.578">15734 4739 8,'0'0'57,"0"0"-7,0 0-5,0 0-2,0 0-2,0 0 0,-12 14-6,12-14-1,0 7 9,0-7-4,0 0 8,0 0 5,4 9 21,-4-4 7,0-5 2,6 4 1,1-4 10,0 4 12,2-1-3,7-1-8,2 0-7,16-2 12,-2 5 3,13-3-7,8-2-7,1 0-6,1 3-7,22-5-5,-19 2-10,-1 4-7,-2-4-3,-1 0-4,-6 2-7,-2-1-1,-17-1-7,2 0-5,-13 0 0,2 3-3,-8-3-4,-4 0-3,-8 0-2,14 3-4,-14-1 2,0-2-25,-8 10-34,-6-3-29,-6-1-55,-9 5-34,-11-4-165,-6 4-357,5-3 158</inkml:trace>
          <inkml:trace contextRef="#ctx0" brushRef="#br0" timeOffset="144024.2294">16375 6002 15,'0'0'153,"-4"-6"-12,4 1-3,0 5-2,-3-9-5,3 4-9,0 5-8,-5-6-8,5 6 2,0-8-8,0 8-12,0 0-4,0 0-14,0 0-5,0 0-9,0 0 23,0 0-6,12 21-5,-7-6-4,-3 7-1,-7 3-7,-1 2 2,-3 9-3,-4 1-5,-7-2-6,0 6-2,-1-9-5,-5 1-1,-2-1-4,1-4-3,-10 1-42,-2-7-80,0-4-75,2-5-189,-5-5-386,8-4 170</inkml:trace>
          <inkml:trace contextRef="#ctx0" brushRef="#br0" timeOffset="145298.6311">15435 5384 83,'0'0'106,"0"0"-13,0 0-6,0 0-14,0 0-2,0 0-10,0 0-3,0 0-17,0 0 13,18-10 4,-18 10-5,0 0-7,0 0 0,0 0-4,0 0-4,0 0 3,0 0-4,0 0-6,0 0-9,0 0 0,0 0-3,0 0-4,0 0 7,0 0-6,0 15-3,-1-9-17,1 1 19,0 3-10,-3 1 12,1 3-7,0 1 13,-1 1-4,2 1-4,-1 6 3,-1 1-4,2 1 11,-1 1 6,-4-1 5,-2 4-8,-2-1 9,-1 8 5,-1-11-2,-2 2-2,-5-1 22,10 0-13,-9-4 7,4-1 14,2 4-6,4-6-9,-3-2-6,2-5-3,1 2-4,2-1-4,-1-4 0,7 2-2,-7-4 1,7-1 0,0 2-1,0-1 2,3-3-7,-3 3 4,4 0-15,-4 0-1,0-1 0,3-2 0,-2 3-1,-1-7 0,0 11 5,-1-4-3,1-3-2,0 4 0,-3-2-4,-4 2 4,7-2-2,-6 2-1,5-4-3,-5 3 2,-1-3-1,4-1-1,3-3 0,-4 4-1,4-4 1,-6 3-1,6-3-1,0 0-42,0 0-71,-10-14-71,9 5-232,4-5-440,2-2 196</inkml:trace>
          <inkml:trace contextRef="#ctx0" brushRef="#br0" timeOffset="145981.6157">15534 5562 20,'4'-5'82,"-4"5"1,0 0-4,0 0-2,0 0 4,0 0-10,0 0 1,0 0-1,0 0-3,0 0-3,0 0-4,0 0-13,0 0-1,0 0 1,0 0-10,0 0 2,0 0 10,0 0 13,18 5 12,-9-3 12,8-2-3,3 0-10,11 0-5,-4 1-6,18-1-7,-4-1-3,2 1-7,0-2-1,0-3-5,2 3-3,-15 2-7,1-2 0,-3 0-4,-1 2-2,-1-1-3,-7-3-2,-4 4-2,-3 0 3,-2-2-5,-3 2 2,-7 0-6,14-1-7,-14 1-42,0 0-60,0-10-71,0 10-135,-15-5-329,7 2 146</inkml:trace>
          <inkml:trace contextRef="#ctx0" brushRef="#br0" timeOffset="147798.4038">17402 5331 16,'0'0'111,"3"-3"-5,-3 3-11,0 0-10,0 0-11,6-4-1,-6 4-11,0 0 4,0 0-1,0 0-7,20 11-5,-15-4-5,-2 0 2,3 8-3,-1-5 3,-1 5-2,-2 3-4,2 0 1,-1 5-14,1 4 5,-4-2-4,-5 3-6,2-1 4,0 0 0,-3-1-10,1-1 3,-1-3-6,-2 3 0,2-2-6,1-4 3,-1-5-6,3 3 2,-1-2 1,2-5 2,-1-1-4,3 1-2,-1-3 3,-1 0-3,2-2-3,-2 2 5,2-7 15,0 6 16,0-6 4,5 1-3,-5-1-1,0 0-5,0 0 3,12-12-1,-9 6-6,0-1-1,2-1-3,1-5-3,-1 1 2,1-6-7,0 5 1,2-5 0,-1-2-5,4-3-4,1 2 2,-1 1-2,1-1-1,2-1 0,-3 3-2,0-3-4,7 6 3,-9-2 2,10-2-1,1 2-5,-6 8 3,1-3-2,5-2-3,-2 3 2,-1 4 0,2-3 1,5 2-2,-9 6-2,2-3 1,3 5 0,-6-2-1,3 3-1,0 3 2,-3-2-1,0 5-2,-1 2 4,1 2-4,-2 2-2,1 2 3,-4 4-3,-3 3 2,-1 5 3,-5-4 0,0 7-1,-5-2-2,-1-4-1,3 2 2,-2-3 0,-1 2-2,-2-6 2,2 2 1,6-7-3,-6 1 5,5-3-4,-2-1 3,3-1 1,-4-3-1,4-3 2,0-3 1,0 0-4,0 0 6,0 0-3,0 0 1,-7-18-1,8 8 4,-1-6 0,6-4-5,-2 1 8,6-6-4,4-10-2,0 9 1,10-13 0,-1 4-3,2 3 0,1-4 3,3 10-3,-1-1 0,-7 9-1,4-2 2,-1 9-1,3 1 2,-6-1 1,-1 6 4,0 2-3,0 3 0,-2 1-3,4 5 2,-5 2-5,3 6 5,-2 3-2,0 4 2,-4 4-3,-3 0 0,1 11-1,-6-6 4,1 7 3,-6 5-6,-4-3-4,-3-1 2,-2 4 0,-3-6 1,-2 0-4,-3 0-18,-5-4-58,-2-3-46,1-4-51,-4 1-147,-1 1-349,5-5 154</inkml:trace>
        </inkml:traceGroup>
      </inkml:traceGroup>
    </inkml:traceGroup>
    <inkml:traceGroup>
      <inkml:annotationXML>
        <emma:emma xmlns:emma="http://www.w3.org/2003/04/emma" version="1.0">
          <emma:interpretation id="{BEA68B1E-EE81-49A1-A04A-C9EB0ECF413B}" emma:medium="tactile" emma:mode="ink">
            <msink:context xmlns:msink="http://schemas.microsoft.com/ink/2010/main" type="paragraph" rotatedBoundingBox="2966,12753 8469,12804 8454,14416 2951,143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947387-04A3-4786-B174-98E02E0AE2D4}" emma:medium="tactile" emma:mode="ink">
              <msink:context xmlns:msink="http://schemas.microsoft.com/ink/2010/main" type="line" rotatedBoundingBox="2966,12753 8469,12804 8454,14416 2951,14365"/>
            </emma:interpretation>
          </emma:emma>
        </inkml:annotationXML>
        <inkml:traceGroup>
          <inkml:annotationXML>
            <emma:emma xmlns:emma="http://www.w3.org/2003/04/emma" version="1.0">
              <emma:interpretation id="{6A152839-7C59-46FF-B0ED-4E0FF37BC18C}" emma:medium="tactile" emma:mode="ink">
                <msink:context xmlns:msink="http://schemas.microsoft.com/ink/2010/main" type="inkWord" rotatedBoundingBox="2965,12927 3930,12936 3918,14209 2953,14200"/>
              </emma:interpretation>
              <emma:one-of disjunction-type="recognition" id="oneOf7">
                <emma:interpretation id="interp35" emma:lang="en-IN" emma:confidence="0">
                  <emma:literal>X</emma:literal>
                </emma:interpretation>
                <emma:interpretation id="interp36" emma:lang="en-IN" emma:confidence="0">
                  <emma:literal>x</emma:literal>
                </emma:interpretation>
                <emma:interpretation id="interp37" emma:lang="en-IN" emma:confidence="0">
                  <emma:literal>*</emma:literal>
                </emma:interpretation>
                <emma:interpretation id="interp38" emma:lang="en-IN" emma:confidence="0">
                  <emma:literal>4</emma:literal>
                </emma:interpretation>
                <emma:interpretation id="interp39" emma:lang="en-IN" emma:confidence="0">
                  <emma:literal>xo</emma:literal>
                </emma:interpretation>
              </emma:one-of>
            </emma:emma>
          </inkml:annotationXML>
          <inkml:trace contextRef="#ctx0" brushRef="#br0" timeOffset="95221.6417">-3680 6738 70,'1'-6'107,"-1"6"1,0 0-16,3-7-5,-3 7-14,0 0-5,0 0-15,0 0 1,0 0-9,0 0 1,0 0 25,14 14-6,-8-8-2,-1 5 18,6 0-7,1 3 27,-1 0-2,7 7-4,0-1-6,4 4 3,-2 0-2,8 7-12,-1-3 2,7 2 31,6 1-9,-2-1-9,7-1-6,-1-2-8,7 3-6,10 6-9,-13-8-1,-1-3-9,3 0-6,-4 0-6,-5-3-2,1-1 2,-1-1-9,-15-4-4,-4 0-4,-5-7 1,-1 6-5,-2-7-1,-3 1-2,-2-4-2,-1 5 0,-2-6-2,-3 0-4,-3 2 2,3-2-10,-3 3-19,0-7-20,0 0-31,-17 1-43,17-1-37,-17-5-33,4-8-39,3 5-154,0-10-404,-4-4 179</inkml:trace>
          <inkml:trace contextRef="#ctx0" brushRef="#br0" timeOffset="95552.8775">-2976 6504 115,'-1'-6'150,"1"6"-13,-3-3-11,3 3-13,0 0-14,0 0-9,0 0 42,-11 26 15,6 0 0,-4 11 6,-3 8 0,-5 22-1,-5 5 6,-4-1-18,-1 6 0,-1-2-10,-6-4-10,-3 1-11,-1 0-2,-3-6-5,-5 0-12,-2 0-12,2-3-4,-2-8-7,12-12-2,0-5-10,-1-1-4,7-6-5,4-5-9,10-4-1,4-7-8,6-4 6,1-1-52,8-5-57,6-3-82,11-6-89,10-7-236,14-12-520,21-17 231</inkml:trace>
        </inkml:traceGroup>
        <inkml:traceGroup>
          <inkml:annotationXML>
            <emma:emma xmlns:emma="http://www.w3.org/2003/04/emma" version="1.0">
              <emma:interpretation id="{D7C1BDB2-EB95-4480-8D63-84BF7AA3F7B9}" emma:medium="tactile" emma:mode="ink">
                <msink:context xmlns:msink="http://schemas.microsoft.com/ink/2010/main" type="inkWord" rotatedBoundingBox="4964,12771 8469,12804 8454,14416 4949,14383">
                  <msink:destinationLink direction="with" ref="{04ABB749-95FD-47DD-A44E-46D8215F5976}"/>
                  <msink:destinationLink direction="with" ref="{8A05B6AF-FB38-4C33-9348-EC1AC57720D1}"/>
                  <msink:destinationLink direction="with" ref="{3E502A1F-2AD5-41D0-B385-E09BCF8C92A7}"/>
                </msink:context>
              </emma:interpretation>
              <emma:one-of disjunction-type="recognition" id="oneOf8">
                <emma:interpretation id="interp40" emma:lang="en-IN" emma:confidence="0">
                  <emma:literal>Ism</emma:literal>
                </emma:interpretation>
                <emma:interpretation id="interp41" emma:lang="en-IN" emma:confidence="0">
                  <emma:literal>F,m</emma:literal>
                </emma:interpretation>
                <emma:interpretation id="interp42" emma:lang="en-IN" emma:confidence="0">
                  <emma:literal>Fem</emma:literal>
                </emma:interpretation>
                <emma:interpretation id="interp43" emma:lang="en-IN" emma:confidence="0">
                  <emma:literal>Fum</emma:literal>
                </emma:interpretation>
                <emma:interpretation id="interp44" emma:lang="en-IN" emma:confidence="0">
                  <emma:literal>=I,m</emma:literal>
                </emma:interpretation>
              </emma:one-of>
            </emma:emma>
          </inkml:annotationXML>
          <inkml:trace contextRef="#ctx0" brushRef="#br0" timeOffset="96388.4687">-1617 6390 22,'0'-7'134,"-6"0"-3,4 0-2,-2 3-14,-3 0-11,6-2-2,1 6-13,-6-8-9,4 5-9,2 3-7,-4-6-5,4 6-5,0 0-2,-3-5-5,3 5-4,0 0-2,0 0-8,0 0-1,10 14 13,-7-7-3,0 1 5,4 3-1,-3 7 20,-1 7 3,2 0-7,1 4-6,-6-4 4,0 14 21,0 4 4,0-2 1,2 5 11,-4 3-15,-3-3-7,-2 2-5,5 2 5,-4 2-2,0 0-1,0-4-11,4 1-1,-5-5-4,2 2-4,3-3-8,-1-5-1,2-11-1,-1 3 7,4-3-4,-4-4-2,2 2-4,-1-7-7,-4-2 13,5 2-16,-1-10-5,1 3-1,-3 0-4,3-5 1,-4 2-4,4-2 2,-1-1 2,1-5-4,0 0-2,1 7 4,-1-7-8,0 0 4,0 0-4,0 0 1,0 0-3,0 0-38,-7-19-45,4 9-42,3 2-46,3-2-72,0-1-47,3-6-163,-4 5-483,2-6 214</inkml:trace>
          <inkml:trace contextRef="#ctx0" brushRef="#br0" timeOffset="97650.8627">-1616 7015 49,'-7'1'79,"7"-1"-13,0 0-5,0 0-4,0 0-6,0 0 2,0 0-2,0 0-10,0 0 8,0 0-6,0 0-2,0 0-13,12 10-5,-12-10 29,6 5-1,-6-2-5,0-3 2,0 0 3,2 10 9,-2-6 7,0-4-10,0 8-5,0-8 0,0 7-8,0-7-2,0 0 2,1 6 2,-1-6 5,6 4 3,0-3 21,7 1 2,5-2 3,2 1-6,8-1-8,4 0-2,9 0-4,1-1-12,2 1 2,-2 0-2,-2 1-5,-8 2-1,-1-3-1,3 0 2,-8 1-9,3 1-1,-9-1-5,0 3-1,-3-4-1,-4 2-3,0-1-2,-1 2-4,-3-2 0,-3-1 0,-6 0 1,14 0-6,-14 0 1,11 3 2,-11-3-4,8 1-2,-8-1 2,0 0-3,0 0-2,0 0-3,9-4-36,-9 4-49,0 0-74,11-1-244,-10-3-433,4-2 192</inkml:trace>
          <inkml:trace contextRef="#ctx0" brushRef="#br0" timeOffset="97047.935">-1522 6593 22,'0'0'62,"0"0"0,0 0 3,0 0-1,-3-7 2,3 7-2,0 0-6,0 0-9,0-7-1,0 7 15,-3-6 0,3 6-1,0 0 2,-5-5-6,5 5 4,-9-2-5,9 2-4,-8-7-6,5 4 3,0-1-15,3 4-5,-14-5 10,7 5 0,7 0-4,-9-4-7,9 4 4,-10-2-6,10 2 0,0 0-7,-9-3 1,9 3-8,0 0 6,0 0 9,0 0-14,0 0 7,0 0-2,0 0 11,0 0-7,0 0 14,42-2 13,-18 4-2,7-4-5,0-1-10,10-1 4,2 2 2,-2-2 2,2 3 14,-9-1-4,-2-2-3,10-1 1,-8 3-14,-1-3 3,-2 3-1,1 2-3,-4 0-2,-2-5-6,-9 3-1,1-2-5,-5 3 1,-6-1 2,1 0-2,0 0 1,-2-2-4,-6 4 1,9-1-6,-9 1 4,0 0-4,0 0-3,0 0 1,0 0-6,0 0-16,0 0-26,-35 5-30,27-1-39,2-1-47,3 1-52,-2-1-135,4 3-367,1-6 162</inkml:trace>
          <inkml:trace contextRef="#ctx0" brushRef="#br0" timeOffset="109120.9928">-165 7482 16,'0'0'66,"0"0"4,0 0-6,0 0-10,0 0-6,0 0-6,-10 4 2,10-4-9,0 0-1,0 0-7,0 0-1,0 0 3,-14-1-6,14 1-2,0 0 4,0 0-7,0 0 1,0 0-3,0 0 3,0 0 5,-8-7 4,8 7 5,0 0 3,0 0-3,0 0-2,0 0-2,0 0 1,0 0-7,0 0-5,2-7 1,-2 7-4,0 0-3,0 0 2,7-8-5,-7 8 6,0 0-4,5-3 4,-5 3-9,0 0-4,0 0-1,5-6 11,-5 6 0,0 0-12,0 0 3,0 0 1,0 0-7,0 0 6,0 0-3,0 0-1,0 0 5,0 0-4,3 16 3,-3-16-2,-3 6 2,3 0 0,0-6 6,-4 7-2,3-1-2,1-6 1,-5 5-1,4-1 8,-2 2-6,3-6 5,-6 7 4,1-4-7,5-3-2,-9 1-1,4 3 3,5-4-1,-9 2 3,9-2-4,-14 1-3,14-1 9,-9 1-8,9-1 7,0 0 1,-11 0 7,11 0 0,0 0 0,-7-4-2,7 4 2,0 0-5,-5-7 4,5 7-1,5-7-3,-5 7 0,0-11-3,0 4-2,4 2-3,-1-1 1,0 0-1,0 1 1,-1 1-2,1-2-1,-3 6-2,6-5 5,-6 5-8,3-10 7,-3 10-1,3-4 3,-3 4-1,3-4 0,-3 4 8,0 0 7,0 0 4,0 0 4,-3-10-3,3 10-1,0 0 1,0 0-2,0 0-2,0 0-1,0 0-2,0 0-2,0 0-3,0 0-5,0 0-3,0 0-2,0 0 0,3 21 15,-1-10 11,4 5-2,-3 10 21,0 1 17,0 4 1,-3 6-7,2 2-16,1-3-6,-6 4-1,3-3-5,-5-9 2,-4 8-7,1-7 1,-15-1-26,-12 3-94,-16-6-141,-24-9-141,-17-2-403,-61-30 178</inkml:trace>
          <inkml:trace contextRef="#ctx0" brushRef="#br0" timeOffset="115743.6855">643 6904 36,'0'0'79,"0"0"-2,4-6-18,-4 6 6,0 0-11,0 0-8,0 0-7,2-6 4,-2 6-5,0 0-4,0 0-5,0 0-2,6-6-9,-6 6 5,1-2-3,4-3-3,-5 5-1,5-2 4,-5 2-4,9-4-7,-9 4 8,7-5-9,0 4 9,-1-1 16,-6 2-6,10-5-3,-10 5-3,11 0-1,-11 0-1,11 0-6,-11 0 0,12 6 1,-9-4-1,5 5-10,-2 2 14,-3-2-1,2 1-4,1 3 0,-3 3 3,-1 3-3,2-4 0,-4 6 6,5 0-3,-5-2-1,0 3-2,0-1 1,0 5-4,0-8 2,0 2-1,0 0 4,-3-1-7,0 4 4,3-7 3,-3 4-4,1-6-4,-1 2 5,0-1 2,0-1 11,3-3 1,0 2 2,0-4-8,0-2 0,0-1 4,0-4-3,0 13 1,-3-8-16,3-5 14,-2 5-4,2-5-3,0 0 8,-3 7 11,3-7 2,0 0 5,0 0 0,0 0-2,0 0 4,0 0-9,0 0 0,0 0-3,0 0 0,0 0-8,0 0 1,0 0 0,0-23 0,0 16-7,0 1 3,3-2 0,-1-3-4,1 2 1,0-1-1,3-5-8,-1-1 7,1 0-2,-2-8 1,7 6-2,-2 1-9,2-6 4,1 2 3,-1-1-2,-3 6-6,4 0 8,2-2 0,-3 1-5,-1 2 0,3 4 7,-1-7-4,2 7-1,-1-3 0,6 7-6,-5-6 2,0 3 4,-7 4-5,1-1 2,1 3-6,-4 1 4,4 1 5,0 0-2,-4 0 3,4 1-10,-9 1 7,17 0-1,-10 1 1,6 1-4,-6 0 4,6 0-5,2 4 4,-1 1-4,0 0 4,-1 4-4,0 1 2,1-1-2,-4-1 5,1 6-2,0-2 1,-2-1-1,-1 0 4,-2 7 1,-2-3-4,3 2 8,-6 0-4,-1-2-2,5 1 0,-5 4-3,-5-6 3,2 2 2,0-2-4,0-3 0,0 1 0,1 0 3,-2-3 0,2-2 0,2-2 1,-1 0-2,-1 2-3,-1-4-1,1 0 5,2 1-11,0-6 4,-1 7 13,1-7 17,0 0 2,-5 7 10,5-7 12,0 0-1,0 0-4,0 0-7,0 0-2,0 0-2,0 0-1,2-21-4,1 10-3,-2-2-6,4-3 1,-2-2-3,5-4 1,1-3-3,-1-3-6,5 3 0,-3 0-1,5-1 0,-1 2-1,1-2-3,1 2 2,-3 5-2,4-4-1,3 3 3,0 7-2,0-5-3,0 5 3,-2 5-2,-1-3-3,3 4 5,0 2-4,0 1-1,-1 3 1,1 2-1,1 3 3,1 8-1,4 1 1,-10 7 0,4 4 0,-3 7 2,2 5 2,-7-2 0,-1-6-1,0 11 4,-4 1-5,-1-13 3,0 3-1,1-2-3,-6 1 0,4 1-1,1-1-2,-5-2 1,4-1-5,-3-2-21,-4 1-29,-1-7-43,0 1-71,-3-2-93,-3-7-137,-8-2-428,0-4 189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5:15.00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BFE18DE-7F8D-40BE-90D8-A7519AD1915C}" emma:medium="tactile" emma:mode="ink">
          <msink:context xmlns:msink="http://schemas.microsoft.com/ink/2010/main" type="writingRegion" rotatedBoundingBox="27116,11133 27898,11133 27898,12334 27116,12334"/>
        </emma:interpretation>
      </emma:emma>
    </inkml:annotationXML>
    <inkml:traceGroup>
      <inkml:annotationXML>
        <emma:emma xmlns:emma="http://www.w3.org/2003/04/emma" version="1.0">
          <emma:interpretation id="{3B86BBEB-1B0D-4D13-92C7-325708C4D352}" emma:medium="tactile" emma:mode="ink">
            <msink:context xmlns:msink="http://schemas.microsoft.com/ink/2010/main" type="paragraph" rotatedBoundingBox="27116,11133 27898,11133 27898,12334 27116,123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61B7A2-451D-471B-9614-455ED842A388}" emma:medium="tactile" emma:mode="ink">
              <msink:context xmlns:msink="http://schemas.microsoft.com/ink/2010/main" type="line" rotatedBoundingBox="27116,11133 27898,11133 27898,12334 27116,12334"/>
            </emma:interpretation>
          </emma:emma>
        </inkml:annotationXML>
        <inkml:traceGroup>
          <inkml:annotationXML>
            <emma:emma xmlns:emma="http://www.w3.org/2003/04/emma" version="1.0">
              <emma:interpretation id="{5788CA39-87CF-47B5-8E77-E8DF73D31BC9}" emma:medium="tactile" emma:mode="ink">
                <msink:context xmlns:msink="http://schemas.microsoft.com/ink/2010/main" type="inkWord" rotatedBoundingBox="27116,11133 27898,11133 27898,12334 27116,12334"/>
              </emma:interpretation>
              <emma:one-of disjunction-type="recognition" id="oneOf0">
                <emma:interpretation id="interp0" emma:lang="en-IN" emma:confidence="0">
                  <emma:literal>%</emma:literal>
                </emma:interpretation>
                <emma:interpretation id="interp1" emma:lang="en-IN" emma:confidence="0">
                  <emma:literal>8</emma:literal>
                </emma:interpretation>
                <emma:interpretation id="interp2" emma:lang="en-IN" emma:confidence="0">
                  <emma:literal>9</emma:literal>
                </emma:interpretation>
                <emma:interpretation id="interp3" emma:lang="en-IN" emma:confidence="0">
                  <emma:literal>q</emma:literal>
                </emma:interpretation>
                <emma:interpretation id="interp4" emma:lang="en-IN" emma:confidence="0">
                  <emma:literal>&amp;</emma:literal>
                </emma:interpretation>
              </emma:one-of>
            </emma:emma>
          </inkml:annotationXML>
          <inkml:trace contextRef="#ctx0" brushRef="#br0">547 149 22,'-8'-12'45,"1"5"-3,0 1-8,1-1 0,0 0-2,2 0-7,-3 2 0,1-1-2,-1 3-5,1-2-2,-2 1 3,0 0-8,-3 1 3,2-1 0,-8 1-4,7-1 1,-4 3-3,1-1-2,1 0-2,0 2-1,3 0 5,-4 2-4,0 1 1,-6 8-2,4-4-2,-5 9 1,0-2 3,-2 4-4,3 2 3,-3 3-3,-4 4 5,6-6-4,2 2 5,-7 9 0,4-1-6,2-9 6,4 2 2,1 1 6,2-1-12,4 1 12,2 1 2,-2-6 3,4 5 1,2-2-1,4 1 4,2-1-5,-2-3 0,10 2-11,-6-1 6,2 1-1,-2-4-4,2 0 0,-1 0 6,1 0-3,-2-4-1,6 6-1,-4-6 1,4 2-7,1-1 3,0-1 2,-2-3-1,3 3 11,6-7 14,-3 2 4,3-2-9,4 0 21,-4-1-3,8-5 2,0 0 3,-2-2-10,1 0 2,-1-3-4,0-5-8,-3-2-1,2-1-6,-3-1 6,-1-1-3,4-3 3,-7 0 15,2-4-6,-6-1-8,3-1-3,-1 2 3,-2-3-5,-8 2-5,8-2-9,-8 2 8,2-3-1,-2 3-6,2 1-9,-4-4 13,-2 0-5,3 3-5,-4-5 0,-1 2 10,-1-2-12,-4-2 3,-3-5-7,-4-4 5,-2-2-11,0 2-18,-2-3-40,-1 0-13,-3 7-43,-2-4-130,-4 7-269,6 13 119</inkml:trace>
          <inkml:trace contextRef="#ctx0" brushRef="#br0" timeOffset="-7605.8919">260-14 14,'6'-6'90,"-6"-5"-9,0 0 11,0 4-3,-3-4-13,-2 1-1,-1-2-8,0-2-5,-5 0-12,1 4-1,-3 2 1,4-3-14,-3 4 5,-2 0-14,5 1 8,-3 4-18,-2-1 3,-2 6-6,3-2-1,-4 2 7,1 4-7,3 1-2,-3 6 3,4-4-12,0 6 5,-1-2-2,6 4 3,-1 7 2,2 0-6,4 2 0,-2-1 4,4 2 0,6 0-2,-5 0 0,10 1 4,-3-4-1,6 0-3,0-1 4,4-2 5,2-1 11,3 1 8,3-7 4,2-2-4,-1-1-3,2-2-1,5-6 20,-6 1 1,4-5 24,-3-5-8,3 0-4,7-8-4,-2-1-2,-10-4-5,7-8-4,-5-6-3,2 3-7,-2-6-3,5-1-2,-7-1-6,1-2-2,4-5-3,-16 9-1,5-1-2,-10 10-3,-4-1 0,-8 2-3,-8 3-2,-10-3-3,-13 0-9,-14 1-6,-9 4-30,-27-4-53,4 9-69,-8 4-162,-3-1-348,9 6 154</inkml:trace>
        </inkml:traceGroup>
      </inkml:traceGroup>
    </inkml:traceGroup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5:50.78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815BD3C-D24A-45A5-920F-2B6FE4D39692}" emma:medium="tactile" emma:mode="ink">
          <msink:context xmlns:msink="http://schemas.microsoft.com/ink/2010/main" type="inkDrawing" rotatedBoundingBox="26746,10558 26769,10544 26780,10562 26756,10576" shapeName="Other"/>
        </emma:interpretation>
      </emma:emma>
    </inkml:annotationXML>
    <inkml:trace contextRef="#ctx0" brushRef="#br0">-383-897 53,'0'0'70,"11"0"4,-11 0-10,9-4 4,-9 4-10,0 0-8,8-2-3,-8 2-8,0 0 5,0 0 0,0 0-11,0 0-35,0 0-61,-8 17-34,2-12-105,6-5 48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5:45.0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1863C20-4E43-4248-9076-B195801B402D}" emma:medium="tactile" emma:mode="ink">
          <msink:context xmlns:msink="http://schemas.microsoft.com/ink/2010/main" type="inkDrawing" rotatedBoundingBox="26512,10698 26687,10756 26634,10916 26458,10858" shapeName="Other">
            <msink:destinationLink direction="with" ref="{286EB996-A63E-4C4D-88C4-AF17A4D90064}"/>
          </msink:context>
        </emma:interpretation>
      </emma:emma>
    </inkml:annotationXML>
    <inkml:trace contextRef="#ctx0" brushRef="#br0">-602-729 46,'7'-7'38,"-7"7"1,8-1-4,-8 1 2,6-5 9,-6 5 0,0 0-3,6-1 7,-6 1 7,0 0-10,0 0-2,0 0-5,0 0-4,0 0-9,0 0-1,0 0-4,0 0-2,0 0-1,-26 12-1,20-2-2,-2-4-5,2 3 2,-2 2 4,1-2-10,1 3 8,4-5-7,-3 0-6,4 6 2,1-4 5,0 2-4,1-3 4,4 1 2,-3 2-3,5-6 1,6 2-6,-6 0 10,7-1-4,0-1-2,0-5-4,4 0 3,-3 0 3,-2-1 20,-4-1 4,2-3-1,-4-1-4,1-1-2,4-2 1,-6-2-2,-2 2 6,0 4-6,-2-4 3,-2 0 0,0 2-6,-3 2-4,-4-3 0,1 3-4,-1 0-1,-7 3 2,2-5-7,-1 7 0,13 0 1,-17 0-3,7 3 1,2 1-6,-1 2 2,-2 0 9,5 2-7,-2 3-8,2 2-52,6 0-56,-1 2-95,2-1-223,7-2 99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6:03.2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86EB996-A63E-4C4D-88C4-AF17A4D90064}" emma:medium="tactile" emma:mode="ink">
          <msink:context xmlns:msink="http://schemas.microsoft.com/ink/2010/main" type="inkDrawing" rotatedBoundingBox="26673,10815 26695,10925 26602,10943 26580,10833" semanticType="callout" shapeName="Other">
            <msink:sourceLink direction="with" ref="{71863C20-4E43-4248-9076-B195801B402D}"/>
          </msink:context>
        </emma:interpretation>
      </emma:emma>
    </inkml:annotationXML>
    <inkml:trace contextRef="#ctx0" brushRef="#br0">-466-635 27,'0'0'33,"0"0"-3,0 0-4,-14 0-2,14 0-1,0 0-3,-4 5-2,4-5-3,0 0 2,0 0-8,-3 6 0,3-6 1,-5 7-2,-1-3 1,3 1-3,0 1 3,0-1-2,1 2-3,-2-1-2,-3-2 0,4 2 1,0-2 1,0 3-2,0-3 1,2 0 3,1-4 5,0 0 6,0 10 17,4-6 7,-4-4-3,9 1 4,-2 1-3,-7-2-1,15 1-11,-15-1 15,14 0-6,-14 0 1,12-3 6,-6-1 5,-3 1 1,3-1 3,-1-1-11,0 2-3,-5 3 4,3-8-2,-5 3-6,2 5-3,3-5-3,-3 5-3,0 0-2,0 0-8,0 0 2,0 0-6,-9-4 3,9 4-6,0 0-2,-15 12 4,10-6-21,3 1-22,2 0-24,2 1-34,-2-1-95,2 1-200,2-5 88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4:58.14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368BD12-3D6F-45C7-9D25-BAC21470ECD1}" emma:medium="tactile" emma:mode="ink">
          <msink:context xmlns:msink="http://schemas.microsoft.com/ink/2010/main" type="inkDrawing" rotatedBoundingBox="4990,10864 5740,10995 5639,11570 4889,11439" semanticType="enclosure" shapeName="Other"/>
        </emma:interpretation>
      </emma:emma>
    </inkml:annotationXML>
    <inkml:trace contextRef="#ctx0" brushRef="#br0">-1130-1419 53,'-6'-3'73,"0"0"-7,-3-1-4,1 1-11,8 3-4,-20-4-8,9 4-2,1 0 2,-7 0-3,6 0-9,-1 0-9,-2 4 3,6-1 0,-4 1-4,4 0 1,-4 2-4,-2 4 3,4-1 1,-4 7-7,-3 0 2,3 5-3,-6 0 0,6 3-2,1-1-8,-1 4-1,1-2 10,1 1 2,4 4-4,1-5-9,5 1 7,2-1 3,6 0 9,-1-1 5,4-2 2,7-1 3,2-3 0,3 1-2,7-1 7,7 0-4,4-5-7,2-3 6,4-2 1,1-1-14,0-2 5,-2-9-2,1-1 5,2 3-5,-5-3 4,-2-6-4,-11 2-2,0-2-4,-3-4 24,-3-2-8,0-4 6,-6-2 12,1-4-3,-5 2 18,0-9-1,-6 5-7,-6 4-1,-1-3-8,-6-1 1,-5 2-1,2 0-6,-6 4-3,-10-7-3,4 8-7,-8-4-6,4 5 6,-10 0-8,1 0 6,5 9-8,1 2-4,1 3-35,-1 3-25,2 1-53,4 5-39,-1 2-131,10 1-296,2 1 131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5:09.06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366B40D-3DA8-45E6-893A-16794EAE0F6C}" emma:medium="tactile" emma:mode="ink">
          <msink:context xmlns:msink="http://schemas.microsoft.com/ink/2010/main" type="inkDrawing" rotatedBoundingBox="3022,11182 29885,12043 29788,15062 2926,14201" semanticType="callout" shapeName="Other">
            <msink:sourceLink direction="with" ref="{3D340B7C-E27C-4331-A6CA-7375E05FD6AC}"/>
            <msink:sourceLink direction="with" ref="{51BA833A-C77C-47FF-96EE-0C7D3114F2AB}"/>
          </msink:context>
        </emma:interpretation>
      </emma:emma>
    </inkml:annotationXML>
    <inkml:trace contextRef="#ctx0" brushRef="#br0">-849 1354 14,'9'0'17,"4"0"0,4 0 0,1 0 5,2 1-7,6-2-3,2 2 3,-1 3 2,7-5 5,9 1-3,-2-6-2,4 5 1,-4-2 2,-10 0 5,14-1 3,-4 3-5,-10-3-1,10 1 0,-10-1-2,-4 8 3,3-3-4,-4-1-3,3 4 0,1-2-1,-2-1-4,0-1 2,-2 4-4,8-1-2,-4 0 0,10 0 1,6 1 1,-1-4 2,5-3-4,3 2 1,5-1-1,19-3-2,-18-1 1,23 1-3,-7-4-4,-17 4 2,21-1 0,-23 1 1,4-2 1,15-2-3,-19 5 0,0-2 11,1 2-10,-6 2 0,1 0 9,0 4-10,-4-8 4,-1 5-6,-1-1 0,-6 4 6,3-2-9,-11 1 14,10-2-8,-2-1-2,3 2 1,0 2 1,3-4-6,1 2 5,5 2-2,-2-6 1,0-1 4,2 3-5,2 2 0,-3-1 3,1-2-2,-1 0 2,-1-3 0,-2 3-2,1-2 0,0 1-2,-1 4 0,-2-1 6,1-2 0,-7 6-3,2-7-3,-13 5 5,3-2-6,-8 1 6,0-2 0,-3 2-4,-1 0-10,-11 0-19,3 0-21,-4 2-34,-8-2-93,9 0 42</inkml:trace>
    <inkml:trace contextRef="#ctx0" brushRef="#br0" timeOffset="14711.4252">2639 1063 7,'5'84'49,"15"37"4,-3-3-3,-10 5-10,1-1-1,1 3 0,2-6-7,-3 5-2,-1-4-5,-5 9-1,4-3 2,-1 7-6,-5 2 2,1-3-1,-4 2-3,-3 4-4,-5-8-2,5-5 4,2-1-2,-9-4-2,1 5 1,3-40-9,-4 3-27,-2 1-71,3-10-100,-7-6 45</inkml:trace>
    <inkml:trace contextRef="#ctx0" brushRef="#br0" timeOffset="1529.0831">3193 1217 30,'45'1'34,"2"5"-3,6-5-1,0 3-10,22-2 6,-18-2-6,23 4-3,-6-1 3,4 1-6,-20 1 3,1-4-8,19 1 1,-3 4 0,-18-2-4,3 3 1,18-4 3,-3 2-3,-17-1-2,24 2 2,-27 0-5,26-2 6,-4-1-2,3 3 6,-5-2 1,5 1 8,1 4-5,4-2 3,-6-2 1,6 1-6,-2-1 0,-2-3 0,5 5-6,-2-2 8,-1 1-9,-4-1 2,-4 1 1,0-6-3,-15 4-4,0 0 2,18 6-1,-21-6 0,19 0-3,-16 2 9,-3-5-4,3 1-1,-5 2-5,22-2 0,-19 3 4,-1-5-1,-2-2 2,5 8-3,-2-5 2,1 5 2,-3-3 5,3-3-5,-1 5-1,-1-2-3,0 1 3,-4-4-3,3 4 6,-1-2-3,2-1-7,-1 2 8,1 1-1,20-5 4,-19 5-5,1-3-3,16 6 0,-14-4-2,19-2 3,0-1 2,-5 2-8,-3-2 6,-12 0-1,0 0-5,15 0 6,-17 1 2,-1 2-6,4-3 3,-4 0 1,0 0-2,4 3 1,15-6 2,-18 4-3,2 1 4,15-1-3,-17 5-1,17-5 1,4 3 1,4-7-2,1 3 3,-1 3 2,1-7-5,7 5 1,-4 2-4,5-3 5,0 4-4,-3-2-1,4-1 1,-6 3 1,-1-2-2,0 5 5,-5-6-2,-1 4 4,-5 0-7,-15-1 1,-8-3 2,2 1 1,1 3 0,-1-3 1,0 0-3,-2 2-1,0-4 4,0 2-4,3-1 0,5 3 5,-5-4-1,25 3-1,-5-3 2,2 2-6,1-4 6,4 1-1,2 1 0,2 0-2,3-2-4,3 4-5,0-2 5,0 0 5,-3 1-1,-3 1 7,0 0-8,-6 3-3,0-5 6,-23 1 1,4 0-4,-4 3 3,18-2-6,-18-1 5,-2 3-3,2-4 13,1 5-10,-3-3-4,5 2 5,17-2-7,-20-1 8,0 4-5,19-3 0,-1 2-3,-16-2 8,19 2-2,-3 1-1,10-2 2,-10 4 1,3-1-2,3 3-2,-1-2 3,6-4 0,2 3-4,-1 1 2,7 4 0,-1-4 2,-5 2 2,7 0-7,-3-2 3,-3 2 0,0-1 1,-3-2-2,-2-1 7,-4 2-5,5 0-4,-7-1 2,2-4 3,-21 3-6,24-1 1,-24 1 5,19 1-1,-20-2 1,17-4-2,-15 4 3,0 0-3,0-4 0,-2 6 0,22-3 2,-23-2-1,4 3-4,18 0 3,-21-1 1,-7 1-4,7-2 2,-3 3 1,5-2 0,-3 4 5,-4-3-6,3 0 0,4 2 1,-2-3-2,-3 1 1,-3 1 1,8-2-2,-5 1 5,7-1-1,-4 4 4,0-1-6,22-2-3,-3 0 1,-16 0 1,14 2 3,1 1-1,-15-2-1,17 5 3,-1-5-2,4 4 0,4 2 1,-7-4-6,-1-2 2,0 6 1,-2-2-1,0-4 3,-17 2-1,-1 4 2,1-6 0,1-2-1,16 8 0,-17-9-4,-4 7 8,23 0-1,-21-4-4,24 1-6,-5 1 6,7 0-5,2-1 6,5 3 1,6-1-2,2-1 2,-2 0-3,40 6 5,-44-6-4,-2-1 0,9 3 2,-6-5-5,3 3 4,-6-2 1,3 2-4,-3-1 1,-4 1 4,1-4-1,-7-2-6,0 2 4,-21-2 0,22 2 5,-20 0-12,16 1 6,1 0-1,-19-2 3,18 2-8,-20-3 10,4 0-4,17-1 0,-22 2-1,23-2 4,-19 4 0,-1-4-1,19 1-1,-17 2 2,16 0-2,-16-3 5,15 0-8,-18 4 2,3-2-3,-5-1 6,5-1-2,0 1 2,-5-2-4,4 2 3,-6-1-3,24 0-2,-25 0 1,2-1 5,0 1-2,-4-3-1,2 2 0,2 1 4,-2 1-6,5-2 5,1-2 0,-2 6-3,23-6 1,-22 6-3,21-6 2,-1 3-7,-17 0 8,-3 0-1,20 4 7,-2-5-4,-18 1-4,1 0-4,0 0 10,-1 3-6,-2-5 2,0 2 2,-2 0 2,-6 0 9,-1-1 1,-4 1 2,-9-3 6,-3 3-7,2-3-4,-1 0 1,-1 3-2,1-1-1,1 1 4,8 0-3,-9 0-1,10 0-5,-1 1 4,0 5-1,3-6-4,-2 4-2,5-5 4,-4 2-3,2 2 2,-2-3-4,-4 0-3,5-1 20,-12 1 3,-1-2 0,9 1 2,-5 2 3,-4-2 4,-2-2-8,0-3 2,-1 6-3,2 0-4,-1 0-4,0 0 0,-1 0 3,5 0-4,-4-1 3,0 1 1,-1 0-5,6 0-2,8 1-1,0-1 0,1 0-2,-1 6-2,1-6 7,-10 0-3,2 3-1,-5-2 0,-2 2-10,0-3-40,-7 0-52,-8 1-90,-3-1-200,-9 0 90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5:14.07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146E64A-7266-4E4A-BB7E-67E143D28B0A}" emma:medium="tactile" emma:mode="ink">
          <msink:context xmlns:msink="http://schemas.microsoft.com/ink/2010/main" type="inkDrawing" rotatedBoundingBox="25130,11037 25937,11784 25406,12358 24599,11611" hotPoints="25719,12045 25032,12036 24731,11418 25419,11427" semanticType="enclosure" shapeName="Ellipse"/>
        </emma:interpretation>
      </emma:emma>
    </inkml:annotationXML>
    <inkml:trace contextRef="#ctx0" brushRef="#br0">-1931-159 2,'0'0'20,"0"0"5,0 0 1,0 0-1,0-8-1,0 8 2,0 0-11,0 0 5,-8-7 4,8 7-3,0 0-7,0 0 8,-2-4-8,2 4 1,-6-7-3,6 7 0,-4-1-1,4 1-2,0 0-1,0 0 0,-8-7 1,8 7-4,0 0 2,0 0-2,0 0-4,-6-6-1,6 6 4,0 0 3,-11 0-10,11 0 3,-14 0 0,14 0 3,-17 4-3,7-2 4,-7 5-1,0-6-4,-2 6 4,-8 1-1,-1 3-3,2 2-3,-3-2 6,1 3 1,-2-3-3,2 6-1,2-6 1,1 4-1,5 3 3,2-1 1,1 4 0,3-2-4,4 3 6,2 3 9,3 0 2,5 0 3,5 4 3,1-1-1,8 8-3,0 0 6,4-1 6,0-2-2,2 2 3,8-1-3,4-3-4,-3 1-1,5 2 1,0 0 7,4-3 0,-1-2 3,5 0-2,-3-2-4,3-5-4,4 0-1,-3-4 0,-3 0-1,1-9-4,5 3 3,-15-8 12,1-2-7,2-4 20,-5 1-7,-3-7 9,2-2-9,-1-3-5,-2-5-1,-3-4 2,1-7-4,-5-3 0,-3-8-8,-2-2 2,-7-2-1,-6-6-3,-5 4-1,-3-5 2,-1 3-11,2-2 1,-7 5 1,0 8-2,-3 3-7,2 0-36,2 11-38,-2 1-57,0 3-103,-2 1-247,3 4 110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6:44.57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8ABA3AD-E7BA-45D5-81CE-1CF7C52A124B}" emma:medium="tactile" emma:mode="ink">
          <msink:context xmlns:msink="http://schemas.microsoft.com/ink/2010/main" type="inkDrawing" rotatedBoundingBox="21400,4762 21901,4761 21901,4766 21401,4767" semanticType="strikethrough" shapeName="Other">
            <msink:sourceLink direction="with" ref="{F8843842-ED28-4DD2-B7EE-541CB3230B69}"/>
          </msink:context>
        </emma:interpretation>
      </emma:emma>
    </inkml:annotationXML>
    <inkml:trace contextRef="#ctx0" brushRef="#br0">0 4 51,'152'0'67,"-57"1"-14,-14-2-14,-25 2-6,-9-1-9,-16 0-12,-7 0-26,-10-1-31,-14-3-47,0 4 21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5:03.74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A07E68F-0200-47AF-9FE9-9095927A6ABC}" emma:medium="tactile" emma:mode="ink">
          <msink:context xmlns:msink="http://schemas.microsoft.com/ink/2010/main" type="inkDrawing" rotatedBoundingBox="23101,9402 30220,9726 30170,10846 23050,10523" semanticType="callout" shapeName="Other">
            <msink:sourceLink direction="with" ref="{B8CACC37-C715-4F98-A078-80CCFD4CEB96}"/>
            <msink:sourceLink direction="with" ref="{3D340B7C-E27C-4331-A6CA-7375E05FD6AC}"/>
          </msink:context>
        </emma:interpretation>
      </emma:emma>
    </inkml:annotationXML>
    <inkml:trace contextRef="#ctx0" brushRef="#br0">0 916 55,'0'0'63,"24"-3"-2,-15 4-12,4-1 2,4 2-5,3 0-3,3 0 7,4-2-5,-2 0-2,2 4-6,6-8 5,8 8-3,-9-3-5,2 1 3,6-4 2,-8 2-8,2 2 7,-6-2-6,4 0-1,-6 0-5,-3 0-8,-5 0 7,-2 0 4,1 0-3,-7 0 1,3 0-1,0-2 4,3 1-4,-2 1 4,2-6-11,1 2 7,3 3-8,0 1 1,2-4 0,4 8-2,8-3-1,7 1 2,0 0-4,5-2 0,-4 2-3,4 5 0,-5-2 1,2 1-4,-1-1-1,-10-3 0,-6 3 4,-3-3-3,-3-2-2,-6 5 0,-3-5 1,-2 1 9,-2-1 12,-7 0 5,11-1-6,-11 1 0,0 0-2,2-7-2,-2 7-2,0 0-4,-8-12 1,0 8-5,4 1-2,-4-1 2,8 4-1,-11-3-5,11 3-3,-7-4 9,7 4-8,-3-4 0,3 4 0,-3-7 4,3 7-4,0 0 1,0 0-1,0 0-2,0 0 4,0 0 2,0 0-5,20-1 2,-20 1-1,0 0-3,13 0 5,-13 0-4,0 0-1,0 0-2,0 0 5,8 0-2,-8 0-3,0 0 0,0 0 1,0 0 2,0 0-1,0 0-5,0 0 3,0 0-2,0 0 1,0 0-2,0 0 2,0 0 0,0 0-2,0 0 2,11 5 1,-11-5-2,0 0 2,3 3 2,-3-3-1,0 0-2,0 0 5,0 0-2,0 0 1,0 0-3,0 0 6,0 0-8,0 0 3,0 0 1,4-9 2,-4 9 0,0 0-1,2-6-2,-2 6 0,0 0 3,0-8 0,0 8-4,0 0-2,5-7 4,-1 5 0,-4 2 2,8-8-2,-7 5-4,4-2 2,0 0-1,1-2 2,0 2-1,2-1 0,-1 1 0,4-1 1,4-3-2,-4 0 5,3 1-5,0-3 0,-4 4 2,6-4 3,-6 0-1,9 1 1,1-7-4,-3 5-3,3-5 2,4 2-1,2-2 5,-1 2-3,12-6 0,-2 0 2,-7 3 2,8-1-7,-2 1 6,6-5-3,-6 2 1,1 3-4,-1-2-1,-6 2 2,7-4 2,-1 1-3,2 3 3,-8 3 1,9-3-5,-2-2 4,-9 5 2,8-3-2,-6 4-2,7-8 3,-7 7-3,-2 1 2,-2-1 1,1 1 2,1-3-6,1 2 4,-5 0 2,4 1-2,-6 0 1,8 1-1,-4 1 2,-8 1 3,2 2 6,3-5-3,-4 5-3,-3-2 4,0 6 1,0-4 1,-5 1 5,2 4 2,-2-2-2,-4 2 0,7-3 1,-6 6 0,-1-3-2,-5 4-2,4-6-2,-4 6-1,9-1-1,-9 1 0,3-2-2,-3 2 0,0 0-4,0 0-1,8-4 1,-8 4 2,0 0-3,0 0-2,0 0 2,0 0 1,6-4-1,-6 4-1,0 0 3,6-4-1,-6 4-1,0 0 0,0 0-2,0 0-1,6-4 1,-6 4 0,0 0-2,0 0 0,0 0 1,0 0-1,0 0-1,0 0-4,0 0 4,0 0-1,0 0-1,-26 11 2,20-10 2,-1 2 0,7-3-12,-7 3-4,7-3 4,-7 4-1,7-4 1,0 0 3,-6 1-3,6-1 0,0 0 6,0 0-1,0 0 5,0 0 0,0 0-5,0 0 2,-14-5 0,14 5-1,0 0 3,0 0-2,0 0-4,-6-2 8,6 2-1,0 0-3,0 0 2,0 0-2,0 0-1,0 0 1,-14 0-4,14 0-2,0 0 7,0 0-1,-14 0 0,14 0 5,0 0-2,-14 2-2,14-2 1,0 0-2,-14-3 1,14 3 0,-7-3 3,7 3-2,0 0 3,-9-4-3,9 4 2,-7-3-3,7 3 3,0 0-4,0 0 1,0 0 0,0 0 0,0 0 1,0 0-5,0 0 4,-16 3 2,16-3 0,0 0-3,0 0 0,0 0-2,0 0 1,0 0 0,4 10 3,-4-10 4,9 1-7,2 2 10,4 0-9,4-2 3,4 3 1,5 3 2,11-3-4,7 2-1,-3-3 0,3 4 6,0-3 1,-1 3-5,3-3-1,-4 3 3,5-4-4,-6 1 1,2 1 5,-2-3 0,0 3 0,-10-5-4,-5 2 5,4 2-3,-3-3 0,-3 1 2,-4 0-2,-2 0-4,0-2 3,-2 0-1,-2 0 0,-1 0 9,-4 0-6,1-2-2,-1 2 2,-11 0-2,17 0-2,-10-2 2,6 4 1,-13-2 1,18 0-1,-9 0 3,2 0-4,3 2 5,-2-2-6,8 0 0,0 0 0,-2 0-1,11 0 1,-1 1 1,4 2 1,-3-2-5,-1 2 4,1 0-1,-1 0 0,3 1 2,-8-3-5,-3 3-1,-5-1 2,5-1 5,-6 0-5,-2 0 4,-4 0 0,4 0-4,-6-2 1,-6 0 4,0 0-5,12 3 5,-12-3 0,8 0 1,-8 0-2,0 0 1,0 0-2,0 0-1,0 0-3,9 0 5,-9 0-3,0 0 2,0 0 7,0 0-10,12 2 4,-12-2-1,0 0 2,0 0 1,0 0-3,0 0 4,13-4-3,-13 4 1,0 0 1,6-1-2,-6 1 0,0 0-3,0 0 10,0 0-11,0 0-4,0 0 9,0 0 3,0 0-6,11-2 2,-11 2 7,0 0-10,0 0 4,0 0 2,12 0-1,-12 0-5,12 2-2,-12-2 8,17 1-2,-5 1-3,4-2-2,1 0 4,-1 0-12,1 2 14,0 1-4,3-1-2,0-2 2,-6 2-1,6 1 1,-6-1-2,4 0 9,-9 0-4,5 0-4,0 0 2,3-1-3,-6 3 6,1-4-2,0 1 1,-3 1-4,2 0 3,-3-2-4,1-2 9,2 4-6,-11-2 7,15-2-6,-7 2 0,-8 0 0,12-2-2,-12 2 6,9 0 0,-9 0 0,0 0-2,12-1-4,-12 1-1,0 0 7,8-2-6,-8 2 0,0 0-2,0 0 2,0 0 1,0 0-1,0 0 0,8 3 3,-8-3-6,0 0 5,6 4 0,-6-4-3,0 0 1,0 0 1,6 5 1,2-3 1,-8-2-1,6 2-2,0 2 8,2-2-5,-8-2-1,7 1-3,-7-1 4,0 0-3,10 2 2,-10-2 6,0 0-12,0 0-2,0 0 9,0 0-2,0 0-3,0 0-1,0 0-1,0 0 2,0 0-3,0 0 3,0 0-2,0 0 6,0 0-1,0 0-4,0 0 2,0 0-12,0 0 12,0 0-5,0 0 13,3 3 0,-3-3-1,0 0 3,0 0-3,0 0-3,0 0 7,20-5-10,-20 5-2,7-3 7,-7 3 4,8-4-10,-8 4 10,6-2-5,-6 2 8,0 0-12,0 0 1,0 0-3,0 0 0,0 0 1,5-4 0,-5 4-1,0 0-2,0 0 2,0 0-2,0 0 15,0 0-10,0 0-11,0 15 13,0-15-3,0 0 4,-5 7-4,5-7 4,5 6 2,-5-6-4,1 7 1,-1-7-6,2 8 6,4-6 0,-2 6 4,-2-5-11,4 2 6,-4 1 2,2 1-5,-2 0 6,4-2 2,0 2-8,0 4 3,7 3 1,-4-1 4,3 0-1,11 7-8,-2 1 6,12 4-6,-1 0 4,2-3 0,-4 4-1,4-1 2,0 4-1,1-6-3,-3 4 3,1-2-2,-10-7-2,1 1 3,-5-3-2,-1 0 2,-6-3-4,1-2 0,-6 0 2,3 0 8,-9 0-2,2 0 1,-3-4-8,0 0 4,0 0-5,-3 3 3,3-3-2,-1 1 5,1 2-7,-4-3 7,8 4-5,-4-3 1,7 2 4,-4 0-2,6 4 2,7 1 2,-2-3-2,6 4 2,0-1-6,-1 1 7,-5-6-5,5 1 3,-5 2-1,-2-6-2,-1 5 3,-1-5-3,-4-1 3,2-1-7,-5 0 2,2 1 6,-2-2-3,0 0-3,-3-4 1,3 6-1,0 1 5,-3-7 1,0 0-6,3 4-2,-3-4 5,0 0-1,0 0-1,3 4 3,-3-4 0,0 0 1,0 0-5,5 5 8,-5-5 0,6 6-2,-6-6-6,0 0 6,0 0-3,5 1 0,-5-1 1,0 0 3,0 0-11,0 0 8,0 0 0,3 5-13,-3-5 8,0 0 5,0 0-3,0 0 5,0 7 0,0-7 1,0 0-5,0 0 4,0 0-1,3 5 1,-3-5 0,3 3-2,-3-3-5,6 1 8,-6-1-4,11 4-2,-11-4 2,4 2 3,-4-2-3,6 4 0,-6-4 3,0 0 0,6 3-5,-6-3-1,0 0 3,0 0 2,0 0 6,0 0-9,0 0-1,0 0 2,0 0 1,0 0 0,0 0 1,8 1 3,-8-1-8,0 0 10,0 0-2,17 0-3,-8 2-3,7 0-3,2 1 4,10 0 2,-1 1 1,7 3-5,7 4 7,-2-3 0,4-1-7,-2 3 4,1-2-2,4-1 0,-6 4 1,-11-4-5,14-1-1,-13 1 11,1-6-7,1 5-2,10-1 2,-12 1 3,9 1 3,-5-1-6,-2-4 2,9 8 3,-9-7-7,10 1 6,-2 1 0,1 2 0,2 0 0,-1-5-1,-1 3 0,-1-1 3,1-1 2,-1 8 1,-11-9-2,4 2 3,-4 1 0,-3-2-1,-6-1-2,-2 2 2,5 1-4,5-3 2,-8 0-2,-6-1 0,-2 1 5,-1 0-6,-2 0 0,-1-1 0,-1 1 0,-7-2-3,13 0-1,-13 0 4,6 2 3,-6-2 0,0 0-14,0 0 8,0 0-16,-19-9-26,19 9-51,-20-3-39,0-1-122,7 4-274,-3-6 122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5:05.94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08021D0-53A9-449C-B1E1-AC26B93317A9}" emma:medium="tactile" emma:mode="ink">
          <msink:context xmlns:msink="http://schemas.microsoft.com/ink/2010/main" type="inkDrawing" rotatedBoundingBox="23111,10594 30077,11038 30023,11889 23057,11445" semanticType="callout" shapeName="Other">
            <msink:sourceLink direction="to" ref="{B8CACC37-C715-4F98-A078-80CCFD4CEB96}"/>
            <msink:sourceLink direction="from" ref="{3D340B7C-E27C-4331-A6CA-7375E05FD6AC}"/>
          </msink:context>
        </emma:interpretation>
      </emma:emma>
    </inkml:annotationXML>
    <inkml:trace contextRef="#ctx0" brushRef="#br0">44 1520 15,'-4'6'24,"4"-6"-3,-7 4-5,4 0 4,3-4-4,0 0-1,-3 8-1,3-8 2,0 0 5,6 7 5,-6-7-3,7 2 6,-7-2 3,13 1 6,-5-1 0,0 2 0,-8-2 2,14 0-6,-14 0 3,13 0-8,-6 1-3,-7-1 0,0 0-3,10 0-3,-10 0 1,0 0-12,9 1 5,-9-1-3,2 5-1,-2-5-6,0 0 6,0 0-2,0 0-6,3 6 6,-3-6-3,0 0 6,9 1 1,-9-1-12,17 1 13,-6 0 3,9 3 4,7-1 2,1-1-9,17 0 12,-1 3 0,8-3-3,2 5 11,0-3-12,2 3-1,0-2-3,-1 1 4,-1 1-4,2-2-2,-2-3 6,-2 4-9,-3-1-5,-1 2 6,-2-6 8,-1 0 9,-4 4-3,2-5 5,-14 0-1,0 0-4,2 0 10,-3-3 0,-8 3 2,4 0-11,-4-2 0,2 2-5,-6 0 3,1 0 2,3 0-9,-3 0 0,0 2-2,-3-2-1,-3 0 3,-1 3-8,-4-3 2,7 0-2,-13 0-1,14-3-3,-14 3-1,7 3-3,-7-3 0,0 0-2,13 0 3,-13 0-6,0 0 4,0 0-4,0 0 3,0 0 0,0 0-4,0 0 6,0 0 1,0 0-1,0 0-2,0 0 5,0 0-8,-8 11 3,8-11-5,0 0 9,-11 7-9,11-7 2,0 0 2,0 4-7,0-4 5,0 0-1,0 0 3,0 0-2,0 0-2,0 0-2,0 0 4,0 0 2,0 8 5,0-8-10,0 0 3,0 0 0,0 0 3,0 0-3,0 0 1,0 0 2,0 0 0,6 2 1,-6-2-5,0 0 4,8 0 2,-8 0 0,18 0 2,-2 0-3,4 5-1,7-4-3,5 0 2,1 3 2,8-2 0,1 3-1,1 0-1,-2-3 3,-7 2-3,-2-2 0,8 4-3,-2 1 2,-10-4 4,3 0-2,-1 2-4,2 1 3,-4-2 0,0 1 3,-1 1-4,1-1 2,6 2-8,-2-1 8,8-3 0,4 5-1,4-4-3,-1 2 3,1-1-3,6 1 0,-1-2 11,3 3-8,1 1-1,22-2 5,-25-3-14,21 8 12,-20-4-2,1-3 0,-1 3-5,0-2 4,-1 2 3,-5 2-2,-3-5 0,3 4 4,-1-2-4,-1-1-2,-5 1-1,-2 1 0,1-2 7,-1-3 0,1-1-2,-11 3 1,2-4-3,9 2-2,-7 2 4,7 1-2,1-2-4,2 3 0,-1-6 2,0 4 3,3-3-1,2 5-2,1-1 3,2 0-5,-1-1 7,6 1 1,-3 2 2,1-2-5,1 1-5,0 1 3,-5-3 1,-3-1 1,1-1-8,-2 4 9,-5-6-4,5 3 2,-4-3 4,-2 4-5,-11-4 0,11 0-1,-7 0 1,10 0 8,-1 0-5,-10 0-9,2 0 11,7-4-6,-1 4 4,-6 0-10,4-7 8,-6 5 2,-2-2-12,-3 3 13,5-1-6,-4 0 6,0 2 0,-2 0 3,-5-3-4,-1 3 1,-1 0 0,-2-4-8,-4 4-1,-2 0 10,1 0-6,-1 0-1,-5 4 3,5-4 3,-2 3 3,0-3 2,4 0-7,-6 2-2,12 0 4,-5 1-9,-1-1 9,7 0 4,-1 2-5,4-1 1,3 4 2,3-2 2,2-1-2,-1-1 4,12 4-1,2-1-3,-8-2-2,-7 3 5,15-2-3,-13 1-2,0-3 1,-2 1-2,0 0 0,-9-3 4,1-1-2,-1 0 1,-6 0 0,-2 0-2,-2-1 4,2-2 4,-12 3-4,12-5 2,-6 5-1,-6 0-2,8-6-3,-8 6 0,6-1 1,-6 1 0,6-3-4,-6 3 8,0 0-10,8-3 5,-8 3 0,0 0-3,0 0-1,15 3 3,-15-3 1,19-3 4,-13 3-4,-6 0-6,15 4 2,-6-4 2,1 2 4,-3 2-4,-7-4-1,14 1 3,-8 1-6,0-2 10,-6 0-5,14 5 1,-6-2 3,0 0 2,1-2-9,2 3 1,-2-1 2,5 0-6,-7-2 2,5 1 4,5 2-2,-6-2-6,3 1 4,0-1 4,4 2 1,-9-3-14,4-2 12,-6 4 0,-7-3-1,13 1 0,-13-1 4,7-1 3,-7 1-4,0 0 3,13-2-6,-13 2 4,0 0-10,0 0 10,7 3-3,-7-3-5,0 0 3,0 0 5,14-3-6,-14 3 0,14-1 8,-14 1-7,18 0-2,-9 1 1,2-1 3,-2 0 0,7 0-1,-5 0 3,1-1-2,-5 1 0,1-4-2,1 2 0,-3-2 1,1-1-1,0-1-1,-2 3 3,-4-4 3,1 2-1,-2-5-5,0 3 1,-2-1 5,2-2-4,-1 2 2,-1-3-1,-2 2 0,4-2 3,-5-1-4,4 1 0,-2 1 10,-1-3-8,4 3 26,0 2 6,4-6-3,-1 1-7,1-2-2,2 0-2,-3 1 0,8-4-2,-6 2 1,7 0-2,2-4-3,-3-2 0,-2-2-1,5 1-7,-1 1 0,0-1 1,-6 3 0,7-8-3,-6 10 1,-2 0 3,0 0-2,0 3-3,-4 0 3,4 1-6,-1 6 5,-5-2-1,1 3-6,-1-1-1,0 2-16,0 6-29,-6-5-43,6 5-33,-14 1-208,14-1-359,-20 7 159</inkml:trace>
    <inkml:trace contextRef="#ctx0" brushRef="#br0" timeOffset="775.5497">2134 1531 113,'0'0'117,"2"-5"-16,-2 5-5,-6-10-6,6 5-11,0 5-3,-8-7-17,2 2 1,0 0-13,6 5-10,-14-3 4,6 2-6,-1-2-6,9 3 1,-20 4-1,6-1-8,-3 5 0,2 1-5,1 4 5,-6 0-8,-1 5 4,-1 1-1,1 6-8,1-5 5,-8 10-5,4 2 1,4-12-6,0 5 1,6-1 3,0 2 2,0 1-1,4-4 0,7 2-2,-4 0 4,7-9-3,4 7 21,2-3 6,4 1 8,10 2 3,2-5 1,4-3-1,6-3 0,8-3-6,3 0-6,0-6-4,2-1-1,-3-4 2,0-3-6,-1-9-2,-1 0-6,-6-4 5,0-4 5,-5-4-3,3-3-4,-3-5 0,-1 1-5,-5-3 2,2-2-10,-12 0 8,1-1-5,-2 1-1,-5 1 1,-7 7-1,-7 3 0,-5-10-2,3 11-1,-17-8 1,-5 5 0,-6 4-11,-1 4-29,-2 3-23,0 4-37,0 3-42,7 10-143,5 2-300,2 1 133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09:43.66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9B4FFFD-AB13-4FE8-9FDD-5016C0D701F4}" emma:medium="tactile" emma:mode="ink">
          <msink:context xmlns:msink="http://schemas.microsoft.com/ink/2010/main" type="writingRegion" rotatedBoundingBox="10222,6689 9709,6403 9994,5893 10507,6180"/>
        </emma:interpretation>
      </emma:emma>
    </inkml:annotationXML>
    <inkml:traceGroup>
      <inkml:annotationXML>
        <emma:emma xmlns:emma="http://www.w3.org/2003/04/emma" version="1.0">
          <emma:interpretation id="{CC1F854D-D19F-4005-A0FC-826C36F536B9}" emma:medium="tactile" emma:mode="ink">
            <msink:context xmlns:msink="http://schemas.microsoft.com/ink/2010/main" type="paragraph" rotatedBoundingBox="10222,6689 9709,6403 9994,5893 10507,61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4F8389D-6EF1-442F-B99C-5AEDFA0BB668}" emma:medium="tactile" emma:mode="ink">
              <msink:context xmlns:msink="http://schemas.microsoft.com/ink/2010/main" type="line" rotatedBoundingBox="10222,6689 9709,6403 9994,5893 10507,6180"/>
            </emma:interpretation>
          </emma:emma>
        </inkml:annotationXML>
        <inkml:traceGroup>
          <inkml:annotationXML>
            <emma:emma xmlns:emma="http://www.w3.org/2003/04/emma" version="1.0">
              <emma:interpretation id="{1C24CA6B-2BA1-4730-9D24-E7F5B187F46B}" emma:medium="tactile" emma:mode="ink">
                <msink:context xmlns:msink="http://schemas.microsoft.com/ink/2010/main" type="inkWord" rotatedBoundingBox="10222,6689 9709,6403 9994,5893 10507,6180">
                  <msink:destinationLink direction="with" ref="{2814CFA8-F871-4503-BC13-C4C54DEBCE1F}"/>
                </msink:context>
              </emma:interpretation>
              <emma:one-of disjunction-type="recognition" id="oneOf0">
                <emma:interpretation id="interp0" emma:lang="en-IN" emma:confidence="0">
                  <emma:literal>to</emma:literal>
                </emma:interpretation>
                <emma:interpretation id="interp1" emma:lang="en-IN" emma:confidence="0">
                  <emma:literal>t</emma:literal>
                </emma:interpretation>
                <emma:interpretation id="interp2" emma:lang="en-IN" emma:confidence="0">
                  <emma:literal>tot</emma:literal>
                </emma:interpretation>
                <emma:interpretation id="interp3" emma:lang="en-IN" emma:confidence="0">
                  <emma:literal>toe</emma:literal>
                </emma:interpretation>
                <emma:interpretation id="interp4" emma:lang="en-IN" emma:confidence="0">
                  <emma:literal>tofu</emma:literal>
                </emma:interpretation>
              </emma:one-of>
            </emma:emma>
          </inkml:annotationXML>
          <inkml:trace contextRef="#ctx0" brushRef="#br0">1 98 40,'0'0'37,"11"-3"-8,-11 3 0,0 0-6,3-3-2,-3 3 3,4-7-2,-4 7-3,0 0-2,7-3-4,-7 3-1,0 0-1,0 0-3,0 0 7,0 0 2,0 0 0,6-4-5,-6 4-1,0 0-2,0 0 0,0 0 4,0 0 0,0 0 1,0 0-5,1-5 3,-1 5 2,0 0-2,2-6-7,-2 6 3,6-6 9,-2 2-5,-4 4 10,5-5-3,-5 1 4,0 4-9,5-7-1,-1 1 5,-4 6-7,0-6 6,2 0-6,-2 6 12,3-5-6,-3 5 0,0 0 1,0 0-2,0-7-2,0 7 0,0 0-5,0 0-5,3-6 0,-3 6 0,0 0 0,0 0 4,0 0 1,0 0 0,0 0 1,0 0-4,0 0 3,0 0 2,0 0 0,0 0-11,0 0 7,0 0 0,0 0 3,0 0-5,3-5 3,-3 5-2,0 0-9,0 0 4,0 0 6,0 0-7,0 0 6,0 0-4,0 0-7,0 0 0,0 0 2,0 0 0,0 0 6,0 0-4,0 0 2,0 0-3,9 16 4,-7-13-4,4 5-4,-6-3-3,6 4 14,-1-2-5,-2-1 0,3 1 0,-6 0 1,4 2-2,0-1 2,2 2-1,-3-2-3,-2 6 5,5-6 4,-3 5-4,2-3-13,-5 5 11,6-4 1,-3 0-4,3 2-10,2 2 14,-6-4 1,2 3 5,-1-3-10,-1 3 3,-2-4 3,6 1-13,-6 0 10,3-3 7,-1 3-1,-1-2-5,-1 0 9,2 2-9,-2-4-1,0-1 1,4 6 1,-4-7-3,0 2 3,2 2-4,-4-2 7,4-3-9,-2-4 8,3 11-9,-3-8 6,1 5 0,-1-5 0,0 3 7,0-6-8,0 8-2,0-8 3,2 11 0,-2-11-2,-2 4 5,2-4-8,0 0 1,0 0 7,2 7-4,-2-7-3,0 0 2,0 0 4,0 0 1,0 3-3,0-3 9,0 0-7,0 0 0,0 0-7,0 0 2,0 0 5,0 0-9,0 0 4,0 0 1,0 0-1,0 0 2,0 0-2,0 0 6,1 6-4,-1-6-1,0 0 3,0 0 4,0 0-3,0 5-5,0-5 5,4 7 1,-4-7-5,0 5 0,0-5 11,1 7-8,-1-7-8,0 0 7,2 4-1,-2-4-3,0 0 2,0 0 5,3 7-2,-3-7 12,0 0 4,0 0 16,0 0 8,0 0-1,0 0-4,0 0 4,0 0-11,0 0-4,15-10-6,-13 5 7,-2 5-4,6-8-3,-2 5-1,2-4-2,-4 3 1,1-1-10,2-1 4,-4-1-4,4 0 5,-2 1-4,3-1 0,3 0-4,-1-2-1,0 2 4,1 0 0,-2-4 1,4 4-6,1-4-1,2 2 0,0 0-2,-3-1 0,-2 8 1,2-8 0,-4 4 7,3 2-3,-4-3-16,1 2 16,0 1-4,0-3 6,-1 4 1,2-4-7,-2-1 2,3 1-2,-4 0 3,4 0 8,-3 0-12,4-4-3,-4 2 3,1 1 2,6-2-4,-6 2 0,3 0-2,0-1 1,-2 2 0,1 0 6,0 2-6,-2-1 3,0 1 7,-1-4-12,0 5 5,1 3-2,-4-3 2,1 1 0,-4 3-8,6-6 10,-6 6-11,0 0 6,7-5 7,-7 5 0,0 0-4,3-4 1,-3 4-2,0 0 9,0 0-5,0 0-6,0 0 1,0 0 1,0 0-4,0 0 12,0 0-8,0 0 5,6-2-3,-6 2 4,0 0-8,0 0 2,0 0 4,0 0-2,0 0 1,0 0-6,0 0 5,0 0-2,0 0 6,0 0-5,0 0 5,0 0 2,-23 0 3,23 0-19,-17-1 9,17 1 4,-20 1-2,12 1 1,8-2 2,-17-2-4,5 2 2,-5 0-3,8 0 5,-5 0 1,2 0-9,1 0 3,-4 0-5,1 0 7,0-3 3,3 3-1,-8-4 1,8 4-7,-5-5 9,7 3-4,-5 0-3,2 2-12,0-2 18,3 1-8,9 1 11,-17-2-6,11 0-4,6 2 7,-10 0-4,10 0-4,-9-5 4,9 5-4,0 0 11,-11 0-5,11 0-4,0 0 3,-9-1-3,9 1-4,0 0 7,-14-5-4,14 5-1,-12-2 5,6 1-6,6 1 12,-12-2-8,3 0-3,9 2-1,-17 0 7,17 0-4,-14 0 4,14 0-7,-14-3 5,9 1 2,5 2-7,-10-2 1,10 2 10,-10-3-5,4 1-6,6 2 5,0 0-5,-17 0 9,13-1-5,4 1-4,0 0 3,-14 0 2,14 0-6,-9-1 6,9 1 2,0 0 1,-17-4-8,17 4 3,0 0-1,-12 0-1,12 0-1,0 0 4,-10 4 1,10-4 2,0 0-2,0 0-1,0 0-6,0 0 3,0 0 0,-10-5 3,10 5 4,0 0-3,0 0-3,-14 0 2,14 0 8,0 0-7,-9-2-10,9 2 6,0 0-13,-13-4-40,13 4-43,0 0-48,0 0-77,-1 7-241,1-7 107</inkml:trace>
          <inkml:trace contextRef="#ctx0" brushRef="#br0" timeOffset="-5230.2077">121-20 7,'0'0'63,"0"0"-4,0-5-3,0 5 0,0 0-7,0-7-2,0 7 2,0 0-5,3-6-1,-3 6-6,0 0-1,0 0-2,0-8-5,0 8-1,1-7-2,-1 7 0,-1-6 3,1 6 0,1-6 2,-1 6-11,0-7-2,0 7 2,0-6 5,0 6-6,0-6-4,0 6 5,0 0-6,0-8 25,0 8-8,0 0 6,0 0-6,0 0 0,0 0-6,0 0 0,0 0-2,3-5-1,-3 5-2,0 0-5,0 0 6,0 0-10,0 0-3,0 0-1,0 0-4,0 0 4,0 0-1,0 0 0,0 23-3,0-13-1,6 4 0,-6-3-2,4 4 6,-4 2-3,1 1 4,-1 6-7,0-7 6,-1 6-1,1 0-2,0-4 0,0-1-3,-4-3 3,4 2 2,0 1-1,0-1 1,0-3-5,4-3 1,-3 1 4,-1-3 0,0 2 1,5-2-5,-5 1 0,1 0 2,2 0 0,-3-2 1,3 2-2,0-2 1,-3-1-2,0 1-2,0-4 1,4 3 3,-3-2 1,-1 2-3,0-7 5,0 0-6,0 6 0,0-6-4,0 0 6,0 5-4,0-5 4,0 0-2,0 0-1,0 7 5,0-7-2,0 7-2,0-7 2,5 6 4,-5-6-9,0 5 7,0-5-2,0 6-5,0-6 12,1 3-4,-1-3-5,3 6-3,-3-6 7,0 0-5,0 6 5,0-6-5,0 0 4,0 0-3,0 0 1,0 0-1,0 0-1,3 6 2,-3-6 3,0 0 4,0 0 1,0 0 14,0 0-1,0 0 2,0 0 3,0 0 0,0 0 8,0 0 1,0 0 4,0 0 4,0 0 5,0 0 5,0 0 7,0 0 3,0 0-8,0 0-8,0 0 1,13-14-7,-13 14-2,3-11 11,1 5-6,1-1-7,4-5-2,-1 3-5,-1-7-1,6 2-5,-7-1-2,9-3-4,4-1-3,-6-1-1,3 1 0,4-3-2,-5 2-1,3 1-1,-2-1-1,-2 4-3,-1 3 7,0-1-10,-3-2-3,1 4 4,-2 1 2,-1 2 0,-2 2 0,-1-5-2,1 6 0,-3-1 0,3-2-2,-6 2 0,3 1 4,-1 3-10,-2 3-45,3-7-49,-3 7-57,6-5-56,-6 5-149,14-4-390,-14 4 173</inkml:trace>
        </inkml:traceGroup>
      </inkml:traceGroup>
    </inkml:traceGroup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6:53.81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93501E7-C20D-4CD2-9B5B-6F035160047C}" emma:medium="tactile" emma:mode="ink">
          <msink:context xmlns:msink="http://schemas.microsoft.com/ink/2010/main" type="writingRegion" rotatedBoundingBox="3266,7820 9515,8588 9115,11839 2867,11071">
            <msink:destinationLink direction="with" ref="{CCB5862E-2800-4F3F-8FF6-E07404F25C76}"/>
          </msink:context>
        </emma:interpretation>
      </emma:emma>
    </inkml:annotationXML>
    <inkml:traceGroup>
      <inkml:annotationXML>
        <emma:emma xmlns:emma="http://www.w3.org/2003/04/emma" version="1.0">
          <emma:interpretation id="{E8929AA6-A782-4C84-AA1D-DBA5069476D2}" emma:medium="tactile" emma:mode="ink">
            <msink:context xmlns:msink="http://schemas.microsoft.com/ink/2010/main" type="paragraph" rotatedBoundingBox="3770,7882 9515,8588 9206,11102 3461,103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0ACC56-8A5C-4A2A-9AF7-31CE88FB710A}" emma:medium="tactile" emma:mode="ink">
              <msink:context xmlns:msink="http://schemas.microsoft.com/ink/2010/main" type="line" rotatedBoundingBox="3770,7882 9515,8588 9206,11102 3461,10396"/>
            </emma:interpretation>
          </emma:emma>
        </inkml:annotationXML>
        <inkml:traceGroup>
          <inkml:annotationXML>
            <emma:emma xmlns:emma="http://www.w3.org/2003/04/emma" version="1.0">
              <emma:interpretation id="{BA50B88E-2302-4C87-960D-B213CDF40DDB}" emma:medium="tactile" emma:mode="ink">
                <msink:context xmlns:msink="http://schemas.microsoft.com/ink/2010/main" type="inkWord" rotatedBoundingBox="3770,7882 9515,8588 9206,11102 3461,10396"/>
              </emma:interpretation>
              <emma:one-of disjunction-type="recognition" id="oneOf0">
                <emma:interpretation id="interp0" emma:lang="en-IN" emma:confidence="0">
                  <emma:literal>Sin</emma:literal>
                </emma:interpretation>
                <emma:interpretation id="interp1" emma:lang="en-IN" emma:confidence="0">
                  <emma:literal>Sin.</emma:literal>
                </emma:interpretation>
                <emma:interpretation id="interp2" emma:lang="en-IN" emma:confidence="0">
                  <emma:literal>sin.</emma:literal>
                </emma:interpretation>
                <emma:interpretation id="interp3" emma:lang="en-IN" emma:confidence="0">
                  <emma:literal>fin.</emma:literal>
                </emma:interpretation>
                <emma:interpretation id="interp4" emma:lang="en-IN" emma:confidence="0">
                  <emma:literal>Fin.</emma:literal>
                </emma:interpretation>
              </emma:one-of>
            </emma:emma>
          </inkml:annotationXML>
          <inkml:trace contextRef="#ctx0" brushRef="#br0">-2 932 22,'0'0'61,"0"-8"-4,0 8-5,0 0-5,0 0-4,0-8-3,0 8-5,0 0-6,0 0-3,3-3 0,-3 3-2,0 0-2,11-4-1,-11 4-8,16-2 4,2 2-3,-3 0-2,5-1 1,9-5-2,11 1 1,6-6 0,3 4 2,1-6-11,6 1-2,1-1 5,21 1 0,-19-1-3,-4 1-4,3-2 7,-1 1-1,-5-2-1,0 0 4,-6 0-8,-4 1-1,-1 2 2,-10 0-1,-2-1 3,-4 4-5,-4-2-5,-4 0 13,-2 0 2,-4 4 9,-3 4 9,-2-12-1,3 8 1,-3 4-1,1-8-19,0 4 33,-2-4-24,-2 6-2,1-4-1,3 3 4,-4-3-2,3 2-3,0 0-7,0 3 4,-3-3 15,0 3-11,2 0-10,-1-3 7,-4 7-7,7-1 9,-7 1-7,4-6 4,-4 6 0,0 0 1,3-3-17,-3 3 15,0 0-10,0 0-5,0 0 8,0 0-1,0 0-1,0 0 2,0 0-3,0 0 2,-6 18-2,6-18 6,-1 9-3,1-9 3,1 8 0,-1-1-9,0-7 9,3 5-8,-3-5 6,0 6-2,0-6 5,0 0-8,0 0 2,0 0 7,0 0-6,0 0 5,0 0-1,0 0 3,0 0 4,0 0-13,0 0 2,0 0 5,0 0 0,0 0 1,0 0-1,0 0-4,0 0-3,0 0 1,0 0 0,0 0-5,0 0 6,0 0-5,0 0 5,0 0-3,0 0 0,0 0 1,0 0-9,0 0-3,0 0 14,0 0 2,0 0-6,0 0 1,0 0 5,0 0 4,0 0 1,0 0-17,0 0 19,0 0 4,0 0 4,0 0-16,0 0-4,0 0 2,0 0-1,0 0 2,0 0-8,0 0 4,-20-3-5,20 3-2,0 0 4,0 0 2,0 0-2,0 0 5,-14 0-3,14 0-2,0 0 1,0 0 6,0 0-5,0 0 5,0 0 0,0 0 7,-10-3-4,10 3-1,0 0-7,0 0-2,0 0 10,0 0-5,0 0-1,0 0 6,0 0-3,0 0 2,0 0 4,0 0-5,0 0-4,0 0 3,0 0 1,0 0-2,0 0 1,0 0 0,0 0 4,0 0 6,0 0-10,0 0-3,0 0 6,-3 6-5,3-6-3,0 0 1,0 0 2,0 0 6,0 0 1,0 0-3,0 0-3,0 0 0,-3 6-4,1 0 4,2-6 2,0 0 0,-2 5 9,2-5-5,0 0-6,-4 7 0,4-7-3,0 0-1,0 0 4,-3 2 4,3-2-3,0 0 6,0 0-3,0 0-1,0 0-1,0 0 2,0 0-3,0 0-2,0 0 5,0 0 1,0 0 0,0 0 1,0 0 3,0 0-7,0 0 7,0 0-1,0 0-6,0 0 0,15-11-1,-15 11 4,2-8-2,-2 8 4,1-7-4,-1 7 1,0-10 4,0 10-2,3-9-3,-3 3 1,0 6 5,-3-7-15,3 7 10,0-7 3,0 7-6,0-7 8,0 7-7,0 0 3,0 0 2,0 0-4,0 0 0,0 0-2,0 0 4,3-7-6,-3 7 0,0 0 0,0 0 6,0 0 7,-3-5-6,3 5-7,0 0 6,0 0-3,3-7 0,-3 7 6,0 0 2,0 0 1,0 0-1,0 0-13,0 0 2,0 0 6,0 0-4,0 0 2,0 0-6,0 0 1,0 0 4,0 0-3,-10 14-4,10-14 0,-4 5 0,4 1 6,0-6-11,-3 8 9,3-8-10,0 7 0,0-7 9,0 0 9,0 8-18,0-8 9,0 7-1,0-7 2,0 0-6,0 0 4,-1 6-10,1-6 13,0 0 8,0 0-9,0 0 7,-6 4-8,3 2 2,-3-4 1,-1 2-12,7-4 12,-12 9 2,6-4-6,0 0 8,-2 1-5,5-4 1,-5 3-4,8-5 3,-6 7 1,6-7 4,-6 5-5,6-5 6,-4 2-3,4-2 3,0 0 11,-4 5-4,4-5-4,0 0 6,0 0-1,0 0-2,0 0-3,0 0 6,0 0 0,-6-12-5,6 12-2,0 0-1,0 0 1,-3-7 5,3 7-5,0 0 4,0 0-6,0 0 20,-7-4-27,7 4 3,0 0 1,-10-2 2,10 2 3,-7-6-6,7 6 2,-8-6-7,2 6 5,0-4 11,6 4 12,-8-10-6,2 6-12,-2 0 10,2 0-16,-2-2 13,-2-2 13,0-3-8,-3 0 3,-6-3 0,1-3-5,-4-1-5,1-4 1,-2 3 7,-8-6-8,0-3 0,1 3 3,-7-2 4,9 2 5,-5 0-10,-1 0-5,2-2 8,2 1-5,6 8 8,2 0 4,2-3 3,0 3-3,7 7-1,-4-9-7,3 8-2,3-1 4,2 4-2,-2-4-3,2 8-1,4-1-5,2 1 7,-4 2-4,7 3-2,-6-10-1,-1 9-10,7 1 7,-6-5 1,6 5 0,0 0 1,0 0-6,0 0 3,0 0 2,0 0-6,0 0 4,0 16 6,6-13-8,-6 3-1,7 0 2,-6-3-3,4 4-13,-1 0-17,-1-3-8,4 1-10,-3 1-10,-1 0-2,3-2-10,-1 0 2,1-1-4,-3 1 0,5-3 0,-8-1 5,9 6 3,-3-3 7,-6-3 5,11 1 3,-11-1 4,5 4 10,-5-4-4,9 3 8,-9-3 7,0 0-3,0 0-3,7 1 7,-7-1-4,2 4-29,-2-4-63,0 0 28</inkml:trace>
          <inkml:trace contextRef="#ctx0" brushRef="#br0" timeOffset="-119725.0954">1651 637 68,'-3'-7'90,"3"7"-6,0 0-4,0 0-9,0 0-7,0 0-1,0 0-3,0 0-4,-3-3-2,3 3-3,0 0-6,0 0-4,0 0-2,0 0-9,0 0 2,0 0-8,0 0-8,0 0 1,0 0 2,-11 19-2,2-6-9,0 5-1,-2 7 6,-4 9-7,-7 1-1,4 1-3,0 7 6,-2-4 0,3 0-5,-5 4 5,4-2-3,-8-3 2,1-1 0,2 1 2,-1-5-6,4 0 7,0-1-4,3-8-4,-2-1-4,1-2 6,0 1-4,2-2 4,1-1 3,1 0-5,3-6-4,-1 0-28,3-2-46,0 1-99,-1-5-188,7-3 83</inkml:trace>
          <inkml:trace contextRef="#ctx0" brushRef="#br0" timeOffset="1808.7833">1248-41 28,'-5'-24'98,"3"1"-21,-4 5-7,2 4 2,-2-1 12,3 7-10,1-1 3,2-2-22,-3 7-10,3 4-1,0 0-10,-3-3-3,3 3-2,0 0 6,0 21 1,0-5-11,1 0-11,-1 4 5,2 2-6,-2 4-1,3 4 7,-1-4-6,-1 2-7,1 1 1,-2 10-1,-2-10-4,1-2 3,-4 5 0,3-3-6,-2-3 8,1-1 1,-2 0-4,-1-3 5,3-1-2,-2-2 4,4-2-1,-4-6-3,2-1-2,-2-1-12,4-3 11,-1 2 5,-2-2-5,2-1 4,2-5 6,-4 6-8,4-6 1,0 0 0,0 0-12,0 0 13,0 0-3,0 0 0,-6-17 3,4 10-6,0 2-2,2-1 2,2-1-7,-2-1 1,0 2 1,0-1 6,2-2-16,1 2 7,-6 1 1,7-2-4,-2-2 3,-2 2-2,1-3 6,2 2-7,0 0 2,0 2 0,0-5-1,2 1 5,-2 0-5,0-2 5,0-1 2,2 0-8,-2-1 1,0 1 2,3 3 7,-6-4-5,3 5 6,-1-7 5,1 2-1,-3 1-6,0 0 5,0 5-6,0-7-5,0 8 11,-3 0 0,3-5-3,0 5-1,0 0-1,-2 1-2,2 1 10,0 6-9,-1-12 9,1 12-2,-2-3-3,-1-1-8,3 4 4,0 0 5,-1-11-13,1 11-5,0 0 14,-5-2 1,5 2-8,0 0 3,0 0 3,0 0-2,0 0 3,0 0 0,0 0 2,0 0-3,-2-6-1,2 6 3,0 0 4,0 0-3,0 0-2,0 0 2,0 0 3,0 0-5,0 0 5,0 0-6,14-6 0,-8 6 1,4-2-9,2-2 10,8-1 8,6-2-15,8 0 10,10-4-7,4-3 7,5 3-6,21-10-4,7-1 6,4 4 2,2 0 1,7-1 6,-11 2-7,4 2-4,2-2 0,-6 0-6,-5-1 9,-2-1-1,-3 4 0,-17 5 1,2-1 4,-11 4-5,1-3 2,-10 5-2,-9 0-2,-12 3 3,-1-3 3,-6 4-3,0-4 5,-4 2-12,0 1 13,-6 2 2,6-5 0,-6 5 1,0-4-1,0 4 0,0 0-3,0 0-1,0 0-6,0 0 5,0 0 1,0 0-1,0 0-9,0 0-21,0 0-3,0 0-3,0 0-11,0 0 5,0 0 1,0 0 0,0 0 3,9 9 12,-9-9-5,0 0-1,0 0 2,20-5 2,-15 3 6,-5 2 2,9-2 7,-9 2-4,6-6-2,-6 6 4,6-6 3,-6 6 4,5-4-18,-5 4 20,1-7-3,-1 7 0,0 0 1,2-5-1,-2 5 3,0 0-3,0 0 10,0 0-4,3-4 4,-3 4 12,0 0-6,0 0 5,0 0-8,8-5 0,-8 5 3,6-7-6,2 5-4,-8 2 4,10-2-1,0 0 0,-1-2-7,3 3-2,2-1 13,3 2-7,-5 0-2,-1 2-2,6-1 0,-4 3 6,1 0 3,0 1 2,-2 4-5,2-2-3,-3-1 7,-2-1-3,-1 2-1,-2 0-6,2-3 4,-2 1-2,0 0 1,-5 1-4,4-1 2,-2-3 4,-3-2 0,5 3 0,-5-3-4,0 0 5,0 0 4,0 0-5,0 0 9,0 0-12,0 0 1,0 0 1,0 0 7,-13-11-11,13 11-2,-1-10 3,1 10 0,-2-9 8,-1 6 0,3 3-4,0 0-5,0-9 4,0 9-1,3-6 0,-3 6-6,0 0 3,0 0 3,0 0-2,0 0-2,0 0 8,0 0-11,0 0 9,6 20 1,-3-10-2,2 5-2,3 3-5,4 3 4,2 4-3,7 11 11,7 2-5,4 2-4,3 5 3,16 11 2,0 2-5,1-2 7,0-4-5,2 4 3,4 1 4,-1-2-12,-2-3 9,2-3-4,-2 0 4,-10-13-1,7 15 1,-15-17 2,0-2 0,-7-1 1,-5-4-2,-8-9-8,-7-4-2,0-3-4,-7-5 1,-3 0-19,0-6-6,0 0-23,0 0-48,-33-13-113,17-5 50</inkml:trace>
          <inkml:trace contextRef="#ctx0" brushRef="#br0" timeOffset="-120652.7539">1570 767 61,'0'0'88,"-5"-6"-8,5 6-5,0 0-9,0 0-9,0 0-11,0 0-1,0 0-5,0 0-12,0 0-9,0 0-13,0 0-4,0 0 3,0 0-10,0 0-10,0 0-1,0 0 8,0 0-20,-3 17-9,-1-11-49,4-6-91,-8 8 41</inkml:trace>
          <inkml:trace contextRef="#ctx0" brushRef="#br0" timeOffset="-52405.8861">2880 1797 13,'0'0'41,"0"0"-4,0 0-5,0 0-9,0 0 3,-20 11-1,19-4-3,1-7 3,-11 7-9,10-5-3,1-2 3,-6 6-2,6-6-2,-5 6-2,5-6 0,-2 6-3,2-6 4,0 7-5,0-7-3,2 6 1,-2-6 6,5 6-8,-5-6 0,4 7-1,-4-3 0,0-4 1,0 0-1,2 4 7,-2-4-3,0 0 8,4 4 8,-4-4 16,0 0 15,0 0-10,0 0-6,0 0-8,0 0 1,3-15 11,-3 15 1,0-14-7,0 5-6,0 1 3,0 3 12,0 5 0,0-11-5,0 8 0,0 3-2,-1-11-1,1 5-3,0 6-3,0 0-5,0 0-4,0 0-3,-5-5 3,5 5-3,0 0-1,0 0-5,0 0 2,-26 9-6,23-3 0,-3 1-2,1-4 3,2 3-8,-1 4 6,1 0 5,-2 0-8,2 1-2,0-2-2,3 3 3,0-4 1,-2 0 2,2 5-6,2-5 1,1-1 8,-2 0-8,1-1 8,-2-6-7,5 6 2,-4-4 4,-1-2 16,0 0 6,12 0 2,-12 0-1,10-8-7,-6 2-1,-1 0-4,3-2 7,1-3 3,-3-2-4,-1 4-1,0-1 3,5-4-7,-8 3-4,0 3 5,1-3-1,-2 4-4,1-4-1,0 4-2,0 1 0,-6 3-4,6 3 1,-11-3-9,11 3-17,-14 9-19,8-2-26,-2-5-33,2 5-34,2 2-114,-2-1-261,2-1 116</inkml:trace>
          <inkml:trace contextRef="#ctx0" brushRef="#br0" timeOffset="-7954.1373">2801 1894 23,'0'0'55,"0"0"1,0 0-14,0 0-5,3-18 5,-3 18-10,0 0-5,0 0-3,0 0-1,0 0-2,0 0-1,-19 15-10,15-9-10,-1-4-14,-4 5-53,3-1-72,-2 1 33</inkml:trace>
          <inkml:trace contextRef="#ctx0" brushRef="#br0" timeOffset="-19579.3747">2801 1912 8,'-8'-1'78,"8"1"-8,-14-3-10,6 1-3,-2 2-4,10 0-11,-17 0 2,17 0-9,-11 0-7,11 0-1,-9 2-2,9-2-8,0 0 2,-9 3-2,9-3-1,0 0 3,0 0-3,0 0 1,0 0-4,0 0-3,0 0 3,0 0-2,0 0-3,0 0-4,0 0 3,0 0 2,0 0 0,0 0 10,0 0 4,0 0 11,0 0-3,0 0-3,0 0-3,0 0 7,-6-9-5,6 9-7,-4-9-9,4 2 6,-1 1 0,-4-1 0,5 7-4,0-12 1,0 6 2,0 6 2,0-7-9,0 7 5,-4-7-1,4 7 5,0 0-11,0 0 5,0-7-3,0 7 3,0 0-9,0 0-3,0 0 7,-28 13 0,25-6-4,-3-2 5,-2 2-5,2 0-3,-3-3 0,7 0 4,-4 1-2,6 0-3,0-5 1,8 7 2,1-6-1,0 1 2,5-2 1,0 0 0,3-2 0,0 1-8,1-4 6,1-2-3,-1 2 6,-3 1-7,-1-4 8,-6 0-5,-1 6 7,0-6-2,-3 5-5,-2-3 5,-2 6 13,4-6-5,-4 6-1,0 0 5,-12-7-6,6 4-1,6 3-2,-15-2 1,7 2-4,8 0 1,-17 0-3,17 0-1,-12 0 0,12 0 0,-11 2-2,11-2 3,0 0-1,0 0-2,0 0 2,0 0-3,0 0 7,0 0-3,0 0-2,0 0 0,0 0 0,0 0 3,0 0 0,0 0-5,34 0-9,-34 0-10,0 0-8,10-2-14,-10 2-14,5-2-11,-5 2-21,0 0-14,0 0-72,0 0-188,0 0 84</inkml:trace>
          <inkml:trace contextRef="#ctx0" brushRef="#br0" timeOffset="-3308.3427">287 1775 42,'0'0'54,"0"0"2,0 0-13,0 0-1,0 0-7,0 0-6,0 0 4,0 0-1,0 0-1,0 0 4,0 0 0,0 0-6,0 0 1,-6-3-5,6 3-4,0 0 2,0 0-5,-6-4-1,6 4-3,0 0 0,-8-7 2,8 7 8,-8-3 6,4-5 8,-2 1-2,2 0-2,-6 0-1,2-4-3,0-3-12,-4 2 6,1-5 6,-1-4 7,-2 1-7,-4-7-5,-5-5-3,-2 2 3,2-2-4,3-2 0,-1 0-11,1-5-1,-2 4 6,2-2-2,-4 0-7,4 2 5,-2-1-5,1 0 2,1 4-7,5 11 6,1-4 1,2 6-2,1 1 1,2 4 5,-1 0-5,6 4-8,2 2-18,-2 2-33,4 2-9,0 4-15,0 0-103,0 0-193,0 0 86</inkml:trace>
          <inkml:trace contextRef="#ctx0" brushRef="#br0" timeOffset="-61220.6338">2833-190 11,'6'70'42,"-4"-24"-3,2 4 1,-1-2-8,2-3-4,2-4 1,0 1 0,0-9-9,-1-4 5,1-1-31,-1-4-43,-2-7-51,1 0 23</inkml:trace>
          <inkml:trace contextRef="#ctx0" brushRef="#br0" timeOffset="2657.8842">4116 514 19,'60'1'26,"-5"-1"-2,23 0-1,-18-1-6,17-1-1,-17-3-1,16 2-3,-20-1-4,0-3 4,0 3-1,-3-2-4,-7-1-2,-3 3 0,-10 3 4,-4 1-2,-11-3 3,2 0-6,-8 3 5,-1 0 4,-2-1 4,-9 1 4,16 1-1,-16-1 7,12-3-6,-12 3-2,0 0 1,8 2-6,-8-2 2,0 0-3,10-2 3,-10 2-3,0 0 5,0 0 4,0 0-2,10-1-7,-10 1 2,0 0-1,0 0-3,0 0-1,0 0-3,6-4-1,-6 4-6,0 0 4,0 0-6,0 0 4,0 0 2,0 0-2,-6 12-2,6-12 6,-7 7-8,7-7 4,-6 4 2,6-4-5,-4 3 4,4-3 0,0 0 0,-13 4-6,7-2 0,6-2-9,-12 5-14,6-3-9,-2 2-58,0-3-100,-1 2 45</inkml:trace>
          <inkml:trace contextRef="#ctx0" brushRef="#br0" timeOffset="3557.0219">4998 659 14,'5'7'12,"-2"0"6,1-1-6,-2 2-3,-2 3-1,5-4 2,-4 4-3,1-4-2,1 4 0,-3-2 1,1 0-3,-1 0 3,2 0-5,2-2 4,-2 2-1,3-2 1,-2-2 3,1 0-1,-2 2 0,2-3-4,4 0 3,-8-4 4,8 6 10,-4-5 0,-4-1 3,0 0 6,10 2-4,-10-2 2,0 0 4,0 0 0,10 1 0,-10-1-9,0 0 8,0 0-4,0 0-8,0 0 1,0 0 0,0 0-2,0 0-2,0 0-5,8 3 2,-8-3 0,0 0-4,0 0-8,0 0 2,0 0 0,3 4 3,2 0 8,1-1-12,-3 1 4,3 2-1,5-2-2,-5 4 2,8 3-2,-7-1 3,4 7-6,-2-1-1,5 5 2,-3 3 3,-2 1 0,5-1-1,-3 0-2,5-1-2,-2 0 7,6 2-7,-1-2 5,1-2-7,3 0 8,0-7 7,3 1-1,-5-1-9,2 1-1,0-5 0,-3 0 7,-1-3 2,-4-2-10,3 3 0,-8-6 2,0-1-2,-2 2-2,1 1 3,-4-2-5,-5-2 4,0 0 0,9 1-9,-9-1-4,0 0 3,0 0-3,0 0-10,0 0-8,-28 1 1,19 2 10,2-1 1,-3-1-2,3 0 3,-1 3-4,8-4 12,-15 3-5,10-3 3,5 0 6,-9 4-5,9-4-1,-5 3 4,5-3 4,0 0 2,0 0 0,0 0 6,-11 2-2,11-2-1,-3 2 2,3-2 5,-6 5-6,2 1 2,-2-3-3,-2 1 3,-4 9-4,-2-1 1,-3 8 9,-6 4-6,-5 11-3,-6 6 2,2 0 2,-18 21-1,2-3 2,-1 2-5,6-6 6,8-13-1,1 0-13,-12 14-1,14-16-5,1-4 0,0-1-2,1-5 4,10-5-1,1-4 2,4 1 0,1-8-1,2-2 3,3 1-6,-1-8-1,7 1-28,-4-5-47,2 1 22</inkml:trace>
        </inkml:traceGroup>
      </inkml:traceGroup>
    </inkml:traceGroup>
    <inkml:traceGroup>
      <inkml:annotationXML>
        <emma:emma xmlns:emma="http://www.w3.org/2003/04/emma" version="1.0">
          <emma:interpretation id="{28D7378D-44E6-4A92-BAE6-B23F3FC6286D}" emma:medium="tactile" emma:mode="ink">
            <msink:context xmlns:msink="http://schemas.microsoft.com/ink/2010/main" type="paragraph" rotatedBoundingBox="3033,9540 6733,9835 6606,11420 2906,111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7FAD01-F013-4AD1-8DEC-B51E5D004669}" emma:medium="tactile" emma:mode="ink">
              <msink:context xmlns:msink="http://schemas.microsoft.com/ink/2010/main" type="line" rotatedBoundingBox="3033,9540 6733,9835 6606,11420 2906,11124"/>
            </emma:interpretation>
          </emma:emma>
        </inkml:annotationXML>
        <inkml:traceGroup>
          <inkml:annotationXML>
            <emma:emma xmlns:emma="http://www.w3.org/2003/04/emma" version="1.0">
              <emma:interpretation id="{51BA833A-C77C-47FF-96EE-0C7D3114F2AB}" emma:medium="tactile" emma:mode="ink">
                <msink:context xmlns:msink="http://schemas.microsoft.com/ink/2010/main" type="inkWord" rotatedBoundingBox="3033,9540 6733,9835 6606,11420 2906,11124">
                  <msink:destinationLink direction="with" ref="{0366B40D-3DA8-45E6-893A-16794EAE0F6C}"/>
                </msink:context>
              </emma:interpretation>
              <emma:one-of disjunction-type="recognition" id="oneOf1">
                <emma:interpretation id="interp5" emma:lang="en-IN" emma:confidence="0">
                  <emma:literal>to</emma:literal>
                </emma:interpretation>
                <emma:interpretation id="interp6" emma:lang="en-IN" emma:confidence="0">
                  <emma:literal>too</emma:literal>
                </emma:interpretation>
                <emma:interpretation id="interp7" emma:lang="en-IN" emma:confidence="0">
                  <emma:literal>do</emma:literal>
                </emma:interpretation>
                <emma:interpretation id="interp8" emma:lang="en-IN" emma:confidence="0">
                  <emma:literal>o</emma:literal>
                </emma:interpretation>
                <emma:interpretation id="interp9" emma:lang="en-IN" emma:confidence="0">
                  <emma:literal>do.</emma:literal>
                </emma:interpretation>
              </emma:one-of>
            </emma:emma>
          </inkml:annotationXML>
          <inkml:trace contextRef="#ctx0" brushRef="#br0" timeOffset="-80804.0123">2661 2058 11,'0'0'54,"0"0"-6,0 0-1,0 0-9,0 0 0,0 0-10,0 0 0,0 0-3,0 0-1,0 0-5,0 0 1,0 0 0,0 0-5,0 0 3,0 0-2,0 0 8,0 0-3,0 0 4,0 0 7,0 0-5,0 0 1,0 0-3,0 0-1,0 0 12,0 0 9,0 0-4,0 0 0,0 0-3,0 0 0,0 0-8,9-2 6,-9 2-7,2-9-10,-2 9-2,0-3 2,0 3-1,0-11-5,0 11 6,0-6-12,0 6 9,3-7-35,-3 7-59,0 0-92,0 0-185,0 0 82</inkml:trace>
          <inkml:trace contextRef="#ctx0" brushRef="#br0" timeOffset="-70732.8753">2794 1631 26,'0'0'43,"0"0"-4,0 0 3,0 0 1,0 0-9,0 0 8,0 0-7,-3-6 4,3 6-4,0 0-11,0 0 3,0 0-3,0 0-2,2-7 1,-2 7-8,0 0-4,0 0 3,0 0-2,0 0-3,0 0 1,0 0-5,-9 13 3,4-2-5,2-4 3,-2 3-3,-1 5 2,2-7-2,1 7 0,-3-2 2,1 2 3,0 0-2,2-1-3,2-3-1,-1-1-2,4 1 0,-2 0 1,1-4 4,4 0 0,1 0 1,2-1-4,1-4 5,2 1 2,1-2-1,-3 2 1,3-6-1,-1 2 0,3-5 0,-3 0-1,1-2 10,-9-4 5,8-1-4,-10-3 5,4 2-6,-5 3 0,-5 1 0,4-5-5,-5 4 3,-1 4 0,0 0 1,-5-1-12,-1 2 3,-4 4 1,-1 0-2,3 4-3,-4 0 7,2 4-7,3 4-2,-2 2 9,3 3-9,3-2 1,-1 2 2,0 7-2,11-3 4,3-2-5,2-2-3,1 2-42,5-3-43,1-2-53,2-2-150,-4-6 66</inkml:trace>
          <inkml:trace contextRef="#ctx0" brushRef="#br0" timeOffset="-67333.9664">2778 1833 5,'0'0'34,"0"-9"11,0 9-3,-2-8-5,-1 0 2,3-1 3,3 3-2,-6-1 0,3 7 0,-2-11-8,2 4-3,-4 4 2,4-4-5,0 7-4,0-10 3,0 10-5,-3-6-3,3 6-2,-3-7 0,3 7 1,0 0-3,-2-6-2,2 6-4,0 0 0,0 0-5,0 0 2,0 0 0,0 0-3,0 0 9,-1 19-7,1-13-2,-2 1-3,-2 5 1,4-1 3,1 2-2,-1-5 9,3 3-10,-3-3 0,0 1-2,2 0 3,-1 0-2,1-1-2,1-1 9,-2-1 2,-1-6 12,5 5 21,-5-5 13,1 4-6,-1-4 1,0 0-12,0 0 9,13-15-10,-12 3 0,1 2-4,2-4 10,-2 1-5,-2-5-9,1 3 1,-1 4 8,4-3 4,-4-3-2,-5 4-1,5 6-5,0-4-3,-2 4-2,2 2-4,0 5-5,-1-7 0,1 7-4,0 0 0,0 0-5,0 0 2,-6 17-6,0-4-29,7 1-47,4 4-51,-2-4-102,4 1-242,6-1 108</inkml:trace>
          <inkml:trace contextRef="#ctx0" brushRef="#br0" timeOffset="-70232.5207">2908 1822 59,'0'0'96,"0"0"-7,0 0-10,0 0-10,0 0-6,0 0-5,0 0 5,0 0-17,0 0-4,0 0-2,0 0-6,0 0-29,0 0-61,0 0-59,0 0-124,0 0 55</inkml:trace>
          <inkml:trace contextRef="#ctx0" brushRef="#br0" timeOffset="-2022.4323">279 2522 27,'-6'-2'60,"6"2"7,-4-8-7,0 0-3,-2 6 3,2-4-7,1 0-4,0 0-2,-2-1-1,0 1-7,-1-2-6,0-2-4,-2 3-2,1-3-6,-1 1 5,0-3 2,-4 1-6,1-3 4,1 3-12,0-3 28,0 3-13,-7-8 1,6 2-2,-3-2 3,-3-5 7,4 5-4,-4-5-10,3-1 4,-5 3 12,4-3 0,-6 3 9,-5-8-3,-1-2-1,6 12-7,-7-11 0,7 8-1,-10-3-4,8 6 2,-4-10-7,7 9 0,-2-3-1,2 2 0,-7-11-3,2 4-7,10 7 0,-10 1-3,8-4-5,-3 3 6,0 0-5,2 4-3,-2-6 0,1 5 4,1-3-4,-2 1 3,2 3-4,-2 0-3,1-2-2,-1 4 1,4-1 3,-1 2-1,3 1-2,0 3 1,0-2 2,2 3-2,0 1 0,6 0-5,-2 4 1,2-3-7,-2 1 13,6 5-7,-4-3 2,2 0-5,4 5 4,-5-2-2,5 2 1,0 0 1,-4-6 10,4 6-11,0 0 2,0 0-1,-7-6-9,7 6 15,0 0-12,0 0 7,0 0-2,-4-6 0,4 6 3,0 0 2,0 0-6,0 0 9,0 0-9,0 0 7,0 0-2,0 0 1,-2-5-6,2 5 2,0 0-2,0 0 6,0 0-2,0 0 5,0 0-6,0 0-6,0 0-4,0 0-5,0 0-6,0 0-4,0 0-3,0 0-13,0 0-10,0 0 4,0 0-13,0 0 0,0 0 3,0 0 4,13-2 8,-7-2-1,0 2 0,1-3 7,1-3 4,-2 4 4,0 2 8,1-2-5,-7 4 6,7-3 3,-7 3 3,8-6-1,-8 6 3,6-5-2,-6 5 10,0 0-2,0 0 1,0 0 6,0 0-6,0 0 6,0 0-1,0 0-3,0 0 0,0 0 1,0 0-5,0 0 4,0 0 8,-8-11 1,8 11-6,-3-3 7,3 3 1,3-8 2,-3 8-4,-3-7-5,3 7 6,-1-8-2,1 8 1,-2-7-11,-2 4 2,4 3 14,0 0-7,-2-7 3,2 7-4,-4-4 1,4 4 1,0 0-9,-4-6 12,4 6 1,0 0-3,0 0-3,0 0 1,0 0-5,2-6 5,-2 6 5,12-7-13,2-2 12,0 1-9,0-2 0,12-1 2,1-3-3,12-5 4,4-4 4,1 3-3,2-4 1,8 2-1,-5 0 2,-1 3-4,4 2-2,-8-1 4,-2 1 2,-4 2-3,-10 4-1,-2 4-4,-9 2 10,-5 2-6,0-1 3,-4 1 12,0-1 17,-2 2-5,0-2-1,-6 4-3,0 0-1,1-5-5,-1 5-5,0 0 2,-1-9-2,1 9-3,0 0 7,0 0-20,0 0 12,0 0-5,0 0-2,0 0-29,0 0-25,0 0-21,-12 17-84,12-13-173,0-4 76</inkml:trace>
          <inkml:trace contextRef="#ctx0" brushRef="#br0" timeOffset="-3764.1667">287 1797 5,'0'0'25,"0"0"-6,0 0-1,0 0-2,0 0 3,0 0-6,0 0 2,0 0-2,0 0 0,-6 18-4,6-18 0,0 0 2,0 0-3,0 0 4,0 0-3,0 0-1,0 0 7,0 0-8,0 0-5,0 0 0,0 0 7,0 0-9,0 0-8,0 0-11,0 0-20,0 0-42,0 0 20</inkml:trace>
        </inkml:traceGroup>
      </inkml:traceGroup>
    </inkml:traceGroup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4:58.80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64E466D-A191-49DB-B438-F3099A41B40E}" emma:medium="tactile" emma:mode="ink">
          <msink:context xmlns:msink="http://schemas.microsoft.com/ink/2010/main" type="inkDrawing" rotatedBoundingBox="7063,10807 7924,11162 7722,11652 6860,11297" semanticType="enclosure" shapeName="Other"/>
        </emma:interpretation>
      </emma:emma>
    </inkml:annotationXML>
    <inkml:trace contextRef="#ctx0" brushRef="#br0">773-1461 9,'0'0'97,"0"-10"1,0 5-14,0 5-8,0-7-7,0 7-6,-3-7-8,3 7-1,0 0-9,-3-6-2,3 6-5,0 0-1,0 0-5,0 0 1,-21 9 0,8-2-9,-2 2-8,-2 1 0,0 4 0,3-3 8,-9 6-9,7-2-4,2-1-17,-2 4 15,1 0 6,4 4-9,4-6 0,-4 8 3,3-4-1,2 4-10,5-4 9,1 5-6,6 0 3,-3 0 4,14-2-3,1 8 6,11-1-1,3-3 3,8 2-6,6 1 11,5-7-4,3-3 1,18 3 7,-17-9 5,5-3 5,-5-2-3,-1-4 4,-3-7-4,-4 0 3,-1 1 27,-7-10 17,-13 6 1,0-6-2,-2-3 6,-2-6-5,-8 1-8,-4-6-5,-1 0-6,-5-13-7,-6 1-7,-3-2-3,-8 0-6,-4 2-5,-8 5-3,-6 0 0,-2 2 1,-9 4-7,-4 2-11,0 6-9,-1 7-63,-1-2-38,5 6-79,-3 5-144,3 0-351,14 2 155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5:11.71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B0DED9D-707E-4D98-B46B-CCE215F6E697}" emma:medium="tactile" emma:mode="ink">
          <msink:context xmlns:msink="http://schemas.microsoft.com/ink/2010/main" type="writingRegion" rotatedBoundingBox="6862,11487 7195,11487 7195,11488 6862,11488"/>
        </emma:interpretation>
      </emma:emma>
    </inkml:annotationXML>
    <inkml:traceGroup>
      <inkml:annotationXML>
        <emma:emma xmlns:emma="http://www.w3.org/2003/04/emma" version="1.0">
          <emma:interpretation id="{6488F83A-CEFB-4F04-A858-B3B33F35A76D}" emma:medium="tactile" emma:mode="ink">
            <msink:context xmlns:msink="http://schemas.microsoft.com/ink/2010/main" type="paragraph" rotatedBoundingBox="6862,11487 7195,11487 7195,11488 6862,114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4DF0E6-F5DA-49A8-855B-77204ED6EDF5}" emma:medium="tactile" emma:mode="ink">
              <msink:context xmlns:msink="http://schemas.microsoft.com/ink/2010/main" type="line" rotatedBoundingBox="6862,11487 7195,11487 7195,11488 6862,11488"/>
            </emma:interpretation>
          </emma:emma>
        </inkml:annotationXML>
        <inkml:traceGroup>
          <inkml:annotationXML>
            <emma:emma xmlns:emma="http://www.w3.org/2003/04/emma" version="1.0">
              <emma:interpretation id="{BB5525A5-EC62-4F25-A887-7F2A3828D7FA}" emma:medium="tactile" emma:mode="ink">
                <msink:context xmlns:msink="http://schemas.microsoft.com/ink/2010/main" type="inkWord" rotatedBoundingBox="6862,11487 7195,11487 7195,11488 6862,11488"/>
              </emma:interpretation>
              <emma:one-of disjunction-type="recognition" id="oneOf0">
                <emma:interpretation id="interp0" emma:lang="en-IN" emma:confidence="0">
                  <emma:literal>-</emma:literal>
                </emma:interpretation>
                <emma:interpretation id="interp1" emma:lang="en-IN" emma:confidence="0">
                  <emma:literal>_</emma:literal>
                </emma:interpretation>
                <emma:interpretation id="interp2" emma:lang="en-IN" emma:confidence="0">
                  <emma:literal>.</emma:literal>
                </emma:interpretation>
                <emma:interpretation id="interp3" emma:lang="en-IN" emma:confidence="0">
                  <emma:literal>=</emma:literal>
                </emma:interpretation>
                <emma:interpretation id="interp4" emma:lang="en-IN" emma:confidence="0">
                  <emma:literal>~</emma:literal>
                </emma:interpretation>
              </emma:one-of>
            </emma:emma>
          </inkml:annotationXML>
          <inkml:trace contextRef="#ctx0" brushRef="#br0">474-898 13,'83'0'13,"3"0"-18,-6 0-4,4-1 2</inkml:trace>
        </inkml:traceGroup>
      </inkml:traceGroup>
    </inkml:traceGroup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7:19.9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2136F15-79FA-4A3A-B7AF-752933286532}" emma:medium="tactile" emma:mode="ink">
          <msink:context xmlns:msink="http://schemas.microsoft.com/ink/2010/main" type="inkDrawing" rotatedBoundingBox="9152,3948 13984,4168 13980,4235 9149,4015" semanticType="underline" shapeName="Other">
            <msink:sourceLink direction="with" ref="{43B415D5-D400-4131-A532-A35249F0D4B7}"/>
          </msink:context>
        </emma:interpretation>
      </emma:emma>
    </inkml:annotationXML>
    <inkml:trace contextRef="#ctx0" brushRef="#br0">34 25 32,'-6'-4'39,"6"4"-3,0 0 0,-12-3-8,12 3 0,-6-4 3,6 4-7,0 0 2,0 0-15,0 0-1,-8-1 8,8 1-2,0 0 3,0 0-8,0 0 2,0 0 0,0 0-4,46 0-1,-14-2 0,16 1 3,7 2 6,28-6-1,1 1-4,13 4 7,3-2 0,41 2-9,-4 2 10,2 2 5,-4-4-6,7 7 2,2 0-2,3 1-10,2 0 5,-2 1 3,-1-1-9,4 0 8,2 2-7,2 0 1,2 2-3,1-3 2,-1-1 0,-8 0-1,-5 6 2,-8-1-3,-42-8 11,48 5-9,-47-3 6,3 0-4,38-3-6,-42 0 6,2 2-2,-2-5-2,-4 2 7,-7 1-4,-6-4-10,-23 3 4,-1-2 1,-1 1-2,-9-2 0,2 2 0,-13-2-3,1 0-3,-4-2 3,-2 2-3,-11-2-1,2 1-9,-6 1-7,-4 0-10,-7 0-1,13 1-2,-13-1-11,-2 7-9,2-7-56,-24 9-117,8-4 52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5:48.49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D27426B-E956-4CD3-94F3-74C2758D5BAE}" emma:medium="tactile" emma:mode="ink">
          <msink:context xmlns:msink="http://schemas.microsoft.com/ink/2010/main" type="inkDrawing" rotatedBoundingBox="6356,13390 6435,12384 6539,12392 6461,13398" shapeName="Other"/>
        </emma:interpretation>
      </emma:emma>
    </inkml:annotationXML>
    <inkml:trace contextRef="#ctx0" brushRef="#br0">73 0 5,'10'21'6,"-6"-6"5,9 4 0,-6 6-5,4 0 1,-5-4 0,-1 3-6,-2 0 4,0 0 0,-3 1-1,-2 1-3,-2-1 6,-5 3 0,1 0 0,-3 1 1,2-4 2,-3-3-3,-1 3-1,-2-1 2,3-1 3,4-2-2,-1 1-7,1-4 7,-1 1-3,6 0-6,1-2-6,2-1 6,0 1-3,2 0 3,4 0 2,0-1-2,0 8 1,2-3-2,-2 1-1,-3 3 2,2-3 0,1-5-1,-3 1-1,2 0 2,-5 0 0,1 0 0,4-1-1,-8-4 3,1 4 0,4-5-1,-4-1-2,2-1 4,-4 0-3,4-2-8,-5 3-7,2-4-9,0 2-24,0-4 12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7:34.18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684 39 80,'-6'-7'91,"0"0"-8,-2 2-9,-3-1-14,4 3-2,-1-2-6,0 4-4,-6-4-4,-6 5-5,0 5-4,-12 1-8,-6 4-3,-7 5 2,2 5 4,-3 1-10,-7 49-2,-184 70 7364,207-102-7382,4-4 0,12-17 0,0-2 0,12-4 0,2-11 0,16 43 0,-2-29 0,25 11 0,0-7 0,-5-13 0,2 12 0,17-21 0,-4-3 0,34 14 0,-39-12 0,7 4 0,-2-13 0,32 2 0,-44-10 0,7-1 0,-22 7 0,1 2 0,-9 1 0,20-14 0,-19 4 0,-9 10 0,5-9 0,-13 4 0,13 5 0,-11 13 0,0-15 0,0 15 0,0 0 0,-3-22 0,3 22 0,0 0 0,0 0 0,0 0 0,0 0 0,-28 40 0,27-15 0,-4-12 0,5-13 0,14 26 0,3 21 0,4-25 0,2-1 0,11 40 0,-14-54 0,-6 40 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7:34.85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32 56,'11'-3'131,"-1"0"-3,7-2-21,11 3 10,6 0-11,12-3-13,0 3-6,3-3-9,-3 1-7,-2 4-9,4 0-18,-2 4-4,-5-3-17,1 5-26,-2-4-31,-7 1-31,0 1-33,-4-3-60,3 5-170,-14-2 76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7:35.36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13 42,'59'1'76,"17"-1"-20,-19 0-24,18-4-29,-16 4-39,16-8-37,-18 6 18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7:36.2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-2 111 11,'0'-11'121,"3"3"-9,0-2-13,1 2 23,-1-2 3,2 2-9,3-1-10,2-2-13,-3 4-6,3-4 0,-2 4-2,-2 2-13,-1-1-13,-2 5-4,-3 1-9,0 0-7,17 11-2,-14 3-3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7:36.78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15 0 103,'0'0'103,"0"0"-9,0 0-14,0 0-6,0 0-8,31 15-9,-19 2-1,8 2 8,0 15-12,0-1 1,-5 4 1,4 6-7,-6-2 0,0 6-15,-4 1-1,-8-1 12,-2 0-9,-1 3-4,-8 2-1,-1 0-5,-6-2-1,-4 20-3,-6-4 2,6-20 0,1 2-4,5-1-27,-4-6-10,10-5-23,3-10-47,0 1-98,1-9-202,5-5 89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09:19.9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C89D69B-C069-4040-908A-B70E6D0D0485}" emma:medium="tactile" emma:mode="ink">
          <msink:context xmlns:msink="http://schemas.microsoft.com/ink/2010/main" type="writingRegion" rotatedBoundingBox="6691,6432 10792,6710 10733,7585 6631,7307"/>
        </emma:interpretation>
      </emma:emma>
    </inkml:annotationXML>
    <inkml:traceGroup>
      <inkml:annotationXML>
        <emma:emma xmlns:emma="http://www.w3.org/2003/04/emma" version="1.0">
          <emma:interpretation id="{068270D8-6D58-43AB-A81A-503672B4441C}" emma:medium="tactile" emma:mode="ink">
            <msink:context xmlns:msink="http://schemas.microsoft.com/ink/2010/main" type="paragraph" rotatedBoundingBox="6691,6432 10792,6710 10733,7585 6631,73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5BDACB-43B6-493B-9E2F-C6CBA5C06925}" emma:medium="tactile" emma:mode="ink">
              <msink:context xmlns:msink="http://schemas.microsoft.com/ink/2010/main" type="line" rotatedBoundingBox="6691,6432 10792,6710 10733,7585 6631,7307"/>
            </emma:interpretation>
          </emma:emma>
        </inkml:annotationXML>
        <inkml:traceGroup>
          <inkml:annotationXML>
            <emma:emma xmlns:emma="http://www.w3.org/2003/04/emma" version="1.0">
              <emma:interpretation id="{68FACC23-65DC-4C54-A689-8F01B539F29B}" emma:medium="tactile" emma:mode="ink">
                <msink:context xmlns:msink="http://schemas.microsoft.com/ink/2010/main" type="inkWord" rotatedBoundingBox="6691,6432 10792,6710 10733,7585 6631,7307"/>
              </emma:interpretation>
              <emma:one-of disjunction-type="recognition" id="oneOf0">
                <emma:interpretation id="interp0" emma:lang="en-IN" emma:confidence="0">
                  <emma:literal>kinematics</emma:literal>
                </emma:interpretation>
                <emma:interpretation id="interp1" emma:lang="en-IN" emma:confidence="0">
                  <emma:literal>kinem atios</emma:literal>
                </emma:interpretation>
                <emma:interpretation id="interp2" emma:lang="en-IN" emma:confidence="0">
                  <emma:literal>kinem atics</emma:literal>
                </emma:interpretation>
                <emma:interpretation id="interp3" emma:lang="en-IN" emma:confidence="0">
                  <emma:literal>kinem aties</emma:literal>
                </emma:interpretation>
                <emma:interpretation id="interp4" emma:lang="en-IN" emma:confidence="0">
                  <emma:literal>kinematic</emma:literal>
                </emma:interpretation>
              </emma:one-of>
            </emma:emma>
          </inkml:annotationXML>
          <inkml:trace contextRef="#ctx0" brushRef="#br0">110 78 80,'0'-9'79,"0"9"3,3-9-6,-3 1-7,3 1-5,-1 4-9,1-4 9,-3 1 0,0 6 5,3-9 7,-3 2 2,0 7 0,3-7-4,-3 7-3,0-7 3,0 7-6,0 0-9,0 0-1,0 0-13,0 0-2,0 0-1,0 0-8,0 0-4,0 25-2,-3-7-3,0 2-4,0 5 0,1 5-2,-4-1 3,3 8-1,-2 1-9,-4-2 4,1 3 1,2-2 16,0-9-1,0 1-1,-2 7 2,2-10-5,5 3-3,-5-1-1,-2 1-2,3-2-4,-1-4-1,3-3-1,-2 3-2,4-6-3,-5-2-1,3-5 1,0 5-2,1-5 1,2 2-3,-5-5 1,10-1 5,-10 0 15,5-6 14,0 0 11,-1 11 10,1-11-2,0 0-5,0 0-8,0 0-5,0 0-2,0 0-6,11-27-2,-8 18-2,3-3-4,0-7 0,3 2-4,0 1-4,5-8 1,-3 2-2,7-2-3,-4 2-3,3-13-1,2-1 0,-3 4 0,4-1-3,2-3-2,-2 4 2,-6 6 0,3 1-9,-4 7 3,3-3-7,2 3-11,-4 8-16,0 2-20,0 0-25,-1 2-21,0 3-35,5 2-25,-4 0-27,0 1-167,-5 2-381,2 0 169</inkml:trace>
          <inkml:trace contextRef="#ctx0" brushRef="#br0" timeOffset="398.7842">178 421 61,'0'0'114,"-4"10"-12,4-4-13,4 2-6,-4 2-12,4 0-4,-2 5-3,4 4-4,0-3-6,0 2-10,2 1 0,4 3-1,-7-1 26,5 3-6,-3-10-5,0 0-15,-1 1 7,2-4-10,-2 1 2,3-2-3,-2-1-8,-1 0-4,0-1 7,2-5-8,4 2-2,-6-4 3,2 0 1,4-2-11,-4 2-2,5-8 4,-2 0-11,3-6 4,-2-1-9,2-10 0,-3 0-6,3 2 10,-4-3-5,0 0 4,-1 3-4,-3 1-3,-1 9 3,-1-2 6,-1 5-6,0 0 12,0 2 0,-1 1-2,-1 1-5,-1 5 2,5-3 4,-5 3-8,0 0 44,2 15 2,-2-5-4,0 4-3,-2 4-3,-1-4-4,0 12-2,1-4-2,-1 3-5,2 2-5,-1-2 2,-1 4-5,-1 0-38,-6 1-61,4-5-60,-2 0-173,-2-4-338,1-3 150</inkml:trace>
          <inkml:trace contextRef="#ctx0" brushRef="#br0" timeOffset="957.6783">537 399 163,'3'9'185,"5"0"-21,-2 1-15,1 5-11,4 1-18,-8 0-12,3 9-7,0-1-16,-1 1 4,-5 0-17,0 11-3,-5 0-9,-1-8-5,0 3-4,-2-4-8,-1 13-2,2-19-3,2-2-7,-1-1-4,3 0-5,-3-4 0,1-4-2,4-1 2,-4 0-4,5-4 3,0 1-3,0-6 9,3 5-4,-3-5 1,0 0 1,17-11-1,-5-1-1,3-3-2,5-4-3,7-8-4,-6-9 0,4 4 1,2 0 2,-5-2 12,4 3 6,-12 8 1,-1 3 12,-2 8 6,-2-2-4,1 1 4,-4 5 12,-2 1-3,4 0-7,-6 3-7,2 0-1,-1-2-10,-3 6 2,6-5-9,-6 5-1,0 0-4,19 12-3,-15-5-1,7 4-4,3 3-1,0 8-2,4-1 2,-2 0-6,5-2 2,-2-1-4,0 3 1,-3 2-4,2-5 0,-9-5-20,4 1-40,-7-3-35,-2 0-44,3-3-44,-4-1-45,1 0-180,-4-7-435,0 0 193</inkml:trace>
          <inkml:trace contextRef="#ctx0" brushRef="#br0" timeOffset="1804.2793">1194 662 95,'0'0'119,"12"-6"-13,-3 2-5,2-1 4,0-2-12,0 1-8,1-2-2,-3 2-9,-1-1 2,2 0 5,-2 0 10,-2 2 2,-4-1 3,4-1 11,-4 0 1,2-1-14,-8 0-5,2 1 5,-4 1-9,4-2 2,-4-2-7,-2 3-5,-2-4-7,2 7-7,0-2-8,-2 2-4,0 1-7,4-2-5,-1 1-2,7 4-6,-16 1-3,10 7-2,0-1 1,-2 0-5,4 10-3,2-3-2,-2-2-1,0 5-1,1 0-3,6 2 1,2 2-2,0-3 2,5 6-2,4-4-2,-3 0 0,1-4 2,2-2-1,0-1 2,4-6-4,-2-2 0,2 0-1,2-5-2,2 0 0,-6-9 3,1 6-2,0-8 2,-3-2-2,0 1 1,-6-7 0,4 4-3,0-6 3,-4 4-2,3-6-5,-7 9 9,5 0-13,-7 3 1,4-2-1,-4 5 4,2 1-5,-1 0-1,2-1 5,1 8-2,-6 0 0,8-3-1,-8 3 4,13 3 0,-6 5-3,0-4 1,1 3 0,0 0 0,-2 3 1,0-2 2,-1 3-1,2-1 1,-5 4-2,4 0 0,0-7 3,-4 2-2,-2 2 5,0 1-2,4-3-1,-4 0 0,0-2-2,0 1 2,3-3 1,-1 6-2,-2-11 2,9 2 0,-4-1-3,-5-1 2,15-3 1,-7-2 3,-2-5-1,1 3 0,1 0-1,-2 2 2,0-4-2,-1 1-2,1 1 1,0 0 1,-3-2-1,2 3-1,-2 2 3,3-2-1,-3 2 0,-1-1-1,-2 5-3,6-6 3,-6 6-6,6-1 5,-6 1-2,0 0 1,20 5 0,-12-3-2,2-1 2,4 7 1,-5-2-3,2 2 3,-3-4-1,0 9-1,1-3-1,0-1 3,-4 0 0,1-1 0,0 4 2,-5-5-1,4-1 0,-3-1 1,-2 2-4,4-1 4,-4-6-2,0 0 12,2 5 0,-2-5-2,0 0-2,0 0 3,4-17-5,-2 10 0,-1-2 3,4-1-4,-2-5-2,2 5 3,1-3 2,6-4-5,-4 3-1,4 2 4,-3-2 0,0 3 1,2-2-4,1 6-4,-5 0 4,0 0-4,-1 3 3,2 3-4,-2-2 4,-6 3-4,14 4 1,-9 2 2,4 2 0,-3 0 3,2 5-5,-2 2 4,8 2-2,-5-2-4,0 9 3,2 1-22,-2-10-29,3 8-53,2-3-48,1-1-46,-2-6-192,-2-1-421,2-1 188</inkml:trace>
          <inkml:trace contextRef="#ctx0" brushRef="#br0" timeOffset="2412.7105">2552 620 150,'-6'-4'187,"6"4"-20,-4-4-8,4 4-17,0 0-13,-9-3-12,9 3-17,-16 3-13,5-2-5,2 2-4,-2 1-9,2 2-13,-1 2-5,-4-1-1,3 1-6,-1 3-6,1-4-5,3 7 0,2-5-12,2-2 5,4 1-5,-4 0 1,4 1-4,4-2 2,0 4-2,2-3-1,2-3-2,3 4 0,-2-4-8,2-1 0,-2-3-3,3 0 2,-3-1-2,1-2 5,-3-4-6,-1 1-3,2-2 0,-5 0 4,0-4 0,0 4-1,-3 1 3,3-6 0,-1 6-4,-2 0 6,1 0 0,-1 6-3,0-7 3,0 7-5,2-7-4,-2 7 1,3-5-1,-3 5-3,0 0 3,0 0 0,0 0-2,14 14 7,-8-9-1,2 6-2,1-1-2,8 0 0,-3 2 2,9 1 4,3 6-5,0-8-2,1-2 7,4-4-1,-3 2-2,-1-1 1,-7-1-3,0-5 7,-1-4-5,-2 1 3,-1-8 1,-5-1 14,0-1 13,-5-5 0,0-3-1,-10-8 2,2 4-4,1-2 0,-6-8-1,-5 7 9,4 2 1,-2-5-6,1 6 3,-2 0-3,6 6 6,-4 5 22,6-3 1,-2 4-1,-1 1-6,5 4-7,-4 0-3,3 5-7,1-4-6,1 7-4,0 0 0,0 0-2,0 0-2,9 18-2,0-4-6,-4 2 1,4 4-6,-4 1 2,1 8 0,2-3-1,-2 3-1,-3-1 0,0 8-3,-3-7-1,0 10 1,0-10-1,-2 2-4,1-5-23,-2-1-39,1-3-41,-2-4-51,2-2-42,2-4-26,-1-5-195,-1 0-447,2-1 198</inkml:trace>
          <inkml:trace contextRef="#ctx0" brushRef="#br0" timeOffset="2715.9254">2812 670 59,'0'0'153,"0"0"-13,0 0-8,0 0-11,0 0-12,0 0-12,0 0-6,43-3-15,-17 2-1,0 1-12,5-1-5,-2 1-2,3-3-12,0-1 1,10-5-3,-10 7-8,-1-4-5,0 3 7,-5-2-7,-8 3 13,-7 2 13,3 0 5,-7-1 1,4 1-8,-11 0 8,14 0-10,-14 0-4,1 7 6,2-3-5,-3 3-2,-3 3 19,2-2-4,-5 7-7,0-1-4,-1 1-7,3-1-3,-1 3-5,5-3-4,-6 3-6,2-4 1,2 0-1,-3 1-2,4-2-13,1-1-37,-2-4-40,2 0-42,0-7-41,6 5-58,-6-5-125,0 0-359,17-12 159</inkml:trace>
          <inkml:trace contextRef="#ctx0" brushRef="#br0" timeOffset="3353.8775">3627 615 180,'-24'5'264,"-4"2"-21,8 3-22,-5-5-23,9 1-19,-3 4-20,4-1-13,1 2-12,3 3-17,2-1-10,9 4-13,0 2-8,2 5-9,4-10-7,3 12-5,5 1-9,6-5-8,-3 3-17,-1-7-20,4 2-22,-1-1-9,-8-9 8,2 2 0,1-2-1,-2-7 5,-1-2 0,3-2 6,0-5-3,-3-8 0,4 2 3,3-8-2,1 4-1,-4-7-3,10-10 4,2 0 0,2 8 1,-1-9-1,-8 10 4,11-3 0,-13 8 4,5-3 0,-1 1 18,-2 2 19,0 2-5,0-1-1,-4 4-3,-2 3-5,0 0 4,-6 4 12,1 0 2,-1 0-4,-2 3-2,-3 0 4,-2-2 1,-1 6 4,7-8-7,-7 8-7,0 0 1,-11-8-7,11 8 0,-14-2-3,3 2-3,11 0-3,-20 2-3,8-2-2,12 0-3,-9 4 0,3-1-5,0 6-3,2-2 9,0 0-4,-1 6-6,5 1 2,0 2 1,6 1-5,-1 7 6,0 2 0,-1 0-4,1 4 1,2 4-3,0-3 3,-3-1-2,1 6 0,-1-10 2,1 5 1,0-4 1,1 4-3,0-5-1,-1 1-1,2-4 2,-5-7 0,-2-1-3,3-5 1,-2-1-2,-1-2 5,-1 0-2,-4-3 0,5-4-13,-18 0-17,2-2-40,-10-1-36,-4-3-30,-1 2-21,-9 0-37,-3-2-35,11 2-161,3 3-421,-4-1 187</inkml:trace>
        </inkml:traceGroup>
      </inkml:traceGroup>
    </inkml:traceGroup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7:36.9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91,'78'7'95,"5"3"-5,9 1-5,3-3-7,-3 3-18,7-2 1,-3-4-21,-1 3-24,-6-1-45,-7-2-70,-1-3-105,-21-2 47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8:36.976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Group>
    <inkml:annotationXML>
      <emma:emma xmlns:emma="http://www.w3.org/2003/04/emma" version="1.0">
        <emma:interpretation id="{28F0CB69-9DB9-4FEC-8BB3-C485D538FB4B}" emma:medium="tactile" emma:mode="ink">
          <msink:context xmlns:msink="http://schemas.microsoft.com/ink/2010/main" type="writingRegion" rotatedBoundingBox="2375,3286 31601,4322 31535,6189 2309,5153"/>
        </emma:interpretation>
      </emma:emma>
    </inkml:annotationXML>
    <inkml:traceGroup>
      <inkml:annotationXML>
        <emma:emma xmlns:emma="http://www.w3.org/2003/04/emma" version="1.0">
          <emma:interpretation id="{CB5BFD1E-DEC9-4B96-8DFB-558EA0648F28}" emma:medium="tactile" emma:mode="ink">
            <msink:context xmlns:msink="http://schemas.microsoft.com/ink/2010/main" type="paragraph" rotatedBoundingBox="2375,3286 31601,4322 31535,6189 2309,51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8F905D-9AE1-44D6-BB6D-15B03D85472A}" emma:medium="tactile" emma:mode="ink">
              <msink:context xmlns:msink="http://schemas.microsoft.com/ink/2010/main" type="line" rotatedBoundingBox="2375,3286 31601,4322 31535,6189 2309,5153"/>
            </emma:interpretation>
          </emma:emma>
        </inkml:annotationXML>
        <inkml:traceGroup>
          <inkml:annotationXML>
            <emma:emma xmlns:emma="http://www.w3.org/2003/04/emma" version="1.0">
              <emma:interpretation id="{80B064E6-D51E-4FAC-9A82-33B19D8D6D54}" emma:medium="tactile" emma:mode="ink">
                <msink:context xmlns:msink="http://schemas.microsoft.com/ink/2010/main" type="inkWord" rotatedBoundingBox="2363,3633 7227,3805 7188,4909 2324,4737">
                  <msink:destinationLink direction="with" ref="{899CEDF1-DBA9-4062-BFD0-61F4B4D6F264}"/>
                </msink:context>
              </emma:interpretation>
              <emma:one-of disjunction-type="recognition" id="oneOf0">
                <emma:interpretation id="interp0" emma:lang="en-IN" emma:confidence="0">
                  <emma:literal>Position:</emma:literal>
                </emma:interpretation>
                <emma:interpretation id="interp1" emma:lang="en-IN" emma:confidence="0">
                  <emma:literal>Positions:</emma:literal>
                </emma:interpretation>
                <emma:interpretation id="interp2" emma:lang="en-IN" emma:confidence="0">
                  <emma:literal>Position.</emma:literal>
                </emma:interpretation>
                <emma:interpretation id="interp3" emma:lang="en-IN" emma:confidence="0">
                  <emma:literal>Positions.</emma:literal>
                </emma:interpretation>
                <emma:interpretation id="interp4" emma:lang="en-IN" emma:confidence="0">
                  <emma:literal>Position,</emma:literal>
                </emma:interpretation>
              </emma:one-of>
            </emma:emma>
          </inkml:annotationXML>
          <inkml:trace contextRef="#ctx0" brushRef="#br0">0-1 5,'27'0'93,"1"-1"-13,-2 2 4,2 3 8,-4-2-16,2 7-7,-1 2 6,-3 3-5,-3 2-13,1-1 8,-6 4-1,0 6-5,-3 0 4,-7-1-5,3 3-4,-1-2-11,-6 0 6,-3 0-5,-2 0-4,-4-7-8,4 1 3,-6-3-5,2-1 1,-3-4-5,-2 3 5,0-2-1,-6-5-12,2 4 6,-5-2 0,-3-4 3,7 0-13,-2-3-11,-5 0-40,7-2-47,6-4-157,-1-2-261,2 0 116</inkml:trace>
          <inkml:trace contextRef="#ctx0" brushRef="#br0" timeOffset="-436.3924">-100-30 15,'0'0'61,"0"0"-10,0 0 4,5-9-4,-5 9-3,0 0-9,0 0 1,0 0 0,0 0-4,0-7 3,0 7-6,0 0-4,0 0 3,0 0 1,0 0-6,0 0 0,0 0-2,0 0 0,0 0-5,0 0-3,0 0 4,0 0 9,0 0-1,0 0-7,0 0-4,0 0-8,0 0 3,0 0-6,0 0 3,0 0 1,0 0 3,1 19 2,-1-12-6,-1 1-6,2 4 0,-2 2 4,1 4-2,0 0 0,-5 7 7,4 5-6,1-4 23,-7 11-1,6-3-5,-4-6-3,4 3 3,-4-2-2,4 0-9,-7 2 3,3-5 3,-2 0-10,2 4 7,-3-5-5,2 1 4,2-2-2,-1-7-2,0-2-4,2 4-11,-1-3 9,1-1 5,-2-2-3,4 0 5,1-4-6,-3 1 9,-1-4-3,4 1 3,-1-2-41,2 3-31,-1-8-29,-1 5-113,1-5-215,0 0 95</inkml:trace>
          <inkml:trace contextRef="#ctx0" brushRef="#br0" timeOffset="483.8424">465 458 33,'-17'12'81,"3"-5"-13,0 5 0,5 1-13,0-1-9,0 5-1,1-8 6,5 8-2,3 0-5,5-7 3,1 8-1,4-6 9,4-2 4,8 5-9,-1-4-5,7-1-1,0-6 1,-2 3 4,6-3-5,-6-4-2,-8-1 5,2-1 0,-3-3 18,-6 2-2,0-4-8,-5-3-3,0-3-9,-3-1 2,-3-4-7,-3 0-2,3-1-5,-6 4-8,0-3 0,-2-1-1,2 1-3,3 5-5,-5-3-2,2 2 4,1 7-5,-4-6-1,5 6 6,-1 0-16,3 2-31,-1 1-24,3 4-34,-3-8-7,3 8-2,0 0-9,17 0-9,-17 0-78,26 1-210,-7 2 93</inkml:trace>
          <inkml:trace contextRef="#ctx0" brushRef="#br0" timeOffset="794.0617">1117 318 84,'3'-9'115,"0"-3"7,2 5-7,-5-3-4,0 2-7,-2 1-23,-1 1 5,2-3-9,-5 4-8,2-3-6,1 5-3,0-2-5,3 5-9,-6-6-1,6 6-12,0 0 5,-20 11-3,14-8-10,-2 7-1,4 1-3,-4-1-3,5 6 3,0-3-2,1 5 0,1-3-9,2 3 4,1 2-1,1-4-2,3 1-1,-3 2-11,2-3 18,-2-1-9,3 2 0,-1-2 4,-2 0-7,1 1-1,-1 1 2,4-8-4,-4 7 0,-2-7-2,1 3 6,-1-5 0,-1 4-3,3 0 3,-7-3-4,2 0 4,-2 2-6,-4-3 8,0 0-5,-1-1-4,-5 2-1,-1-3-6,0-3-26,-2 2-25,4-4-37,-4-3-17,4 2-110,2-2-241,8-5 107</inkml:trace>
          <inkml:trace contextRef="#ctx0" brushRef="#br0" timeOffset="991.2025">1467 391 118,'0'0'135,"0"0"-7,0 0-17,0 0-12,8 7-11,-8-3-7,0 5 0,0 2-16,0 1-3,-3 2-9,1 3-7,0 1 2,-4 6-4,2 1-12,1 0 3,-8 1-5,5 0-3,-2 3-12,0-3-55,1-1-22,-2-3-47,-2 3-73,3-8-196,0 5 87</inkml:trace>
          <inkml:trace contextRef="#ctx0" brushRef="#br0" timeOffset="1578.9503">1659 513 56,'6'-6'123,"3"1"-10,10-2-11,-3 3-2,4 1-15,10-2-8,2-1-7,8-1-4,1 3-11,2-3-4,-1-1-6,0 7-4,-3-4-7,-7 3 0,-4 0-2,-2 1-13,-6 1 6,-5-2-3,-3 4-4,1-4 3,-6 2-3,1 2-2,-8-2 1,12 3 7,-12-3-3,5 7-2,-2-5-3,-3 4 2,0 2 4,0 1 23,-6 0-2,4 2-1,-2 3-6,2 1-5,-4 0-8,0-2-5,4 2 12,-5 2-7,0 1-6,1-5-4,2 3 5,1-1-3,3-4-38,-5-1-42,5-2-44,-1 2-42,-4-5-77,3-2-247,2-3 109</inkml:trace>
          <inkml:trace contextRef="#ctx0" brushRef="#br0" timeOffset="1282.2343">1783-64 149,'2'-5'166,"1"1"-12,-3 4-18,1-6-9,-1 6-19,0 0-13,8-1-6,-8 1-10,12 8-11,-9-1-3,3 3-7,5 1-4,-3 4-3,1 0-6,2 2 0,-2 5 6,3 8 7,1-4-7,-9 4-2,5 8-5,-7 1 0,2 2-4,-8-2 3,2 1-4,-1-5-8,0 2-1,-4-9-6,0-4 4,1 2-2,0-1 1,-2 0-4,2-1-2,0 1-3,3-7-4,-3-3 0,0 2 0,0-2-26,1 2-37,-4-7-47,4 1-33,-4-3-43,-2-1-115,4 0-311,-3-1 138</inkml:trace>
          <inkml:trace contextRef="#ctx0" brushRef="#br0" timeOffset="2271.0336">2429 391 104,'-23'11'102,"9"3"-21,-3 2 0,4-3-13,2 1-6,-1 10 0,2-1-11,4-2-5,0 4-3,3-2-1,0-1-16,1-2 12,2-2-9,2-4-2,3 1-3,-5-5-1,4 1-5,-4-3-2,3-1 21,-1-3 2,-2-4 18,9 0 5,-9 0 7,15-11-1,-5 6-15,2-9 20,2 3-10,1-9-5,3-1-6,4 1-4,6-8-3,4-1 0,-9 8-6,7-3-12,-7 7-3,-6 4 4,5 0-6,-5 4-5,0 2-2,-2 2 1,3-1-2,-2 2-4,-1 3 2,3 1-8,-4 1 1,0 3 0,0 2-4,-2 3 5,-6-2 2,8 6-5,-6-2-2,-2 4 3,0 1 1,-3-3-3,2 6-5,1 0 6,2 0-1,-7-4-2,4 2 2,2 1 1,-5-3-2,4-5-1,0 1 2,0-3 9,-4-1 4,2-3 8,-4-4 1,11 0-3,-11 0-4,17-11 5,-12 3-1,4-8-1,-4 1-4,1-2 0,4-8-1,3 2-2,-6-5-2,7 3-2,2 0 2,-3 4 0,3-2-5,4 4 1,1 4 0,2 2 4,5 5 3,-8 4 6,3 4-2,1 1-5,-2 7 3,4-2-2,-5 9-2,-1 3 0,0 0-2,-4 6-4,-3 2 2,-5 3 3,0-2-4,-8 3 1,-2-3-2,-4 1-12,-8 7-38,-6-3-25,-3 0-43,3-11-45,-13 6-191,2-2-376,-1-5 167</inkml:trace>
          <inkml:trace contextRef="#ctx0" brushRef="#br0" timeOffset="3406.3372">4677 527 55,'0'0'133,"0"0"-26,0 0-31,0 0-29,0 0-47,0 0-70,-18 12-75,15-6 32</inkml:trace>
          <inkml:trace contextRef="#ctx0" brushRef="#br0" timeOffset="3546.4365">4559 1111 188,'8'5'194,"-2"-2"-16,-3 2-18,-3-5-19,0 0-45,0 0-85,0 0-107,11-13-50,-20 0-157,-7-8 69</inkml:trace>
        </inkml:traceGroup>
        <inkml:traceGroup>
          <inkml:annotationXML>
            <emma:emma xmlns:emma="http://www.w3.org/2003/04/emma" version="1.0">
              <emma:interpretation id="{C7D6180A-CB29-479C-8347-F5532F9F7CBC}" emma:medium="tactile" emma:mode="ink">
                <msink:context xmlns:msink="http://schemas.microsoft.com/ink/2010/main" type="inkWord" rotatedBoundingBox="9293,3740 13580,3891 13551,4719 9264,4567"/>
              </emma:interpretation>
              <emma:one-of disjunction-type="recognition" id="oneOf1">
                <emma:interpretation id="interp5" emma:lang="en-IN" emma:confidence="0">
                  <emma:literal>location</emma:literal>
                </emma:interpretation>
                <emma:interpretation id="interp6" emma:lang="en-IN" emma:confidence="0">
                  <emma:literal>Ioannon</emma:literal>
                </emma:interpretation>
                <emma:interpretation id="interp7" emma:lang="en-IN" emma:confidence="0">
                  <emma:literal>treason</emma:literal>
                </emma:interpretation>
                <emma:interpretation id="interp8" emma:lang="en-IN" emma:confidence="0">
                  <emma:literal>Inaction</emma:literal>
                </emma:interpretation>
                <emma:interpretation id="interp9" emma:lang="en-IN" emma:confidence="0">
                  <emma:literal>inaction</emma:literal>
                </emma:interpretation>
              </emma:one-of>
            </emma:emma>
          </inkml:annotationXML>
          <inkml:trace contextRef="#ctx0" brushRef="#br0" timeOffset="9015.9323">6761-43 38,'0'0'133,"0"0"6,0 0-9,0 0-27,0 0 1,0 0-15,0 0-10,0 0-2,0 0-12,0 0-5,0 0-14,0 0 1,10 21 1,-9-4 32,-1 5-8,6 4 2,0 12 8,-6 5 18,0 1 6,0-1-8,-6 4-7,3-3-10,0-3-7,2 0-8,-6-2-9,1-3 0,5 3-7,-4-3-2,4 5-5,1-16-3,0-1-1,6 1-6,-6 1-7,4-2-4,-1-5-24,-3-1-59,4 2-65,-1-9-57,-3 1-172,4-5-383,-4-7 170</inkml:trace>
          <inkml:trace contextRef="#ctx0" brushRef="#br0" timeOffset="10009.7782">7225 489 33,'-6'17'106,"1"-9"-9,0 5-3,4-1-14,2 1-4,4 0-6,3 3-6,6-5-6,-4 3-9,9-6 0,-1 0 2,2 1-7,3-2-1,-3-5 0,0 0-15,0-1-3,-3-2 9,0-2 12,-8-2-14,2-2 2,-4-5 17,-1-1 1,-2-5-14,-8 1 0,-2-9 0,-1 3-9,-7-2 2,0 2 5,0-2-8,-1 2 0,-4 1-2,6 2-3,-6 1-3,4 2 2,1 6-8,2-4 4,4 9-6,2-1 0,-2 0-7,4 2-16,-1 2-5,5 3-4,0 0-1,0 0-19,0 0-19,0 0-15,32 4-5,-13 4-10,4-2-9,7-2-5,-5 2 8,6-1-67,-7 1 139,9 1-109,-7-3 116,3 0-40,-2-1 16,-5-2 15,-2 1 21,0-2 20,-2 0 19,-4-2 13,-2 2 15,-3-4-6,2 3 5,-6-1-7,-5 2 26,9-5-16,-7 2 0,-2 3 5,6-4 10,-6 4 2,6-6 5,-6 6-6,0-5-5,0 5-6,0 0-12,0 0-4,4-2-1,-4 2-7,0 0-9,0 0 0,0 0-8,0 0 4,0 0-10,0 0-1,0 0 0,0 0-2,0 0-3,-7 18 0,7-18-1,-6 7-12,6-4 6,-3 3-1,3-6 0,0 8 0,0-8-2,0 8 0,0-8 0,3 6-1,-3-6 0,0 7-3,0-7 5,0 0-5,3 5 3,-3-5-3,0 0-1,0 0 2,0 0-2,0 0 3,0 0-2,0 0-3,20-8 4,-14 4 2,-2 0-4,-1 1 0,4-1 4,-3 1-1,-4 3-6,6-6 1,-3 2 4,-3 4 0,5-5 1,-5 5-6,6-3 2,-6 3-3,0 0-1,0 0 1,17 0-4,-8 0-11,-9 0-15,25 3-5,-8-3 3,1 1-5,2 2-3,5-2 2,1 1 4,-5 0 5,5 0 0,5-1 3,-7 3 0,-5-4 8,1 2-6,-3-2 15,-3 0 0,-1 1 5,-3 2 7,-4-3 13,-6 0 7,14-3-5,-14 3-3,4-3 0,-4 3 3,0 0-3,5-7 2,-5 7-2,0 0 10,-9-9-1,9 9-6,-10-2-1,10 2-6,-20 2 5,11 2-6,-3 1 3,-8 4-3,9-1-1,-6 6 0,0-2 3,-3 4-1,1-1 2,3 4-6,2-6-2,-3 5 3,8-1-1,2-1 4,0 2-5,-3-4 1,8 3 2,1 2 2,-2-6-6,7 3-3,4-2 1,4-2 2,2-2-3,12 4-23,8-7-27,4-2-23,10 1-22,4-2-40,3-8-16,0 2-116,-1-3-288,3-2 128</inkml:trace>
          <inkml:trace contextRef="#ctx0" brushRef="#br0" timeOffset="10560.5039">8802 443 2,'5'-3'135,"-5"3"4,-6-13-6,3 11 0,3 2-9,-11-5-16,2 1 6,-2 3-6,3-1 3,-1-2-8,-5 4-5,5-1-8,9 1-7,-18 1-13,6 1-5,4 2-7,-6 3-7,5-3-3,-5 6-4,3-1-7,5-2-5,-2 4 0,4-4-6,-1 7-2,4-3-6,1 2 1,1-3-1,4-1-5,1 3 6,6-5-22,-4 5-5,4-5-12,2 2-14,-3-6-6,6 2 7,-4-5-1,-2 1 6,3-3-2,-5-2 0,2 2 5,-2-3-1,-4 0 5,4-1-2,-4 3 3,-5-7 2,6 5 2,-2 3 2,-2-5 7,-1 2-2,-1 5-5,0-7 0,0 7 8,5-6-4,-5 6 0,0 0-6,0 0 11,0 0-2,0 0-4,12 13-2,-9-6 9,3-1-6,1 4 11,3-1-7,6-1 3,5 6-2,7-5 8,1 1-2,14 3-1,-2-5 9,1-5-11,2 0 3,-10-3-1,-2-3-1,10-1 8,-13-3 3,-1-4 3,1-2-1,-11-6 9,2-1 4,-3-6 9,-9-3-5,4-11 6,-1 1 2,-8-5 12,1 2-1,1-1-6,-10 3-4,5 4 2,-4 7 39,1 8-3,0-3 7,-1 7 5,4 2 3,-1 3 6,-2 1-15,3 4-7,0 0-9,-3 0-3,0 3-10,3 4-8,0 0-1,0 0-3,-6 25 1,6-7-11,0 9-3,0 10 0,0 4-3,3-1-5,3 2 2,-3 1-4,0 0 0,-2-1-6,3-5-4,-1 2 1,0-10-18,-3 1-32,0 1-31,0-5-24,4-2-23,-4-3-25,5-5-19,-4 0-16,-1-8-22,4 0-158,-4-4-390,3-2 173</inkml:trace>
          <inkml:trace contextRef="#ctx0" brushRef="#br0" timeOffset="10830.5173">9415 409 102,'7'-1'162,"1"-5"-4,6 4-9,6 0 3,-2-3-14,8-2 2,3 4-10,1-1 2,2 0-10,0 1-8,2 3-8,0-3-10,4 6-8,-10-2-10,-8 1-9,4 3-5,-7 1-5,0 1-10,-6 2 0,1 2-6,-1-1-3,-8 5-8,3-3 2,-5 6-4,2-3-4,-3 2-1,0 1-6,-3 2-3,0-6-25,-1 1-31,2 2-17,1-5-40,1-1-48,-3-4-48,1-1-121,2-6-340,0 0 151</inkml:trace>
          <inkml:trace contextRef="#ctx0" brushRef="#br0" timeOffset="11391.013">10188 365 46,'0'0'170,"0"0"-6,-23 1-18,15-1 0,8 0-16,-18 3-12,9 1-6,-5 2-13,-3 1-14,3 0-3,-1 2-8,1 2-8,2 1-6,1 1-7,2-1-5,-2 1-4,5-1-6,3 1-3,3-6-4,3 6-5,3-6 3,3 5-7,7-7 0,-2 1-4,4-5-1,3 1-2,-1-3 1,0 0-2,-4-6-3,4-5 4,-2 5-2,-4-6-7,-2 1 2,2-1 0,-3 3 0,1-3 1,-1 6-7,-4 0 0,0-1 4,-1 3-4,-5 0-2,5 0-4,1 3 8,-7 2-5,10-2-1,-10 2 4,8 5-13,1-1 11,-6 2 0,-1 2 4,4 3-1,-3-1-3,0 5 1,0-2 6,2 2-9,-5 0 6,9-1-1,-6-1-6,2 3 0,4-5 1,-8-1 2,5-4 2,1 1 1,-1-5 1,3 1 2,-9-3 0,15-3-2,-6 0 4,-1-3 0,3 0 1,3-4 4,-4 1 0,4-4-5,5 2-2,-4-3-1,2 3 4,0 0-2,7 1-7,1-2 4,1 6 3,-5-1-3,-1 2 2,0 2-2,0 0 0,0 3-4,-4 5 1,7 1 2,-5 1-2,0-1-3,7 7 5,-10-2 0,7 3 2,-4 5 1,2-2-16,-6-3-15,1 3-22,-1-2-43,2-3-33,-3 2-44,1-1-119,6 1-309,2 0 136</inkml:trace>
        </inkml:traceGroup>
        <inkml:traceGroup>
          <inkml:annotationXML>
            <emma:emma xmlns:emma="http://www.w3.org/2003/04/emma" version="1.0">
              <emma:interpretation id="{0AC2529C-D36E-4D36-85CB-A13D478FF0B8}" emma:medium="tactile" emma:mode="ink">
                <msink:context xmlns:msink="http://schemas.microsoft.com/ink/2010/main" type="inkWord" rotatedBoundingBox="14736,3876 15587,3906 15526,5622 14675,5592"/>
              </emma:interpretation>
              <emma:one-of disjunction-type="recognition" id="oneOf2">
                <emma:interpretation id="interp10" emma:lang="en-IN" emma:confidence="0">
                  <emma:literal>of</emma:literal>
                </emma:interpretation>
                <emma:interpretation id="interp11" emma:lang="en-IN" emma:confidence="0">
                  <emma:literal>f</emma:literal>
                </emma:interpretation>
                <emma:interpretation id="interp12" emma:lang="en-IN" emma:confidence="0">
                  <emma:literal>if</emma:literal>
                </emma:interpretation>
                <emma:interpretation id="interp13" emma:lang="en-IN" emma:confidence="0">
                  <emma:literal>F</emma:literal>
                </emma:interpretation>
                <emma:interpretation id="interp14" emma:lang="en-IN" emma:confidence="0">
                  <emma:literal>,</emma:literal>
                </emma:interpretation>
              </emma:one-of>
            </emma:emma>
          </inkml:annotationXML>
          <inkml:trace contextRef="#ctx0" brushRef="#br0" timeOffset="12072.4682">12383 520 92,'-2'-6'198,"2"6"-18,-14-6-13,5 6-21,-5-2-16,4 3-14,-4 0-10,3-1-12,-1 5-8,1-3-8,2 3-13,4 6-11,-4-4-1,6 0-2,1 4-8,2-2 0,2 1-4,4-2-5,0 5-4,-1-3 0,1-3-4,-3-3-6,2 1 2,1 0-2,0-1 0,-6-4-2,6 3-6,-6-3-2,0 0 5,11-12-4,-11 12 0,0-14-2,3 8-5,-2-4 7,9 1-6,-7 1-2,3-3-3,0 3 0,-3-3 2,9 0-7,-4 4 3,-2-2-7,2 4 2,-2 0 5,0 3 0,0-6-2,0 5 3,2 3 2,1-2-6,-9 2 0,17 2 0,-17-2 2,20 0 2,-6 0-6,0-2 9,2 0-1,3 0-2,-1-4 3,7-1 0,3-1-1,-2-2 0,1-3 1,-1 2-2,8-8 6,-12 1 2,2-3 5,5-5-3,-9 5-6,2-3 6,2-8 4,-8 9 0,-3 0 13,3 0-3,-9 7 0,3 0-3,-7 1 10,-2 1 1,-1 7-6,0-2-1,-4 2-5,-3 5 1,0 2-3,7 0-3,-29 13-2,4 3 1,-12 7-3,7 7 0,-1 4-3,-1 4 1,3 8-1,1 1-2,5 14 1,-2 8-1,10 6-3,3 1 2,4 0-1,2 6-4,6 4 7,0 0 0,0 0 7,9 1-9,-4-1 2,4-3 0,-6-9-3,-1-1 4,-4-5-6,2-20 7,-3-3-2,-6-6 0,-5 1 1,9-12 0,-10-5 1,-3-6 2,-6 1 1,0-7-1,-7-1-1,2-6 0,-12-4-1,1 0-2,6-1-1,2-4 4,4 0 0,1-2-2,7 0 3,3 0 2,3-3 4,3-1-3,3-1 0,5-5-1,0-2 0,11-6 0,9 0-6,14-11 2,2-3 0,18-12-5,1-3 2,8 4-1,1 4-4,-2 1-6,4 7-27,1 0-15,1 5-43,-16 8-37,20-6-39,-20 11-64,1-2-127,-2 3-387,-3-6 171</inkml:trace>
        </inkml:traceGroup>
        <inkml:traceGroup>
          <inkml:annotationXML>
            <emma:emma xmlns:emma="http://www.w3.org/2003/04/emma" version="1.0">
              <emma:interpretation id="{1E3B1B7B-2C58-4869-B7FC-867351A45996}" emma:medium="tactile" emma:mode="ink">
                <msink:context xmlns:msink="http://schemas.microsoft.com/ink/2010/main" type="inkWord" rotatedBoundingBox="17299,3956 21028,4089 20987,5262 17258,5130">
                  <msink:destinationLink direction="with" ref="{A0059FA6-9D4E-44B2-9684-5D8590BC359F}"/>
                </msink:context>
              </emma:interpretation>
              <emma:one-of disjunction-type="recognition" id="oneOf3">
                <emma:interpretation id="interp15" emma:lang="en-IN" emma:confidence="0">
                  <emma:literal>particle</emma:literal>
                </emma:interpretation>
                <emma:interpretation id="interp16" emma:lang="en-IN" emma:confidence="0">
                  <emma:literal>panicle</emma:literal>
                </emma:interpretation>
                <emma:interpretation id="interp17" emma:lang="en-IN" emma:confidence="0">
                  <emma:literal>partite</emma:literal>
                </emma:interpretation>
                <emma:interpretation id="interp18" emma:lang="en-IN" emma:confidence="0">
                  <emma:literal>pantile</emma:literal>
                </emma:interpretation>
                <emma:interpretation id="interp19" emma:lang="en-IN" emma:confidence="0">
                  <emma:literal>potiche</emma:literal>
                </emma:interpretation>
              </emma:one-of>
            </emma:emma>
          </inkml:annotationXML>
          <inkml:trace contextRef="#ctx0" brushRef="#br0" timeOffset="12691.5096">14837 617 80,'15'-4'109,"-4"0"-19,-1 2-2,1 2-11,3 1-15,-2 0 3,2 5-7,0 3-23,-2 2 21,0 0-15,-1 6 10,0-5-9,-2 5 14,-3-3-1,-1 2-3,-2 3-9,-3-4-3,-3 1-4,-3-2 4,-2 0-6,0-1 3,-9-1-4,4-1-5,-7-4 1,0-1 0,-3 3-10,-6-6-5,4-1-13,-4 0-29,9-4-41,5-1-52,-2-3-76,7 1-214,9-1 94</inkml:trace>
          <inkml:trace contextRef="#ctx0" brushRef="#br0" timeOffset="12426.6957">14904 545 44,'0'-6'178,"0"-1"-20,0 7-12,-6-5-11,6 5-17,0 0-11,0 0-11,0 0-9,-14 13-9,6 5-14,2 1-2,2 10-2,-6 8-8,6 9-10,-5 0 3,6 0-3,0 8-7,-2-4-2,2-1 1,3 3-7,-6-1-6,6-4 0,-3-1 0,1-6-4,-1 2 2,3-4-4,-6-10-35,6-5-31,-3-5-17,1-4-30,2-4-35,-9-3-99,4-7-250,5 0 111</inkml:trace>
          <inkml:trace contextRef="#ctx0" brushRef="#br0" timeOffset="13457.3185">15467 742 138,'-7'5'133,"-3"2"-12,1-1-12,-2-3-11,4 6-9,-4 4-16,2-1-1,1 1-17,2-1 8,3 2-9,1 4-9,-2-6 2,8 3-11,-4 1 4,3-3-6,2-1 2,-2-5-12,2 2 7,1-2-11,2-5 2,-1-1 1,-7-1-1,19-3-2,-6-4-5,-2-4 2,0-1 1,-2 1-4,5-7 0,-5 5 4,-4-2 0,1 6-10,2-5 10,-4 8 8,-2-1-12,1-2 11,0 2 0,-3 1-3,0 6 1,1-10-6,-1 10 1,-1-4-2,1 4-3,0 0-8,0 0 5,0 0 0,0 0-5,-12 13 3,12-6-4,0 0 1,4 2-5,-2 0 6,5 3-3,3-1-1,5 0 1,-6-3-1,10 2 4,-4-5-4,3 0 1,1-3-1,-2-2 5,1-2-1,-3-1-3,1-2 6,1-7 2,-4 0-1,-2-2 6,3-4-3,-3-5-3,-5-1-4,0 5 3,-3 3-5,5-7 3,-8 6-7,3 2 7,0 1 2,-3 1 0,0 0 0,0 4-2,6 4 0,-6-2-2,2 0 3,-2 7-4,0-7-1,0 7 8,0 0-8,0 0-2,19 10-2,-6-2 2,-3 3-1,4 2 2,5 3-1,1 1 0,-2 5-3,2-4 4,2 4-1,5 6-3,2-3 7,-4-3-2,1-4-1,8 3-1,-10-8 1,5 3 0,-6-7-4,0 0 4,-3-4 5,0-3 3,-1-2-9,-5-7 6,1 2-1,-3-7-3,0-1 1,-1 1 2,0-3 0,-2-7-2,5 1-4,-3-4 6,-2 1-2,5-1-6,-4-2 0,-2 1 3,1 2 0,-3-1-2,-1 6 4,4-5 7,-6 5 7,-1 0 10,1 0 3,3 4-6,-3 0 23,-3 4 8,3 1 2,-3-1-6,0 4-3,0 3-7,2-3-5,-2 7-6,0 0-1,0 0-9,0 0-1,0 0 3,0 0-1,-14 30-3,11-11-2,-2 6 1,5 12-6,-3 1 1,6 3-2,0 0-4,2 0-57,-5-5-43,-3 8-43,3-15-47,3 6-44,0-6-118,0-13-376,-9 0 167</inkml:trace>
          <inkml:trace contextRef="#ctx0" brushRef="#br0" timeOffset="13722.4597">16406 696 46,'11'0'152,"1"-3"-2,5 3-10,3 0-7,8 4 3,0-2-4,4-1-4,-3 5-11,8-2-8,-7 3-12,0 1-8,-1 2-6,-2-2-1,-2 2-8,-5-2-10,-6-1-6,-1 6-5,1-4-1,-8 0-4,2 3-6,-8 1 0,5 3-8,-5 0 0,-5 0-6,4 0 0,-6 0-7,1 0-3,-1-2-42,-1 0-25,-4-1-64,6-1-65,1-1-127,-4-5-329,6-2 145</inkml:trace>
          <inkml:trace contextRef="#ctx0" brushRef="#br0" timeOffset="13862.9552">16959 416 44,'4'-8'124,"1"0"-9,-3 1-26,1 0-51,3 4-52,-6 3-52,11-3-72,-2 3 32</inkml:trace>
          <inkml:trace contextRef="#ctx0" brushRef="#br0" timeOffset="14603.4518">17402 640 87,'-10'0'172,"10"0"-20,0 0-17,-17 6-9,8-2-14,-2 3-15,2 3-7,1-2-12,0 6-5,2 0-7,2 0-7,-3 4-8,6-4 2,1 3-9,1-1-5,4 1-4,1-5-2,2 6 2,4-5-7,2-1-4,3-1 0,0-3-12,0 0 4,4-3 1,-1-1-6,0-3 11,1-4-10,-7-2-1,6-3 1,-3 3 0,-2-5-4,1 0 3,-2 2-7,-1-3 2,0-3-1,-3 3-1,0-3 5,-3 1-8,1-5 2,0 6-2,-2-2 5,0 0 0,0-1-9,0-1 7,0 0 0,2 1 29,-2-2 1,0-5 18,0 4 12,-1-1-8,1-5-5,3 4-8,-4-5 23,1 6 14,-6 1-3,3 0-10,2-3-5,-2 3-5,0 0 19,-3 2-4,0-4-4,0 4-11,0 2-3,0 4-7,0 0-3,0 2 1,0-2-7,0 3-6,0 3-3,0 4-7,0-7 0,0 7-2,0 0-1,0 0-4,0 0 0,-20 14-2,6 0-1,3-3-3,-2 13 10,-4-1-10,1 2-4,-4 9 2,7 0-1,-3 2 1,12-4 2,-3 6-7,4-1 3,0 0-1,8-9-3,1 9 0,3-9-1,4 1 3,10 0 0,-3 5-2,-1-13-2,12 4-4,3-2-3,-10-6 2,15-1-7,-10-8-13,-1-1-13,5-1-3,-2-5 6,-6-2 4,2-1-2,-2-7-1,-8 0 7,9-5 2,-6-1 4,-5-2-1,5-4 1,-6-3 3,4 1 4,-4-4-4,-2 2 7,-2 3-2,-3 4 5,-2 0 11,-4 3 6,-1-2-4,5 5 5,-10-4 7,5 4 6,-1 1 4,-4 0-3,-2 4-1,0 0-4,-2 1-1,-2 0-5,4 5 0,-7 0-1,3 1 1,-4 7 4,-7 2-11,6 3 2,-1 10-1,3-3-3,0 6 0,-3 10 2,5 2 1,7-9-3,2 10 3,5-1-3,4-8 5,3 10-4,8-3 0,3-2 1,8 1 2,2-4-10,10-6-26,0-2-29,0-5-43,4-7-71,7-4-71,-2-7-183,2-8-461,-4-3 205</inkml:trace>
        </inkml:traceGroup>
        <inkml:traceGroup>
          <inkml:annotationXML>
            <emma:emma xmlns:emma="http://www.w3.org/2003/04/emma" version="1.0">
              <emma:interpretation id="{AAA6A987-DE2C-432F-BACD-B017AD28D9DF}" emma:medium="tactile" emma:mode="ink">
                <msink:context xmlns:msink="http://schemas.microsoft.com/ink/2010/main" type="inkWord" rotatedBoundingBox="21750,4188 22812,4225 22785,4976 21724,4938"/>
              </emma:interpretation>
              <emma:one-of disjunction-type="recognition" id="oneOf4">
                <emma:interpretation id="interp20" emma:lang="en-IN" emma:confidence="0">
                  <emma:literal>at</emma:literal>
                </emma:interpretation>
                <emma:interpretation id="interp21" emma:lang="en-IN" emma:confidence="0">
                  <emma:literal>ort</emma:literal>
                </emma:interpretation>
                <emma:interpretation id="interp22" emma:lang="en-IN" emma:confidence="0">
                  <emma:literal>At</emma:literal>
                </emma:interpretation>
                <emma:interpretation id="interp23" emma:lang="en-IN" emma:confidence="0">
                  <emma:literal>cit</emma:literal>
                </emma:interpretation>
                <emma:interpretation id="interp24" emma:lang="en-IN" emma:confidence="0">
                  <emma:literal>af</emma:literal>
                </emma:interpretation>
              </emma:one-of>
            </emma:emma>
          </inkml:annotationXML>
          <inkml:trace contextRef="#ctx0" brushRef="#br0" timeOffset="15333.3685">19552 732 22,'-10'0'141,"-7"0"-15,-3 3-20,-8 3 3,1 0-17,-1 4-8,-9 5-13,9-6 5,2 3-17,2 6-2,1 0-11,1 0-4,4 1-1,3 0-6,2-3-2,6 1 1,0-1-6,6 1-2,-2-3-7,3-3 0,4-1 4,3-1-8,0-2 4,1-5 0,3-1-4,-1-1-6,-10 0 4,27-10-4,-15-1 2,-3-1-3,5-2 5,-5 0-2,2-3-8,0 1 7,-5 2 4,1-2-5,3 3 9,-7 3 0,1 1 6,-1 3-1,0-1-12,0 2 5,0 3-8,-3 2 6,2-7-10,-2 7-2,0 0 3,0 0-5,0 0 1,12 16 1,-6-5 0,-1 5 3,4 2-1,0 3-5,10-3 9,-4 4-4,5-3-2,0 1 1,5-2-2,-1-4 0,2 0 7,2-3 0,-4-3 5,0-2-2,-3-5 2,-1-1 23,0-4 17,0-6-3,1-1-9,-1-4 3,2-5-6,4-10-5,-6 6-3,1-9-3,-2-5-2,4 1-2,-6-6-7,-1 2-2,-2-1 6,0 2-9,6 0 1,-6 3 5,-8 10 6,-1 2 22,4 0-2,-6 7 18,1 5-3,0-4-4,-8 7-8,8 0-7,-1 5-2,-3-1-4,0 6-4,0 0-4,-17 2 2,6 7-7,-1 9-3,-2 2 1,-3 4-2,-3 9-2,5 8 2,1-2-5,3 4-2,5 1 2,9 10-2,-3-2-2,2-2 0,4 0-5,1 0-26,3-2-30,0-7-43,4 0-51,0-7-39,-6-7-205,1-12-425,-3 0 187</inkml:trace>
          <inkml:trace contextRef="#ctx0" brushRef="#br0" timeOffset="15503.2233">19858 753 160,'20'4'146,"9"2"-9,2 3-15,10-2-4,-1 4-19,1-1-8,-10-4-45,15-1-70,-14-9-126,16 1-161,2-9 71</inkml:trace>
        </inkml:traceGroup>
        <inkml:traceGroup>
          <inkml:annotationXML>
            <emma:emma xmlns:emma="http://www.w3.org/2003/04/emma" version="1.0">
              <emma:interpretation id="{A1B1FF38-982B-4AB9-9D6E-41109B3DC2CB}" emma:medium="tactile" emma:mode="ink">
                <msink:context xmlns:msink="http://schemas.microsoft.com/ink/2010/main" type="inkWord" rotatedBoundingBox="23763,4044 26448,4139 26399,5502 23714,5407"/>
              </emma:interpretation>
              <emma:one-of disjunction-type="recognition" id="oneOf5">
                <emma:interpretation id="interp25" emma:lang="en-IN" emma:confidence="0">
                  <emma:literal>fixed</emma:literal>
                </emma:interpretation>
                <emma:interpretation id="interp26" emma:lang="en-IN" emma:confidence="0">
                  <emma:literal>fixer</emma:literal>
                </emma:interpretation>
                <emma:interpretation id="interp27" emma:lang="en-IN" emma:confidence="0">
                  <emma:literal>faxed</emma:literal>
                </emma:interpretation>
                <emma:interpretation id="interp28" emma:lang="en-IN" emma:confidence="0">
                  <emma:literal>foxed</emma:literal>
                </emma:interpretation>
                <emma:interpretation id="interp29" emma:lang="en-IN" emma:confidence="0">
                  <emma:literal>Fixed</emma:literal>
                </emma:interpretation>
              </emma:one-of>
            </emma:emma>
          </inkml:annotationXML>
          <inkml:trace contextRef="#ctx0" brushRef="#br0" timeOffset="15918.941">21995 330 40,'0'-7'185,"0"-1"-18,0 1-20,-6-3-15,-1 3-7,-7 6-12,-3-2-13,-6 2 7,-2 2-11,-1 5 6,-6 5-7,4 3-13,-8 2-5,-3 8-5,4 4-3,-3 2 0,8 4-6,-2-1-4,5 4-8,-4 2-3,9 4-6,4 2 12,3 7 4,2 17-4,7 3 3,5-1-7,-2-3-2,3 4-5,3-5-2,-3-16-4,-5 4-6,4-3-1,-7-2-1,2-1 0,-2-7-4,-4-2-7,-2-5 6,0 2-6,0-13-3,-3-1-3,8-11-18,-11 4-22,3-5-23,1-4-23,-4-2-26,3-5-20,0 0-22,3-7-16,-3 0-17,3-5-135,-4-6-337,6-1 149</inkml:trace>
          <inkml:trace contextRef="#ctx0" brushRef="#br0" timeOffset="16145.6052">21352 1037 25,'8'-14'115,"4"2"-11,-2 2-14,0 3 18,-2-1-11,1 1-10,2 1-11,3-1-8,0 2-2,4-2-12,7 5 2,1 1-11,3 2 6,5 1-11,-4-2-2,13 4-5,-15 1-1,-1-3-4,6 3-3,-7-3-7,-2 9 1,-5-10 0,1 5-4,-2 1-8,-4 5 8,-3-2-7,1 5 10,-6-1-6,0 4 5,-3 0-7,-3 0-6,-3 4 5,-3-5-5,-6 5-1,4-4-36,-1-4-30,-2 2-24,-1-3-23,1-2-78,2-4-203,1-5 91</inkml:trace>
          <inkml:trace contextRef="#ctx0" brushRef="#br0" timeOffset="16282.6136">21948 679 79,'6'-4'98,"-6"4"-43,8-1-50,-8 1-45,14 5-43,-8 1 19</inkml:trace>
          <inkml:trace contextRef="#ctx0" brushRef="#br0" timeOffset="16621.1119">22493 1037 160,'-5'-8'170,"2"-1"-2,-3 4-9,-2 1-7,-4 2-4,-3 4-1,-7 0-4,-4 5-11,0 6-10,-2 1-13,-10 5-1,13-2-14,1 2-13,-4 8-9,1 0-7,4 3-4,4-5-8,-1 0-7,6 1-4,1 0-23,3-1-47,0-3-54,7-4-43,-1-3-39,3-4-145,6-1-335,2-3 148</inkml:trace>
          <inkml:trace contextRef="#ctx0" brushRef="#br0" timeOffset="16448.6758">22295 994 31,'9'21'129,"11"12"-15,0-8-11,7 10-3,-2-2-15,-2-5-6,0 9-17,-5-16 5,2 3-12,-3-1-41,0-9-39,-6 1-36,-3-7-65,-2-1-136,0-6 61</inkml:trace>
          <inkml:trace contextRef="#ctx0" brushRef="#br0" timeOffset="17378.2157">23005 1193 51,'8'-5'110,"-2"1"-7,0-1 0,-1-4-3,-2 2-12,1 0 16,3 2-6,-7-3-3,3-1-13,0 1-3,0 0-9,-3-2 9,4 0 16,-2 0-1,-1 2-5,3 0 2,-3-2 5,1 0-7,-2 3 0,0-2 3,0 2-3,0-2-6,0 2-4,0 7-9,-2-9 5,2 2-6,-5 0-7,5 7-6,-7-6-2,1 1-11,-2 5-4,0-3-3,-10 0-3,3 6-1,-5 0-7,6 2 0,-6 2-3,6 4-4,-3 0-1,3-1-3,2 4-3,1 1-2,2 3-3,5 0 1,2 2-12,7 3-17,2 2-8,10-2-18,9 4-29,10 2-22,3-2-10,9-6-36,1-1-9,5-2-5,1-3-3,0-1-6,4-10 15,-4 2 9,-8-6 17,1-6 26,-7-4 22,-11-1 14,-4-3 40,-5-4 5,-1 2 15,-8-1 20,-2 5-6,-4-7 19,-6 2 7,0 3 4,0 0 21,-6 1 5,-2 1-4,-4 1 2,-2-1-5,-1 2-2,-5 5-8,0 3-8,-8-1 0,0 5-4,2 1 0,2 2-5,1 5-6,7 2 0,1 6-6,1 3 2,2 3-5,6 6-5,6-3 3,6 8-4,8 3 2,7-4 5,7-2-7,9-4-3,-2 0 3,6-9-4,-4 1 0,3-8 5,-12-8-6,4-4 5,-3-5 6,-1-6 10,-7-3 27,2-8 15,-1-13-9,-2-1-1,-8-7-6,2-4-6,-3-4-6,-5-5-3,1-14-4,-4-8-4,2-1 0,-2 10-4,-6 1-8,6 18 5,-3 5 6,-3 4 13,1 14-6,2 0 0,0 9-2,-3 1-7,0 7 1,3 0-4,-3 2-6,3 1-1,0 7-1,0 0-5,0 0 1,-20 18-1,13-3-4,-6 9-1,1 12 3,0 10-3,7 1-1,-4 2-7,6 2-20,6 1-26,2 0-6,4-1-19,5 17-20,-2-21-35,5 1-37,-2 1-35,0-8-149,-1 0-380,-6-14 169</inkml:trace>
        </inkml:traceGroup>
        <inkml:traceGroup>
          <inkml:annotationXML>
            <emma:emma xmlns:emma="http://www.w3.org/2003/04/emma" version="1.0">
              <emma:interpretation id="{50EF6B00-BA36-4FB5-B778-E43204138E7E}" emma:medium="tactile" emma:mode="ink">
                <msink:context xmlns:msink="http://schemas.microsoft.com/ink/2010/main" type="inkWord" rotatedBoundingBox="26825,4219 28496,4278 28437,5941 26766,5882"/>
              </emma:interpretation>
              <emma:one-of disjunction-type="recognition" id="oneOf6">
                <emma:interpretation id="interp30" emma:lang="en-IN" emma:confidence="0">
                  <emma:literal>ref</emma:literal>
                </emma:interpretation>
                <emma:interpretation id="interp31" emma:lang="en-IN" emma:confidence="0">
                  <emma:literal>refs</emma:literal>
                </emma:interpretation>
                <emma:interpretation id="interp32" emma:lang="en-IN" emma:confidence="0">
                  <emma:literal>ref.</emma:literal>
                </emma:interpretation>
                <emma:interpretation id="interp33" emma:lang="en-IN" emma:confidence="0">
                  <emma:literal>reft</emma:literal>
                </emma:interpretation>
                <emma:interpretation id="interp34" emma:lang="en-IN" emma:confidence="0">
                  <emma:literal>oof</emma:literal>
                </emma:interpretation>
              </emma:one-of>
            </emma:emma>
          </inkml:annotationXML>
          <inkml:trace contextRef="#ctx0" brushRef="#br0" timeOffset="18348.9037">24268 1124 67,'13'-5'142,"-13"5"-12,0 0-17,19 8-9,-9-4-8,7 6-14,-2 3-8,5 1-8,1 5-11,-2 4-13,-4 2 6,3-4 0,-2 4-6,-4-3-6,-1 0-5,-5-7 4,2-1-21,-5 0 17,0-3 8,-3-1 14,-3-2 15,0-2 0,0-2 8,3-4-2,-11 1 9,11-1 3,0 0-1,-14-11-10,6 4-4,5-1-5,0-3-6,0-3-8,3-3-6,3 1-7,2-2-2,4-7-6,5 5-3,6-4-8,0 0-4,14 3-11,5-2-3,4 5-14,8-3-9,1 7-6,2 6-6,-2-2 2,2 3 2,-4 0 1,-4 0-3,-4 2 8,-13 2 5,-3 0-1,-6 2 4,-5-2-1,-1 3-2,0 0 9,-6 0 0,4 0-2,-12 0 8,14-3-5,-8 3-1,-6 0 4,11-1 3,-2-2-2,-4 0 0,-5 3 2,10-5-1,-4 3 4,2-3-4,-2 1 5,0 1-4,2-1 3,-2 1 1,-4-3 24,4 2 10,-6 1 7,0 3-2,6-5-5,-6 5-7,0 0 1,0 0-2,0 0-5,0 0-3,-34 3 0,14 1-5,-7 4-4,-1 5 5,0-1-5,1 5 0,1-2-2,-5 9 0,11-4-1,2 1 0,1 3-2,6 0 0,3 1-1,4 1 0,7 4 1,4-4 0,6-1-1,2 0-1,13 1-2,1-1 1,5-4-2,-4-8 2,9 2 2,1-7-6,-7-6 3,13-5-1,-6-4 2,-1-8-1,1-5-1,-2-5-4,-1-5 3,3-4-17,-5-4-14,13-19-7,-15 10-17,10-11-5,-6-6-13,-2-3-1,-1 3 10,-17 14 4,1 2 1,-4 3 3,-6 0 13,-2 2 5,-4 6 2,-2 8 12,-2 1 18,-4-1-3,-2 8 12,2 4 5,-2 2 0,-4 4 4,-2-2-4,-6 4 4,5 7 1,-3 2 5,-7 6 0,-3 7 1,4 6-2,-7 4 1,5 8-4,-5 3 2,16 8 2,-5 0 5,6 27 4,11 6 16,0 2 0,3 8 2,6 3 16,0 0 0,10 34-7,-10-42-2,0-3-5,-6-2-4,2-2-4,-4-1-5,-6-4 0,-4-17-4,6-1 1,-9 18-6,-5-21-3,7 1-6,-8-13-21,9-7-25,-4-3-43,-2-7-38,1-8-36,-1-3-36,-8-2-181,7-9-393,2-4 174</inkml:trace>
          <inkml:trace contextRef="#ctx0" brushRef="#br0" timeOffset="18519.0248">25545 1249 195,'34'-5'187,"-2"3"-15,2-2-17,0 2-20,-4 1-11,2-3-11,1 0-48,-3-3-60,10-1-69,-6 2-118,-5 0-196,3-1 87</inkml:trace>
        </inkml:traceGroup>
        <inkml:traceGroup>
          <inkml:annotationXML>
            <emma:emma xmlns:emma="http://www.w3.org/2003/04/emma" version="1.0">
              <emma:interpretation id="{F52FF6ED-5B91-4472-97A2-7F991B3EC74C}" emma:medium="tactile" emma:mode="ink">
                <msink:context xmlns:msink="http://schemas.microsoft.com/ink/2010/main" type="inkWord" rotatedBoundingBox="29301,4784 31582,4865 31543,5964 29262,5883"/>
              </emma:interpretation>
              <emma:one-of disjunction-type="recognition" id="oneOf7">
                <emma:interpretation id="interp35" emma:lang="en-IN" emma:confidence="0">
                  <emma:literal>pt.</emma:literal>
                </emma:interpretation>
                <emma:interpretation id="interp36" emma:lang="en-IN" emma:confidence="0">
                  <emma:literal>ht.</emma:literal>
                </emma:interpretation>
                <emma:interpretation id="interp37" emma:lang="en-IN" emma:confidence="0">
                  <emma:literal>ft.</emma:literal>
                </emma:interpretation>
                <emma:interpretation id="interp38" emma:lang="en-IN" emma:confidence="0">
                  <emma:literal>pot.</emma:literal>
                </emma:interpretation>
                <emma:interpretation id="interp39" emma:lang="en-IN" emma:confidence="0">
                  <emma:literal>pat.</emma:literal>
                </emma:interpretation>
              </emma:one-of>
            </emma:emma>
          </inkml:annotationXML>
          <inkml:trace contextRef="#ctx0" brushRef="#br0" timeOffset="19099.7055">27081 1055 51,'0'0'136,"-6"17"-14,-2-3-7,-1 8-3,-3 0-10,-3 11 13,-5 4-7,-2-1-19,1 6-1,-4 4-3,5-2-11,-1 6 7,-5 17-6,6 1-7,4-17-4,2 1-6,2 0-11,-2 17-4,8-22 0,-8 2-4,5-5-11,2-1 5,-1-7 4,5-8-9,-5-6-7,7-4 0,-4-4 2,3-3-4,-2-4 1,2-2-1,2-5-5,0 0-4,0 0 3,0 0-3,0-29 4,2 11-6,1 1-6,5-8 4,8-8-1,-2-4-4,6-1 1,0 1-4,6-3-3,-4-4 4,5-2 0,4 3-4,-2 1 3,0 5 2,-1 3-11,-2 4 10,-1 8-5,-4 4 1,2-1 5,-3 10-3,0-6-3,-6 7 4,-2 5 2,-3 0 2,4 3-4,-6 3 4,7-2-7,-8 5 1,6 5 8,-5 3-1,-4 1-3,0-1 2,-2 3-1,-2-3 1,-2 2 1,0-2 8,-8 1 5,8-1-4,-8 2 0,2-7-4,-10 3 1,6-1 1,-1-2 3,-6 0-2,6-3-15,-3-2-23,0 0-29,2-2-46,3-2-32,-2-3-164,5-3-322,1-4 142</inkml:trace>
          <inkml:trace contextRef="#ctx0" brushRef="#br0" timeOffset="19318.8603">27884 1041 100,'0'0'190,"0"0"-11,0 0 25,-5 24-17,-3-10 8,1 9-12,1 4-8,-2 12 1,-4 3 2,-2 0-16,6 9-13,-1-1-15,0-2-14,1 4-9,0-4-12,-1 0-9,0-1-13,1-3-36,-5-3-41,-1-3-53,2-9-54,-2-5-68,-3-2-56,-3-6-133,5-6-395,-2-6 175</inkml:trace>
          <inkml:trace contextRef="#ctx0" brushRef="#br0" timeOffset="19439.9467">27693 1597 211,'30'-7'252,"16"4"-23,1-1-24,1 4-24,1 5-19,0-1-31,-3 1-75,6 0-104,-7 1-183,8-6-248,0 4 110</inkml:trace>
          <inkml:trace contextRef="#ctx0" brushRef="#br0" timeOffset="19612.7789">29022 1847 137,'-4'2'261,"-1"4"-29,1-1-54,-7-3-54,-1 2-93,-2-4-102,-3-3-78,-3 0-162,-2-15 73</inkml:trace>
        </inkml:traceGroup>
      </inkml:traceGroup>
    </inkml:traceGroup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8:40.148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Group>
    <inkml:annotationXML>
      <emma:emma xmlns:emma="http://www.w3.org/2003/04/emma" version="1.0">
        <emma:interpretation id="{899CEDF1-DBA9-4062-BFD0-61F4B4D6F264}" emma:medium="tactile" emma:mode="ink">
          <msink:context xmlns:msink="http://schemas.microsoft.com/ink/2010/main" type="inkDrawing" rotatedBoundingBox="1944,4726 7265,4964 7263,5011 1942,4772" semanticType="underline" shapeName="Other">
            <msink:sourceLink direction="with" ref="{80B064E6-D51E-4FAC-9A82-33B19D8D6D54}"/>
            <msink:destinationLink direction="with" ref="{A0059FA6-9D4E-44B2-9684-5D8590BC359F}"/>
          </msink:context>
        </emma:interpretation>
      </emma:emma>
    </inkml:annotationXML>
    <inkml:trace contextRef="#ctx0" brushRef="#br0">0 0 27,'20'7'94,"6"-3"-7,1 1-8,5 1-5,-2 1-13,10 1-2,1-4 7,2 3-14,-11-1-6,10-3 0,-1-2-2,10 2-4,-1-2-2,10-1 7,-3-4-14,21 7-4,-19 0 2,22-3-6,2 2 0,0-4-2,-2 4-6,5 1 5,-5-4-2,1 5-8,-7 0 4,-20 0 0,26 2-7,-25-5-2,25 1 3,-4-4 1,2 8 1,0-6 4,-24 5 1,25 2 4,1-1 5,7-2-1,1 0 6,1 2-3,5-2-5,7 0 9,-6 0 1,-1-1-6,7 1 3,30-2-3,-39 2 4,-7 1 6,2-3-1,1-1 4,-2 2-3,-2-2-2,-1 2 0,-7 3-1,-2-6-5,-15 1 2,-4 0-2,3 3-4,-2-2-3,2 1 7,-6-3-7,6 7 1,21 0 5,-21-5-5,25 7 2,-3-2-2,-6 1 1,4-3-1,1 2-4,-2 0 4,-3 0 0,-17 0 0,-1-3-2,-3 2 2,-2-1-3,-7-4 1,-4 0 2,-10-1 7,-7 1 3,-4 3 7,-1-4 4,-4-4 6,-3 4 8,-3 0-9,2-1-3,-11 1-4,8-2-1,-2-2-5,-6 4-3,5-3-5,-5 3-4,1-4-1,-1 4-2,0 0-17,0 0-32,0 0-43,-8-11-47,8 11-57,-6-3-223,0-3-432,5 1 191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05.344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Group>
    <inkml:annotationXML>
      <emma:emma xmlns:emma="http://www.w3.org/2003/04/emma" version="1.0">
        <emma:interpretation id="{A0059FA6-9D4E-44B2-9684-5D8590BC359F}" emma:medium="tactile" emma:mode="ink">
          <msink:context xmlns:msink="http://schemas.microsoft.com/ink/2010/main" type="inkDrawing" rotatedBoundingBox="4799,9512 18057,9698 18056,9784 4797,9598" semanticType="callout" shapeName="Other">
            <msink:sourceLink direction="with" ref="{1E3B1B7B-2C58-4869-B7FC-867351A45996}"/>
            <msink:sourceLink direction="with" ref="{899CEDF1-DBA9-4062-BFD0-61F4B4D6F264}"/>
          </msink:context>
        </emma:interpretation>
      </emma:emma>
    </inkml:annotationXML>
    <inkml:trace contextRef="#ctx0" brushRef="#br0">0 0 40,'0'0'57,"0"0"-6,0 0-5,0 0-7,0 0-2,0 0-3,0 0-3,0 0-6,0 0 1,0 0-4,0 0-5,0 0 2,30 3-1,-30-3-6,4 3 5,-4-3-4,9 3-5,-2-2 0,-7-1 1,12 7 2,-6 0-8,2-6 8,-1 2 1,9 0-6,1-2 2,-1 2 0,11 0 0,2-2 1,15 5-1,-2-1 1,-2-3-1,1 2 9,3-1-2,1-2-7,-2 5 4,3-4-3,-5 1-6,5 0-1,-4-2 5,5 1-2,-4-1-1,0 3-2,3-4 3,-4 6-3,1-5 5,0 1-5,-2 0-3,1 0 1,-12-2 0,15 0 3,-2 0-2,4-4 2,-1 4 1,8-3 3,-6 3-3,9-4 2,-2 2 5,3-2-1,-1 1-8,3 3 5,16-5 1,-19 5 1,3-2-1,17-2-2,-2 4 6,-17 0 6,16-4 2,-17 3-4,3 2 3,16-2-5,-19-1-7,1 2 6,4 2 0,13-1 4,2-1-2,-20 4-1,-1-4 3,26 2-3,-27 0 3,6 1-9,16 0 4,-20-2-4,1 1 3,20-5-6,-2 6-3,-1-5 7,-18 4-6,19-2 0,-16 5 3,20-5-3,-5 0 3,-15 2-1,17 3 0,7-5 2,-26 2-9,21 0 10,2 0-1,-1-1 5,-2-1-7,3 3-1,-5-3 4,2 1-2,5-1-5,1 2-2,-9-1 7,-16-1-3,25 0 3,-26-1 3,25-1-5,-21 2 2,17 0 4,-19 0 6,15-4-5,-16 4 0,16 3 2,5-2 1,-23 1 0,27-5 2,-9 0 0,2 2-2,0 1 2,1 0-4,-1 0 0,6 0-5,-4-2 2,-2 0 0,7 0-3,-7 1 1,1 1-2,-1 0 0,8 3 5,-6-1-4,1 1 1,2-3-4,-3 4 4,1-4-1,5 3 0,-7 1 4,2 0-4,2 1 2,-5-3-8,-2 0 5,1-2 0,-15 1 0,14 5 0,5-2 1,-6-1 2,7-1 1,-4 1-4,-1-1 0,7 0 0,2 3 0,1-1 3,3-2-5,0 1 2,-2-3 2,5 2-5,-3 2 2,-3 1-1,3 0 1,-4 1-4,-3-1 5,-3-2-1,-4-1 4,3 2-2,0-3-14,-19 1 7,19 0 4,-18 0 0,17 2-3,-2-4 3,-14 2 5,19-1 1,3-1-4,-8 4-2,5-3 0,-3-2 2,5 1 4,4 1 5,2 1-12,2-2 3,1-3-7,6 4 11,1-2 0,-3 1-1,3 0-8,45 0 11,-60 0 1,6 1 4,-6-1 6,6 0-3,-8 0-3,2 0 1,-2 0 10,-1 0-7,3 4 4,-6-2-3,-2-4 3,1 2 0,-17 2 2,-1-1-8,0-1 5,4 0-6,-7 0 1,-1 0-4,-1 0 2,3 0 0,-4 0-4,-1-1 3,-4-1-4,1 2 3,-7 0-7,1 0 4,-10 0 1,0 0-5,-3 0-1,-9 0 2,0-2-8,-3 6-12,-3-4-29,-2 0-39,-4-2-57,-8 2-189,0 0-353,12-4 156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07.531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Group>
    <inkml:annotationXML>
      <emma:emma xmlns:emma="http://www.w3.org/2003/04/emma" version="1.0">
        <emma:interpretation id="{41CE3DF8-BF49-4BD5-87A4-7B7F04B66A55}" emma:medium="tactile" emma:mode="ink">
          <msink:context xmlns:msink="http://schemas.microsoft.com/ink/2010/main" type="writingRegion" rotatedBoundingBox="10499,9429 11052,9429 11052,10935 10499,10935"/>
        </emma:interpretation>
      </emma:emma>
    </inkml:annotationXML>
    <inkml:traceGroup>
      <inkml:annotationXML>
        <emma:emma xmlns:emma="http://www.w3.org/2003/04/emma" version="1.0">
          <emma:interpretation id="{B0F8274A-2C87-49FB-BBFE-0C5FE79227C9}" emma:medium="tactile" emma:mode="ink">
            <msink:context xmlns:msink="http://schemas.microsoft.com/ink/2010/main" type="paragraph" rotatedBoundingBox="10499,9429 11052,9429 11052,10935 10499,109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87D2D2-2B15-429C-92F2-4CC31C66F063}" emma:medium="tactile" emma:mode="ink">
              <msink:context xmlns:msink="http://schemas.microsoft.com/ink/2010/main" type="line" rotatedBoundingBox="10499,9429 11052,9429 11052,10935 10499,10935"/>
            </emma:interpretation>
          </emma:emma>
        </inkml:annotationXML>
        <inkml:traceGroup>
          <inkml:annotationXML>
            <emma:emma xmlns:emma="http://www.w3.org/2003/04/emma" version="1.0">
              <emma:interpretation id="{ED912626-E61F-4F44-8AF5-0EB4CB3C2DE4}" emma:medium="tactile" emma:mode="ink">
                <msink:context xmlns:msink="http://schemas.microsoft.com/ink/2010/main" type="inkWord" rotatedBoundingBox="10499,9429 11052,9429 11052,10935 10499,10935"/>
              </emma:interpretation>
              <emma:one-of disjunction-type="recognition" id="oneOf0">
                <emma:interpretation id="interp0" emma:lang="en-IN" emma:confidence="0">
                  <emma:literal>%</emma:literal>
                </emma:interpretation>
                <emma:interpretation id="interp1" emma:lang="en-IN" emma:confidence="0">
                  <emma:literal>g</emma:literal>
                </emma:interpretation>
                <emma:interpretation id="interp2" emma:lang="en-IN" emma:confidence="0">
                  <emma:literal>G</emma:literal>
                </emma:interpretation>
                <emma:interpretation id="interp3" emma:lang="en-IN" emma:confidence="0">
                  <emma:literal>:</emma:literal>
                </emma:interpretation>
                <emma:interpretation id="interp4" emma:lang="en-IN" emma:confidence="0">
                  <emma:literal>5</emma:literal>
                </emma:interpretation>
              </emma:one-of>
            </emma:emma>
          </inkml:annotationXML>
          <inkml:trace contextRef="#ctx0" brushRef="#br0">362 54 34,'0'0'121,"0"-8"-5,0 8-9,-1-6-7,1 6-2,-5-5-9,5 5-8,-1-7-11,1 7-5,-5-5-10,5 5-1,-3-6-5,3 6-2,-6-2-11,6 2 10,-11-5-12,8 1-5,-9 2 1,-1 1-8,4-1 1,-8 4 3,2-2-6,-3 1 0,1-1-10,-2 2 1,2 2 3,-6 1-5,8 2 3,-5 0-4,3 3 5,0 0-7,0 1 1,4 1-1,-1 1-1,0 1 9,2 1-1,4 1-3,-1 3 6,6-6-7,1 5 1,-4 1 0,6-3 3,6 2-4,-6 0 5,3 7-5,2-7-3,1 0 5,2 3-5,-1 3-7,-1-5-5,2-1 13,1-2-3,1 0 2,-6 2 0,7-7-4,-2 3 15,0-3-1,-1-3-8,6 2 24,-3-3 2,1-2 3,-1 1-6,4-5 1,0 1 0,4 2-2,-4-4 14,3 0-4,2-3-5,0 0-3,0-1-4,8-3 1,-7-1 1,-4-2 5,2 2 0,-1-3 13,2-3 3,-2 0-2,2-3-7,-7 3-4,-3 0-4,1-2-4,1 5 3,-4-5 20,0 0 4,-1 5-9,0-7-6,-1 7-4,-2-4-3,-2 1 7,-1 4 14,3 1-13,-4-3 7,0 1-15,-5-1-2,5-2-3,-6 1-3,0 0 5,-2-4-9,-4 6-3,2-5-1,-8-3-4,-2 5-5,-1-3-1,-2 2-25,1-1-57,-6 6-70,15 2-74,-7 1-252,6-1-508,-3 2 226</inkml:trace>
          <inkml:trace contextRef="#ctx0" brushRef="#br0" timeOffset="-813.5905">253-819 64,'0'0'79,"0"0"-4,0 0-9,0 0-2,8 7-10,-8 4-2,0 2-12,0-1 1,1 2-2,3 2-7,-4 0 2,0 1-4,1 0-3,1 3 13,-2-4-6,4 0 0,-2-1-3,-4-5-7,5 2 5,-3 1-11,3-6 1,-1 5-11,-2-2 9,0-6-3,1 1-3,-1 1 9,0-6 15,3 7 9,-3-7 17,0 0-1,0 0-6,0 0-6,0 0-1,0 0-4,-4-22 3,2 11 0,-1-3-3,6-3-10,-1 5 1,-2-8-5,1 2-2,-1 3-4,3-3-2,-3-2 0,-3 4-5,2 0-1,-1-2 2,-2 4-4,2 0-3,2 3 0,-3-2 14,2 5-2,-1-2-11,1 2 9,-3 2-6,4-1 1,-1-1-2,1 8-1,-2-7 3,2 7-1,0-4 1,0 4-3,0-10 0,0 10 0,0 0-2,-3-5 1,3 5-5,0 0 2,0 0-1,0 0 2,0 0-5,0 0 1,0 0 3,17 16-3,-15-10-1,-2 1 1,1 1-1,4 2-7,-4 2 4,-2-2-2,1 3 8,0 2-2,-2-3-3,2 2-2,2 2 5,-2-3 1,0-3-4,0 1-1,1 0 2,-1-4-3,0 0 7,3-2-1,-3 2-2,2-3 7,-2-4 2,0 0-8,0 0 3,0 0 1,2-23-1,-2 9-4,0-4-3,-2 0 2,0-5 3,-1-2-6,3-6 3,-1 5-2,1 1 0,-2 0 0,2 0 3,0 11-2,0 0-1,0 6 1,0-3-4,0 5-2,0 0 3,0 6 1,0 0-3,0 0-1,-4 23-22,2-9-49,2 5-45,2 7-73,-4 1-106,5-1-323,0-1 144</inkml:trace>
        </inkml:traceGroup>
      </inkml:traceGroup>
    </inkml:traceGroup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20.776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113 1 13,'0'0'66,"0"0"-16,0 0 4,0 0-9,-1-9-8,1 9-5,0 0-3,0 0-1,0 0-2,0 0-1,0 0 1,0 0-9,0 0-3,0 0-2,0 0 1,0 0-2,0 0-8,0 0 4,0 0-3,0 0 4,0 0-4,0 0 3,0 0-1,0 0 1,0 0-8,-5 20 0,5-20 5,-6 5 1,6-5 3,-3 7-5,-2-1 1,1-2 1,4-4 1,-8 7-3,7-4-1,1-3-2,0 0 0,-7 7 6,7-7 1,0 0 4,-1 4-5,1-4 7,0 0-6,0 0 4,0 0 6,0 0-2,0 0-2,14 4 3,-14-4-9,0 0 8,0 0-1,0 0-6,0 0 6,15-8 7,-15 8 4,0 0 3,5-3 7,-5 3-3,0 0 13,0 0-6,0-10-1,0 10-2,0 0-6,0 0-3,0 0-10,-8-8 3,8 8-7,-12-2 2,12 2 8,-11-2-10,11 2-2,-8-3-5,8 3 2,0 0 5,0 0-3,-15 3-10,15-3-4,-6 5 3,0-1 2,6-4 5,-8 9-2,8-5-2,-5 3-5,5 0 4,-1 0 6,2 0-8,-1-2 6,0 3-2,5 1 0,0-4 2,-2 0-3,3 1 0,0 1 2,0-4 1,-3 2 8,2-1-11,-1-2 1,-4-2 0,3 7-1,-3-7 4,7 2 1,-7-2 6,0 0 1,0 0-5,0 0-1,0 0-5,6-11 4,-6 11-3,0-12 3,0 12-6,-2-9 6,2 3-5,-3 1 3,3 5-2,-1-9-9,1 9 15,-2-7 6,2 7-2,0 0 1,-3-7-1,3 7-1,0 0-4,-2-5 0,2 5-3,0 0 3,0 0-4,0 0-3,0 0-10,0 0 15,0 0 0,0 0-3,0 0-3,0 0 3,0 0 1,0 0-6,0 0 8,0 0-8,0 0-4,0 0 3,-15 12 0,15-12 14,0 6-13,0-6-1,0 0 0,0 7-3,0-7 3,0 0 9,0 5-3,0-5 3,0 0-5,0 0 2,0 0 2,0 0 2,2 7-5,-2-7 18,0 0 3,0 0 3,0 0-2,0 0-2,0 0-5,0 0 0,0 0-2,-13-19 2,12 13-5,1 6 2,-5-7 3,2 2 0,3 5 2,-5-7-7,5 7-4,-1-6 4,1 6-7,-6-7 3,6 7-1,-3-4-5,3 4 6,0 0-1,0 0-4,-9-5-2,9 5-3,0 0 4,0 0 0,0 0 0,0 0 3,-8 11-8,8-11 0,-2 7 5,2-2-1,0-5 2,0 11-3,-1-8-3,1 5 5,1-1-4,-1 0 5,-1 0-2,1 0 0,0-2-3,0-5 3,0 11 1,0-11-3,0 8 4,0-8 6,-3 5-8,3-5-4,0 0 7,0 0 1,0 5-2,0-5 2,0 0 1,0 0-1,0 0-3,0 0 0,0 0-2,20-16 6,-16 10-1,2 1 1,-3-2-5,5 0-1,-5 0 4,3 2-1,-3-1-2,0 1 3,1-1 5,-4 6-5,6-7 2,-6 7 4,0-5-5,0 5-1,0 0-1,4-6 4,-4 6-4,0 0 1,0 0-1,0 0 0,-3-7-1,3 7 5,0 0-5,0 0-2,0 0 1,0 0 0,0 0 0,0 0-2,-17 13-3,14-8 2,3-5-1,-1 9 1,2-3 1,2 1 5,-1 0-5,-1 0 0,2-1 3,1-1-7,0 0 2,-1 0-1,2-1 1,1 0-1,-6-4 6,8 3 4,-5-1-3,-3-2-5,0 0-8,0 0-9,9-13-22,-9 6-8,0 0-14,-5-2-39,4 0-43,-4-1-123,2-1-289,-1 0 127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23.227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26 35 5,'0'0'74,"0"0"-4,4-18-8,-4 18-2,0 0-5,2-7-10,-2 7 2,0 0-11,0-5-3,0 5-4,0 0-1,0 0-3,0 0 1,3-6 10,-3 6-2,0 0 1,0 0-1,0 0 0,0 0-2,0 0-2,0 0 0,0 0-9,0 0 3,0 0-5,0 0 3,0 0-11,0 0-3,0 0 2,-14 17 0,11-9 1,0 2 3,0 3-3,3 2 1,-2 1-1,-4 2 0,6 7 7,-3-11-6,3 16 5,0-5-11,3 3 6,0-4 0,0 1-7,-3 1 4,2-1 26,-2 5-3,0-5-3,0-4-3,3 4-2,-3 0 1,0 0-5,-3-7 1,1 5 1,-1 1-1,3-9 12,5 2 8,-2-1-2,0 0 3,-3-8-4,0 2-5,0-2 0,0-2-1,0-1 3,0 2-10,0-7 3,3 8 10,-3-8 9,0 0 5,0 7 2,0-7 2,0 0-3,0 0-8,0 0-2,0 0-8,0 0-3,-9-18-36,4 9-51,2 0-74,3-3-213,-6 1-369,6-5 163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24.226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191 93 4,'2'-6'117,"-2"6"-8,-2-12-6,2 6-8,2-1 0,-2 7 9,0-6-11,0-1-6,0 2-5,0 5-5,0-8-13,0 8-5,0 0-5,0 0-4,0 0-6,0 0-5,0 0-6,0 0-3,-8 24-3,5-9-1,-3 3 18,1 6-7,-1 1-2,-2-4-3,-2 9 1,1-4 1,-2 1 2,-1 2-8,1-3-2,2-1 1,-1 0-2,1 7-3,0-7-3,1 2-2,-2-6 3,3-7-2,3 4 1,-2-5-4,0 1 5,-1-2-4,3-2 1,1-2 0,0-1 4,0-1 9,1-2 15,2-4 13,-5 7 9,5-7-2,0 0-3,0 0-5,0 0-3,0 0-4,0 0-4,0 0-1,0 0-5,8-21-5,-6 10-4,1 4-1,0-4-7,1-3 1,1-1 0,-2-5-5,3 2-3,-1-1-1,4-3 1,0-4-4,3 1 6,2-2-9,0 1-2,0-2-1,-2 7 0,4-4 0,-3 2-1,1 1-3,0 2 1,-5 5-2,2-2 6,-3 5-7,1 0 1,2 0 5,-2 0-6,2 3 0,-4 4 0,-1-6-1,5 8 4,-8-5-5,6 0 3,1 2 1,-3-1-3,-1 3-7,0 1 0,-2-3 0,2 0-1,1 5 5,0-4-4,2 3 6,0 0-1,-1 1-1,-8 1 0,13-2 1,-13 2-1,13 3 1,-7 0 0,2 3-3,-1 1 5,-2 4-2,2 2 3,0-1-5,-4 4 6,4 8-2,-2 0 1,0 1 2,-1 6-2,-4-9 0,6 7 0,-3-1-2,2-2 2,-2 2 0,3-2 2,-3 1-2,2-2 4,1-2-3,0-5 1,-1 5 0,1-7 1,-3-4-1,2 3-2,-5-8 4,3 2-2,0-2 0,-3 0-4,6-2-6,-6 1-12,1-1-11,-1-5-13,0 0-11,0 6-20,0-6-21,0 0-30,0 0-17,0 0-14,0 0-1,0 0-17,0 0-119,0 0-318,-7-17 141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24.550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0-1 93,'0'0'87,"0"0"0,0 0 1,0 0-6,0 0-8,0 0-17,0 0 11,0 0 0,0 0 12,0 0-6,31 0 7,-19 2 9,3 2-3,4-1-7,-4 1-12,5 0-1,0-1-3,-5-2-11,4 3-7,-4 3 0,2-7-5,-2 0-5,-1 3-4,2 1 2,-3-4-6,1 2-33,-3-2-51,1 2-74,-1-4-124,3-4-274,-2 3 121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26.054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48 63 31,'0'0'86,"0"-12"-1,0 9-17,0 3-11,-5-7 1,5 7-2,0-8-11,-1 3-2,1 5-1,0-9-1,0 9-10,0 0 4,0-7 9,0 7-14,0 0-5,-5-7 0,5 7 4,0 0-9,0 0 1,0-5-6,0 5 13,0 0-12,0 0-8,0 0 4,0 0-5,0 0 0,0 0-1,0 0 5,0 0-6,0 0 1,0 0-4,0 0 7,0 0-8,0 0 16,0 0-19,-3 19 4,-2-7 1,4 1 5,-5 3-1,1 5-3,3-2 2,1 8 1,-5-3 8,0 14-4,4-10-1,2 1 3,0 9 1,0-1-1,3-8 1,2-1 0,1 10 7,-5-10 11,3 3-10,5-1 9,-3 1-9,-3-3-2,2-1 0,1 0-5,-6 1 4,4-3-4,-4 0 4,-3 2 7,3-9-9,0-4 19,-1 2-6,1-2-1,0-4-6,0 0-2,0 1 2,-5-6-1,5 4-2,5-3 2,-10 0-6,10-2 5,-5-4-2,-5 10-5,5-10-2,0 5-2,0-5 3,-1 6-8,1-6 6,0 0 1,0 7-4,0-7-1,0 0-1,0 0 5,0 0-7,0 7-6,0-7-27,0 0-34,0 7-62,0-7-145,0 0-292,0 0 130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1:53.6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BAF37FC-53E8-4C59-82E5-8AE7EBC0FE2E}" emma:medium="tactile" emma:mode="ink">
          <msink:context xmlns:msink="http://schemas.microsoft.com/ink/2010/main" type="inkDrawing" rotatedBoundingBox="14893,12563 23184,12998 23182,13038 14890,12603" semanticType="underline" shapeName="Other">
            <msink:sourceLink direction="with" ref="{831A69CF-7CB3-41A6-97E0-4F9A80969528}"/>
            <msink:sourceLink direction="with" ref="{A169A471-D297-46DE-984A-2761B4FC2B57}"/>
          </msink:context>
        </emma:interpretation>
      </emma:emma>
    </inkml:annotationXML>
    <inkml:trace contextRef="#ctx0" brushRef="#br0">0 0 1,'31'1'72,"-4"1"-13,4 0 4,11 1-3,5-3 3,10 2 8,0 0-7,22 2-5,6-3 0,1 1-1,3-2-7,8 5 5,39-3-1,-38 3-2,45-5-3,-5 2 6,-1 7-7,1-7-11,3 5 1,5-2 1,7 5-8,5-2 1,10 2-6,-6 0 0,7 5-1,1-5 4,5-2-12,2 2 3,7 1-8,2 0-3,2 3 7,0-2-8,3 1 0,4-2 2,-4-1-1,4 3 0,1-4-1,-9 3 4,4 1-11,-10-5 0,4 0 5,-1-1 2,1 5-4,-6-4 8,-4 4 1,-9-1 4,-2-4 2,-3 4 3,-10-3-3,-6-2-1,0 3 2,-10 1 1,-42-4-7,-2-2 5,-2-1-2,-8-1-5,0 1 1,-24-3 3,18 2 0,-18 0-5,-8 0-3,-6 1 0,-1-4 1,-12 2 1,-2-1-1,-8 0-6,-2-1-1,-1 1 3,-4 0-9,-6 0-33,-7 0-28,11-4-24,-11 4-28,6-2-29,-6 2-84,0 0-248,0 0 110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26.919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-2 21 32,'-4'-3'63,"4"3"-11,0 0-2,0 0-5,0 0-3,0 0-5,13-10-3,-13 10 3,5-5-4,-5 5-5,9-2-8,-9 2-1,0 0 3,0 0 2,16 2 2,-16-2-1,12 2-1,-12-2-4,17 0 1,-10 0-5,6 2-2,2-1 6,8 2-1,0-3 9,5 3-1,-2-3-3,1 1-1,1 2-2,-8-3-3,8 1 5,-8 2-7,3 1-4,-3-2 4,0-1-6,-4 2 4,1 1-3,0-4 7,-6 1 0,1 1 0,-3-1 1,2 2-3,-2-2-2,2 1-9,1-1-4,2 5 17,-3-6-3,7 4 0,4-3-4,4-1 8,2 0-11,5 3 3,-2-3 5,12 1 3,-5 1-2,8-2 12,-3 0-9,3-2 4,-3 1 2,2 1-9,1 0-5,-15 0 5,10 1-2,0 1 3,-10-2 6,9 4 3,-11-4 0,3 1-1,-4-1-1,0 2-2,-1-2 0,-2 2 8,-5-2-1,-2 0 4,-2 2-4,0-2 3,-6 0 3,-3 0 9,4 0 2,-11 0 7,11-2-3,-11 2 1,14 0-4,-14 0-7,12-2-2,-6 0-6,-6 2-3,8-4 2,-4 1-6,-4 3-3,8-4-3,-8 4-1,6-4 1,-6 4-6,0 0-1,12-3-5,-7 3 0,-5 0-3,18 2-13,-5-4-10,-1 4-21,3-1-40,2 2-46,-3-2-37,1 2-166,-4-2-356,0-2 158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28.354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63 20 45,'0'0'65,"0"0"-7,0 0-7,0 0 3,0 0-4,-7-1-2,7 1-7,0 0 4,0 0-13,0 0-3,0 0 1,0 0 1,0 0-14,0 0 7,-17 5-9,17-5 8,-3 2-2,3-2 2,0 0-8,-8 5-6,8-5 5,-6 4-8,6-4-1,-6 3 5,6-3-6,-2 6 5,-2-1 3,4-5-4,0 0-5,0 0 8,-5 4-9,5-4 8,0 0 1,-3 3-3,3-3-3,0 0 6,0 0 0,0 0 15,0 0-7,0 0 0,0 0 3,0 0 3,-2 5-1,2-5-5,0 0 2,0 0-1,0 0-7,0 0 1,0 0 2,0 0-3,0 0-1,0 0 4,0 0-4,0 0 2,0 0-4,0 0 8,0 0-7,0 0 1,0 0-9,0 0-1,0 0 3,0 0-5,0 0 6,0 7 0,0-7-4,0 0-1,0 0 2,0 0 4,0 0 0,0 0-3,0 0-4,0 0 0,0 0 1,0 0 5,0 0-6,0 0-1,0 0 2,0 0 3,0 0 0,0 0-5,0 0 8,0 0-5,0 0 7,0 0-4,0 0-7,0 0 1,0 0-2,0 0 0,0 0 7,0 0-4,0 0 0,0 0 0,0 0 3,0 0 8,0 0-8,0 0-3,0 0 0,0 0-3,0 0 5,0 0-3,0 0 3,0 0-5,0 0 1,0 0 6,0 0 0,0 0-7,0 0 4,0 0-5,0 0 4,0 0 12,0 0-14,0 0 4,0 0 6,0 0 0,0 0-7,16-10 1,-16 10 5,6-5-5,-3 2-2,-3 3 1,11-6-5,-5 2 7,0 1 10,-1 1-10,4-2 2,-5 1-7,9-1-2,-6-1 0,7 4 8,0-4-4,6 2-4,-2 1-1,-2 0 9,5-2-1,-4 3-7,0 1 4,1 0-1,1 1 1,-4 3 5,1-4-4,0 4-5,-2-1 1,0 3-1,0-1 0,-3 2 4,2 0 1,-2 5 3,1-2-5,-1 0 13,-2 5-8,-1 3-3,-2-3-1,-1 3-4,1 6 10,-6 1-6,0 0-5,-6-3 5,4 2-3,-4-1 0,0-5 10,-2-1-7,-1 2 3,4-1-2,-4-6 8,2 4-6,-7-5-1,5 4 1,-2-6-1,-1-2 2,4 0 2,0 2-1,-3-6 0,8 1 8,-6-1-7,6 2 8,3-5 2,-6 6-3,6-6 2,0 0-1,0 0 3,0 0-6,0 0-2,18-13-4,-13 8 2,6 3-3,3 1-4,4 1 0,-3 0-2,2 0 3,3 1-2,-3 1 1,3 2 5,-5-1-2,2 8 0,0-4-4,-2 4 7,1 1 1,1 1-9,-5-1-1,2 1 6,1 6-1,-3-4-3,-2 2 3,0-2 0,-2-1-1,0 3 9,-7-2 1,1 2-6,-2-3 6,-2 2 3,-5-2 10,-1 0 15,-4 2 3,-4-3-1,-5 1-3,-4-1 1,-1-3-8,3 3-3,-8-8-2,8-1-4,-6 2-2,2-5-1,-1-1-5,2 0 0,6 0-3,0-4-24,6 3-41,0-5-39,7 1-73,-1-5-121,3 0-310,1-4 138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29.717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0 24,'0'0'50,"14"5"25,-11-1-2,3 0-16,-3 1 0,2 2 0,-2 2-3,3 0-7,2 0-2,-2 9-8,3 0-8,-4 0 10,4 3 6,-5 3-11,2 0-3,-6 0 0,5-2 4,-5-3-14,5-1-1,-5 6 5,0-7-6,0-2 3,0 5 5,1-8 15,-1 3 3,-1-5-11,-4-2-6,5 3 3,5-4 8,-5-4-2,0 3 10,0-6 16,-5 5 18,5-5-1,0 0-12,0 0-4,0 0-11,0 0-3,0 0-5,-1-25-2,2 17-6,-1-5-6,5-2-4,-1 1-2,-1-1 1,-1 3-3,7-5-3,-4 3-5,1-1 0,6-1-4,-4 1 2,-1-2-9,6 4 6,-3 0-2,1-1-2,0 3-2,1-1 1,-1 5 3,3 0-6,-3 1-4,2 0 4,-3 0-1,2 6 1,-3-2 0,0 2-4,-9 0-1,22 2 1,-15 4 6,3 0-2,-1 0-3,2 1-2,-4 0 2,5 5 0,-1-1 1,0 2 1,1-1-1,-4 1 2,0-1-5,4 2 4,-4-1 1,-4-2-3,2-3 3,-3 2-1,4-5-1,-4 2 4,0-1-1,-2 2 5,-1-5-7,0-3 1,0 0 0,0 0 6,0 0-7,0 0 2,0 0 3,0-18-6,-1 11 6,-1-4-5,1 1-1,1-4-1,1-1 0,1-3 0,-1 3 1,8-4-2,-1 4-2,-2-2 3,3 0 1,1 3-2,0 1-6,3-1 2,0 7 0,-2-4 4,0 6 1,1 1-3,-1 1 2,1 6-2,4 1 7,-3 1-8,1 6 6,2-2 4,-6 9-3,-2-5-1,6 4 2,-2 4-2,-6-3 1,2 2-1,0 5 2,-4-9-1,-2 5-1,-2-3-1,0 7 4,0-10-5,-8 3-2,5-1 6,-6 0 2,1-1-18,-4-2-33,4-1-31,-3-1-34,2-1-43,-2-4-134,2-1-311,6-1 138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31.040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0 294 22,'0'0'96,"0"0"-9,0 0-6,0 0-10,0 0-2,11 5-5,-11-5-11,0 0-3,9 2-2,-9-2-9,12 1 2,-1-1-2,3 0 18,-4 3-7,6 0 0,4-2-9,-5 3 8,5-2-6,8-1 0,16 3 1,-2 0 5,-1-2-13,2-1-11,5 3 7,2 2-5,-2-5-9,4 3 3,2-1-10,-1 1 7,0-2-2,-1-2 0,1 5 2,1-5-5,-2 0-6,5 3 1,-5 0 1,-3-2-2,2 1 2,1 0-3,-4 1-2,-1-1 1,-2 2 0,-1 1 1,-4-3-9,-9-1 9,10 3 1,-8-2-4,-4 0 8,1 0-3,0-1-2,-1 1-4,-2 0 0,3-1 3,0-1-4,-2 2 2,-1 2-5,1-4 4,0 2 1,-1-2-3,4 2 4,-2 0-6,2-1 0,-2 1 6,3 0-2,7 1 0,2 1-5,-9-1 14,-3-1-4,4 2-2,-4 1-7,3-1-1,-4-1 5,1 1 6,-5 0-5,-4-4 4,-3 1 2,0-1-3,0 2 8,-3-2-8,0 0 5,-1 0-4,3 0-2,1-2 3,-2 1 3,3 1 1,1-3-3,1 2 1,-2 1-4,11-4-2,1 2 0,-4 1-2,1 1-1,-2-2 4,4 0-6,-5-1 4,4 3-4,3-2 14,-4 0-10,1 0-1,0 0-3,-8 2 0,6 0 5,-2-2-6,1 2 1,-2-1-2,-2-1 4,-1 2 12,0-2-13,2 2-5,-2 2 5,-2-4 0,-3 1 3,4 1-5,-4-2 5,-1 2-2,-2 0 1,-3 0-2,5-2 4,2 0-4,-9 2-1,-7 0 3,17 0-1,-9-1 0,-8 1 0,17 0 3,-11-2 5,-6 2-10,14 0 1,-7-2-1,-7 2 3,13 0 1,-13 0 0,10-2 4,-10 2 5,8 0-2,-8 0 1,6-4 0,-6 4-4,9-3 1,-9 3 4,11-2-4,-11 2-1,12 0-3,-4-2 2,0 2-3,12 2 6,-6-2-6,4 0-2,-3 2 1,1-2 0,2 1 5,-3 1-5,2 2-2,-1-4 5,-1 2-7,-4 0 2,-2 0 0,2-2-2,-11 0 5,13 1-1,-13-1 2,13 2 6,-13-2 9,0 0 5,0 0 3,10-3 7,-10 3 0,0 0-5,0 0 0,0 0-4,0 0-4,0 0 0,0 0 1,0 0-8,0 0 2,0 0-3,0 0-1,0 0-1,0 0-4,0 0-2,0 0 3,0 0-1,-10-13-1,10 13-2,0 0 2,0 0-4,0 0 2,0 0-5,0 0 1,0 0-4,0 0 1,1-7 4,-1 7 0,0 0-5,0 0 3,-1-5-1,1 5-2,0 0 3,0-6 1,0 6-14,0-7-5,0 7 3,0-7 4,0 7 0,1-8-5,2 5 3,-3-6-5,0 4 7,0-3-2,3 0-8,-3-2 8,-3-1 1,3 0 3,0-2 2,0 1 0,0-6-2,0 0-9,0 4 13,-3-4-1,2 3 1,1-2 3,0 0-5,0 1 2,0 2 6,0 0-6,0 3 2,1-3-1,-2-1 3,2 5 1,-1 0-4,0-2 7,-1 5 5,2 3 3,2-3-7,-3-1 5,0 8 1,0-6 3,6 2-12,-6 4 0,0 0 5,0 0-2,0 0-5,11 22 9,-8-10-1,5 14-3,-8 0 0,6 12 4,-6 3-6,3 0 2,-3 4 3,0 3-3,0-3-1,0 3-1,0 2-10,0 3-37,0-1-46,3-2-55,-6-1-156,0-2-327,0-7 144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36.536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0 3,'0'0'19,"0"0"0,0 0 0,0 0-4,0 0-4,0 0-17,0 0-8,0 0-14,0 0 6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45.784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5 161 64,'0'0'60,"0"0"-5,-2-5-1,2 5-7,0 0 1,0 0-7,-3-3-5,3 3-1,0 0 0,0 0 3,0 0-6,0 0 2,0 0-4,0 0-1,0 0 5,0 0-8,0 0-3,0 0 2,0 0 8,0 0-6,0 0-1,0 0-4,0 0 2,0 0-7,0 0 3,0-8 3,0 8 3,0 0 0,0 0-9,0 0 0,0 0 0,0-10-1,0 10 2,0 0-4,0-7-2,0 7-4,2-6-3,-2 6 7,1-8-7,-1 8 5,2-8-7,-2 8 5,3-3 2,-2-4-4,1 0-1,-2 7-2,4-7 14,-2 4 7,-2 3-2,0-11 1,0 11-7,5-8-2,-5 4 0,0 4 1,1-10 1,-1 10 1,2-8 8,-2 1-5,0 7 0,0-7-4,0 3-1,0 4-2,0 0 1,0-11-2,0 11 2,0-5 0,0 5-5,3-5 3,-3 5 1,0 0-6,0 0 0,0 0-3,1-4 4,-1 4 0,0 0 3,0 0-5,0 0-4,0 0 4,0 0-6,0 0-3,0 0 3,0 0-3,0 0 3,0 0 0,0 0 2,0 0-3,0 0 2,-1 18 3,1-10-7,0 2 6,0 1-5,-3 4 5,6 2-1,-3 2-2,-3-1 0,6 7 0,-6 0 7,3 0-7,0 2 4,-6-2 6,6 2 3,-2 1 9,2-3-4,-2 1 6,2 0-3,0-5-2,-1-3-5,1 0-3,-3-4 4,1 0-2,2 0-3,0-3 3,0-3 4,0 3-5,0-5-3,-1 1-2,1-1-2,-3 0 2,3-6-4,-3 3-8,3-3-42,0 0-76,0 0-163,0 0-309,0 0 137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46.834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184 172 45,'0'0'121,"0"-7"-12,0 7 1,-3-14-18,3 14-4,0-8 0,0 5-1,-3-3-4,3 6 3,3-7-4,-3 7-3,0 0-7,0 0-6,-4-5-8,4 5-10,-5-5-2,5 5-4,0 0-8,0 0 2,0 19-3,0-8-2,0 1-2,5 2-1,-5 4-5,0 6 0,-5 1-1,4 1-1,1 2-5,0 2 3,-5 4 4,5-4-4,-2-1 0,1-1-1,-4-1 1,4 1-2,-4 1 6,2-2-3,3-2 8,-6-2-3,6-3-3,-5-1-1,4-1 1,2-4-4,-2-3-3,-4-1 0,5 0-4,0-2 3,-1-1-2,1-1 2,0-6 0,-2 6 1,2-6 4,0 0 3,0 0-5,0 0 0,0 0-4,0 0-1,0-22 1,0 13-5,0-3-2,0 3 0,0-5-2,0 0-1,0-1 2,0-1-1,0-3-2,-4 2 1,4-2-1,-2 1 0,-3 1-7,2 0 10,0-1-6,3-2 3,-1 3 1,1-1 0,-2-5-4,-2-1 2,4 5 1,4-5-1,-4 3-1,6-4 0,2-4 0,-2 3-3,3 2 6,2-2-6,-2 4 2,4-6-1,0 6-1,1-3 3,0 7-4,3-1 4,0 6-5,-3 0-2,2 1 6,3 3-4,-1 0 1,-2 2 2,2 3-1,-3 3-3,1 1 4,2 3 6,-4 2-3,1 3-3,-2 4 1,-1 1 1,-4 7-1,-2-1 0,-5 2 4,-2 3 2,1 1-3,-11 2 3,3-5-3,1 3 1,-1-3-1,-6 2 1,3-2-3,2-5 3,-3-1-1,3-6-1,-4 5-1,1-6-4,0 2 2,6-5 7,-2 0-8,5 0 3,-3-3 2,4 1-6,2-4-1,-3 5 3,3-5-7,5 7 5,1-4-4,0 3 5,2 1 3,1-2-5,5 6 5,0 0 0,-1 3-3,1-2 4,0 3 0,-2-1-6,2 6 6,-3-4 0,-3 0-1,-7-1-3,4-1 5,-5-2 3,-6 4-5,-2-5 1,-4 4 8,-4-4-2,-2 2 3,-10 2-4,1-7 3,-13 1 0,7-2-1,-11 1-3,3-4-7,-1-4-10,-2 0-18,14-3-51,3-4-34,8 0-62,6-2-137,0-4-338,10-2 150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48.119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63 64 9,'0'-6'71,"0"6"-8,0-9-9,0 2 0,-4 2-7,3 0-7,1 5 5,-5-10-6,5 5 3,0 5-2,-3-5-5,3 5 8,0 0-5,-4-9-10,4 9 2,0-3 4,0 3-9,0 0 0,0 0-8,0 0 8,0 0-8,0 0 1,0 0-3,10 14-4,-8-6 8,3 7-7,-5-1-2,6 10 5,-6 2 6,3 4 0,2-3-2,-5 13 5,1 0 10,-2 3-13,1-1 7,0 1 17,-5-3-9,5 2 6,0-1 9,-3 0-9,3 1-4,0-2 1,-6 1-4,-1-1-2,3-10 0,2-2-3,2 1 2,-4-4-3,1 0-13,-1 4 5,-2-10 22,5-4-4,-2 2-3,0-3 0,1-1-5,1-2-4,-3-3-4,5-2 0,-1 0-2,-3 0 3,3-2-1,0-4 0,-4 9-4,4-9-3,0 5-4,0-5-8,0 0-30,0 0-42,0 0-56,0 0-176,-9-18-323,6 10 144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48.991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52 11,'0'0'79,"17"-8"-3,-17 8-13,0 0 7,0 0-8,14-2-9,-14 2 7,15 0-6,-2 0 3,-3 0 2,1 0-8,7 2 19,4 2-5,6-4-9,-2 0-5,4 0 2,12 1 0,-1-2-10,4 1 14,-2 0 0,3 0-6,1 0-4,-7-3-7,3 3 1,-11-3-2,-1 3 0,-3 2 0,-2-4-7,-6 4-5,-2-2-2,-2-2 2,-3 1-4,6 1-2,-12 1-3,1-2-1,-8 1-3,17-3 0,-8 6-2,-9-3-1,14 0 1,-14 0-10,0 0 9,11 0 3,-11 0 0,9-4 3,-9 4-3,8-4 0,-8 4 0,6-2-2,-6 2-4,11 0 5,-11 0-3,16-1 1,-6 2 0,2-2-3,3 1 3,1 0 1,4 0-6,10-3 5,-7 0-4,9 3 9,-1-5-6,0 3-1,0 1 0,-5-3-1,0 4 1,3 0-4,-9 0 4,-3-2-2,0 1 4,-5 1-6,-3 0 1,2-3-1,1 3 3,-12 0-6,14 0 2,-14 0-1,0 0 10,14 0-10,-14 0 0,4-1-9,-4 1 10,0 0-2,0 0 0,0 0-1,0 0 3,11-3-5,-11 3 1,0 0 3,0 0-4,0 0 4,8 4 0,-8-4 3,0 0-1,0 0 1,0 0-3,0 0-1,18-1 2,-12-2 1,-6 3-6,11 0 6,-11 0-4,14-1-3,-8-1 4,-6 2 0,0 0-6,0 0 6,11-1-3,-11 1-17,0 0-27,0 0-29,0 0-35,6 4-76,-6-4-104,0 0-313,-26 3 139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54.252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56-4 55,'0'0'69,"3"-5"-2,-3 5-7,0 0-4,0 0-9,0 0 4,0 0-6,0 0 3,0 0-14,0 0-6,0 0-3,0 0-1,0 0 0,0 0-2,0 0-1,0 0-2,-8 19-5,8-11-3,-5 1 2,4 2 2,-2 1 10,1 2 1,-1 0-4,0 1-4,1 3-2,1 0 6,-2-3-10,1 2-1,1-2-1,-2-2 1,0 5-12,3-5-64,-6 3-78,-1-8-154,1-2 68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1:54.25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880DEFE-DF64-4367-AF52-F72FF7E779F2}" emma:medium="tactile" emma:mode="ink">
          <msink:context xmlns:msink="http://schemas.microsoft.com/ink/2010/main" type="inkDrawing" rotatedBoundingBox="15736,12714 24079,13313 24074,13384 15731,12784" semanticType="underline" shapeName="Other">
            <msink:sourceLink direction="with" ref="{831A69CF-7CB3-41A6-97E0-4F9A80969528}"/>
            <msink:sourceLink direction="with" ref="{A169A471-D297-46DE-984A-2761B4FC2B57}"/>
          </msink:context>
        </emma:interpretation>
      </emma:emma>
    </inkml:annotationXML>
    <inkml:trace contextRef="#ctx0" brushRef="#br0">0 0 36,'165'7'77,"1"0"-8,7 4-3,2-9-5,13 4 2,7 8-12,6-6 15,0 9-6,0-2-6,0 7 5,-2 3-3,8-6 0,2 1 0,-3-2-2,-2 7 2,12-5 1,-9-1 13,14 1-6,-1-4 2,1 3 0,4 2-2,-1-4 3,4-1-11,6 5-2,1-3-8,-5-4 0,4 4-7,-15-4 4,4-6-2,-4 5-1,-12-5-6,-4 3 0,-18 5-8,-7-8 0,-15-3 2,-6 1-3,-10 1-13,-10-2 6,-44-3-4,2 3 0,0-2 0,-6 1-4,-7 3-8,-27-2-9,-1-1-43,-7 1-33,-2-3-35,-18-1-58,-7 0-88,-9-2-286,-3 1 127</inkml:trace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55.478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0 42,'0'0'86,"0"0"-6,0 0-1,8 5-3,-8-5 7,6 4-11,-6-4-12,13 0-3,-6 2-5,5-2-2,4 0 2,1 0-6,0 1 2,9 2-5,3-3-3,8 0-2,4 1-2,7-1-1,-1 3-5,2-3-4,5 0-4,3 4 5,20-2-12,1-1 6,-3 3-10,-17-2 3,21 0-1,-1 3-3,-24-3 15,22 4-3,-17-3 1,22-1-1,-23-2 0,17 2 5,-15-1 0,-1 1 6,2 0-6,-6 1 1,4-1-11,-3-2 5,0 1 1,-4-1-3,5 0 2,-10 0-7,1 0 1,-5 0 2,-10 0-5,-3 0-5,-3 0 9,-8 0-2,-6 0-1,0-1 5,-4 1-2,2 0 9,-7-2-1,-4 2-5,9-1-1,-9 1 3,0 0-6,0 0-10,0 0-19,-38-4-7,23 2-45,-4 1-36,2-1-31,-1 2-132,-3 0-285,2 0 127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56.078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580 17 16,'0'0'82,"-6"-7"-2,-1 5 0,7 2-9,-7-6-5,7 6-2,-10-3-5,10 3-7,-10 0 7,10 0 1,-12 4-6,6 1-3,0 1-1,-2 4 5,-1 1 3,-3 0 0,-4 9 8,0-1 4,0 4-2,-2-3-6,1 2-6,-5 0 6,-4 6-4,-1 2-1,5-9 3,2 1-3,-14-1-8,13-1-2,-4-4-1,6 0-6,-5 0-6,8-5 1,-1 2 2,0-5-4,2 2-2,-4 2 1,10-7-4,0 2-2,-2 1-8,2-5 3,0 1-4,-2-1 0,8-1-3,-2 3 0,-1-3 3,6-2 0,0 0-2,-6 7 1,6-7-2,-2 4-2,2-4 2,0 0-5,0 0 3,8 7-2,0-4 4,-2 1-3,5 2 2,4 0-3,2 4 2,-2-3-1,8 0-4,0 1 4,2 3 0,-1 0-2,-1-2-3,2-2 0,-7 4 2,8-4-3,-10 4-1,2-4 1,-3 1-4,4-1-10,-5 4-14,3 0-26,-1-3-26,3 1-54,4 6-58,-8-8-143,8 6-357,2-4 158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56.518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8-1 98,'0'0'148,"-8"3"-9,8-3-3,-6 1-5,6-1-16,0 0-10,0 0-8,0 0-1,0 0-11,0 0-5,0 0 7,0 0 2,19 7 0,-10-4 3,9-2 3,1 1-4,1-2 12,4 1 11,2-1-5,3 3-12,2-6-7,-5 3-8,5 0-6,0-1-8,2 2-5,10-2-9,-13 1 0,2-2-6,2-2-3,-1 4-9,9-1 3,-10 2-9,-3-2-3,2-2-1,-2 2-2,-1 1-3,-7 0-8,-4 0-14,0 4-24,-8-4-31,3 0-43,-4 4-53,3-1-58,-10 1-199,5 0-441,-6-4 195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57.780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0 202 35,'0'0'89,"0"0"-19,0 0 3,0 0-7,0 0-8,0 0-7,0 0-2,0 0 6,0 0-9,0 0-5,0 0 13,0 0 7,0 0-7,20 10 3,-9-9-7,4-1 0,2 2-4,12 2 7,0-3 4,17 3-3,-1-1 3,4 0-3,4-2-7,6 5-1,-1-4-7,2 3-3,0-1-5,13-1-4,-14 1 1,-1-3-1,0 1-4,2-2-7,0 4 2,-2-3-1,18 1 0,-20-2 0,3 4-1,16-3-1,-17 0 6,17 1-10,-16-4 6,2 2 2,14-1-5,-16 1 11,19-1 15,-1 1-7,-2 0-6,-17-4 4,16 4 8,-17 0 2,-4 0-6,-5 0-2,-2 0-2,-6 0-2,-9 0-1,-4 0-2,-4-2-2,-9 2-7,0 0 5,-3 2-2,-4-4 3,-7 2 2,16-1-5,-9-3-2,-7 4-2,0 0 3,14 0-2,-14 0-4,0 0-1,9 4-1,-9-4-2,0 0-3,0 0 3,0 0-3,11-4-1,-11 4-1,0 0 0,0 0 1,0 0-2,0 0-1,5 5 3,-5-5-5,0 0 5,0 0-3,0 0 1,0 0 0,12-5 0,-12 5 0,0 0-1,0 0-2,0-7-2,0 7-4,-6-11-6,0 8-12,4-3-4,-4 2-4,-2-3-8,2 1-7,-5 0 0,2 0-4,-2-1 1,-1 0-2,1-2 9,-5 2-7,3 0 7,1-2 2,1 0 13,0 4-3,2-4-3,2 2 11,-4 3 3,2 3-5,1-6 5,-3 0-2,2 3 4,-2-2 4,2 3 5,-3 1-4,-2-5-1,-4 0 3,10 3-1,-6-3 3,0 1 5,0-1-1,2 0 3,1 3-5,2 0 1,5 0-2,-3 1 9,1-1-5,2 0-1,4 4 8,-6-6-9,6 6 10,6-8-5,-6 8-4,10-3 7,1 0-1,-2 3 5,2-1-7,6-1 1,3 1 5,-2 2-9,2 1 7,0-2-11,2 1 8,-4 3-4,2 2 8,0 1-6,-5 1 1,1 2 2,2-2-1,-5 5-6,3-1 15,-5 5-5,1-3 6,-1 5 1,-2-1 8,-4 0-5,4 5 1,-4 1-1,-2-7 2,0-1-2,0 2 2,-3-3-4,-3 2-3,-3 1 11,-2-3-5,-3 2 1,-6-2-5,-2 5-11,-4-1-26,-2-1-47,-4 7-44,-5-4-26,-1 3-104,9-6-269,-7 5 119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58.216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21 35 60,'0'0'125,"0"0"4,-14-4-13,14 4-6,0 0 0,0 0-9,-8-3-5,8 3-6,0 0-6,0 0-2,0 0-9,0 0-5,0 0 2,0 0 4,36 0-5,-15 0 0,10 0 1,-2 0-5,14 3-3,2-8 0,2 4-7,-2 1-3,2-1-5,5-5-6,-4 5-5,-1-2 0,0 0-5,-17 2-3,1-3-2,1-1-4,-3 5-11,-7-1-19,-5 0-8,-4 1-19,0 0-30,-1 0-39,-12 0-14,9 0-32,-9 0-129,0 0-303,0 0 134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58.433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47 0 35,'-3'7'129,"-2"6"11,2-4-3,-1 7-7,-1-2-16,5 5-14,-1 0 5,1 0-2,-2 6-14,2-1-9,-1 2-9,1-1-9,1 0 2,1 1-13,-2-6-11,-2-1-40,1 1-65,-2-1-65,-4-2-80,3-2-226,-5 0 100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19:59.963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181 134 44,'0'0'71,"-6"-1"-4,6 1-12,0 0-9,0 0-3,-9-4 0,9 4-10,0 0-1,0 0-3,0 0-3,0 0 0,0 0-4,0 0-2,0 0-6,0 0 0,0 0 0,0 0-3,0 0-2,0 0 2,0 0 0,0 0 6,0 0-5,0 0 12,0 0-3,0 0 3,0 0-3,0 0 4,0 0 0,0 0-5,0 0 0,0 0-4,0 0 0,0 0 1,0 0-1,0 0-2,0 0 0,0 0 7,0 0 2,17-6 0,-17 6 3,0 0 5,0 0-3,0 0 6,-3-8 1,3 8 0,0 0-4,-2-11 2,-1 7-1,3 4-1,0-9-1,-1 3-1,1 6-1,-2-6 3,-1-3 4,3 9-7,0-11 5,-1 6 4,1 0 3,1-2 3,-1 7-6,0-11 0,0 5-2,0 1 0,0 5-2,0-7-6,3 1 2,-3 6-4,-3-8 2,3 8-4,-1-6-2,1 6-2,0 0 0,0 0-2,-2-5-6,2 5 0,0 0-5,0 0 3,0 0 4,0 0-4,0 0-6,0 0 5,0 0-2,0 0-4,2 21 1,-2-12 6,-2 5-4,-1 1 0,0-1-3,-2 9 3,2 2 14,-1 2 6,-2 3 2,-2 5 0,0-6-1,-1 9-1,-8 2-4,5 0 4,-4-5 5,4-2-2,8-5-1,-6-2 0,3 1-6,4 1 1,-7-4-3,9-6-3,-2 1 2,0 1-5,-3-4 0,4-3-2,-1-2 5,3-3-3,-3 1-9,1-2 4,2-2-3,-4 1-7,4-6-14,0 0-46,0 0-64,0 0-56,14-27-194,-4 11-405,0-12 180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01.256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78 22 46,'-14'-3'74,"8"1"-4,6 2-9,-14-3 7,8-1-14,6 4 1,-11-6 4,11 6-17,-9 0 9,4-3-1,5 3 0,0 0 7,0 0-3,0 0 3,0 0-9,-14 0-8,14 0-1,0 0 2,0 0-8,0 0-6,0 0-1,0 0-4,0 0-3,0 0 0,0 0-2,0 0 3,0 0-1,0 0 8,27 9 13,-20-8 8,10 2-9,5-2 2,-9-1 0,15 0 2,0 0 6,15 0-5,3-1 0,1 2 4,1-1-4,-1 0-2,2-1 5,-6 4-4,0-3-1,-1-2-9,-13 2 8,-9 0-6,-3 0 1,-2 0 4,-4-1-6,-3 1-2,-8 0 1,13 0 4,-13 0-1,7-4-4,-7 4-6,0 0 1,0 0-3,-28-6-3,13 5 0,-5-1-16,0 1-24,-6 2-34,6-1-28,4 3-40,-1 0-57,4 1-150,6-1-353,7-3 157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01.961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91 59 79,'3'-6'70,"4"-1"-3,-1-1-10,0 2-4,2 1-5,-4 4-4,4-5-4,-1 0 3,1 2-7,0 1-6,0 3-2,1-5-2,0 5-5,3 0 2,-12 0-7,20 1 0,-4 3-1,-3-2-3,6 8 2,-5-1-3,5 8 1,3 1-2,1 1 1,-3 0-2,4 12 27,-8-4-2,-7-2-8,0 3 14,-4 10 2,-7-1 28,-5 1 2,-7 1-12,-5-1 10,-5-3 9,-5 1-9,-2 0 12,-3-4-3,1 0 0,-3-6 2,-2-5-5,4 1 0,10-4 12,-1-7-9,10 3-6,1-10-8,0 7-7,6-5-1,-1-1-1,1-2-3,5-3-5,0 6-5,3-6-3,0 0-4,17 1-5,3-1 0,8-1-4,6 1-3,8-6-4,5 6 1,0 0-6,-1 0-1,0 0-8,-1 0-6,-4 0-14,2 3-9,-14 0-11,-6-2-23,-4-1-26,-2 3-27,-5-3-43,5 1-26,-2-1-171,-6 0-378,5-1 168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02.624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18 0 28,'0'0'79,"0"0"-14,-9 11 3,6-2-3,1-2-2,2 11-3,-3-2-9,3 2-4,0 5-10,0 2-1,3 1-3,-3-2 0,5 2-8,-2-2 6,-3-4-6,3 0-8,0-2 2,-3-1 1,1-3-3,2-1 3,-3-2-4,0-4 4,0 0 9,0 0 19,0-2 13,0-5 4,0 0-3,0 0-11,0 0-8,0 0-3,0 0 0,14-19-9,-14 8-3,6-2 5,4-2-11,-6-2-3,2-1-5,5-5 1,-5 5 1,8-5-2,-3 4-2,7 1-2,1-2-1,-6 7-2,3 1 0,-1 2-2,2-1-5,-2 4 3,1 1 0,-4 2 6,2 1 1,-2 3-12,-1 0 1,-2 3 2,0 1 4,2 3-9,-3 6 4,-1-1 6,3 6-4,-3 0 0,-1-1 4,2 7-6,-5 1-4,3 2 5,-6-2 3,5 0-2,-5-6-2,4 5-1,-2-10 5,-2 1-4,3 0-1,-3-5 4,0 0 1,0-4 1,-3-1 3,-3-1-7,6-4 2,0 0 6,0 0 6,0 0-4,-14-11-5,14 1 3,-2-1-4,2-6-2,0 1 5,2-9-4,4 0 1,2 4-2,4-4 5,0 1-4,2 5 8,-5-4-12,5 8-1,2 1 1,-3 5 1,-2 0 2,3 4-2,-2 3-1,0 2-2,-2 0 1,0 7 4,-2 0-5,1 6 5,-1 3 7,-3-1-6,-1 4 4,-2 6-5,1 3-2,-3-1 0,-3-2 3,-3 2-2,1 2-1,0-6-5,-4 4-32,5-4-37,-3-5-66,0 1-114,2-7-273,4-1 121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51:07.07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192D1CD-711D-4F40-BAEB-EC02278551E2}" emma:medium="tactile" emma:mode="ink">
          <msink:context xmlns:msink="http://schemas.microsoft.com/ink/2010/main" type="writingRegion" rotatedBoundingBox="25098,11882 26510,11882 26510,12528 25098,12528"/>
        </emma:interpretation>
      </emma:emma>
    </inkml:annotationXML>
    <inkml:traceGroup>
      <inkml:annotationXML>
        <emma:emma xmlns:emma="http://www.w3.org/2003/04/emma" version="1.0">
          <emma:interpretation id="{D9C23AAD-2DFE-44E8-822D-FDB759DD156D}" emma:medium="tactile" emma:mode="ink">
            <msink:context xmlns:msink="http://schemas.microsoft.com/ink/2010/main" type="paragraph" rotatedBoundingBox="25098,11882 26510,11882 26510,12528 25098,125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C8246C0-6DC2-49E1-BA1F-4B550B187A17}" emma:medium="tactile" emma:mode="ink">
              <msink:context xmlns:msink="http://schemas.microsoft.com/ink/2010/main" type="line" rotatedBoundingBox="25098,11882 26510,11882 26510,12528 25098,12528"/>
            </emma:interpretation>
          </emma:emma>
        </inkml:annotationXML>
        <inkml:traceGroup>
          <inkml:annotationXML>
            <emma:emma xmlns:emma="http://www.w3.org/2003/04/emma" version="1.0">
              <emma:interpretation id="{17CD9FA3-0016-47C5-8B8C-5D5DAD96C995}" emma:medium="tactile" emma:mode="ink">
                <msink:context xmlns:msink="http://schemas.microsoft.com/ink/2010/main" type="inkWord" rotatedBoundingBox="25098,11882 26510,11882 26510,12528 25098,12528"/>
              </emma:interpretation>
              <emma:one-of disjunction-type="recognition" id="oneOf0">
                <emma:interpretation id="interp0" emma:lang="en-IN" emma:confidence="0">
                  <emma:literal>ass</emma:literal>
                </emma:interpretation>
                <emma:interpretation id="interp1" emma:lang="en-IN" emma:confidence="0">
                  <emma:literal>as</emma:literal>
                </emma:interpretation>
                <emma:interpretation id="interp2" emma:lang="en-IN" emma:confidence="0">
                  <emma:literal>aes</emma:literal>
                </emma:interpretation>
                <emma:interpretation id="interp3" emma:lang="en-IN" emma:confidence="0">
                  <emma:literal>ws</emma:literal>
                </emma:interpretation>
                <emma:interpretation id="interp4" emma:lang="en-IN" emma:confidence="0">
                  <emma:literal>Ass</emma:literal>
                </emma:interpretation>
              </emma:one-of>
            </emma:emma>
          </inkml:annotationXML>
          <inkml:trace contextRef="#ctx0" brushRef="#br0">543 67 43,'-6'-7'57,"6"7"0,0 0 2,-6-2-2,6 2-1,0 0 5,-3-4-6,3 4-2,0 0-5,0 0 3,0 0-10,0 0 2,0 0-3,0 0 0,0 0-2,0 0-1,0 0-4,-11-2-7,11 2-5,-8-2-2,8 2-2,0 0 3,-12-4 2,12 4-6,-7-3 3,-1 0-5,8 3 0,-9-4 2,2 3 1,7 1 0,-10-2 4,10 2-1,-11-2 6,2-2-3,9 4-5,-16-2 0,7 2 2,-3-1-2,12 1 4,-26-3 1,12 3-3,-1 0 3,-4 3-5,4-3 4,-3 1-4,-2 1-5,0 2-1,1-2 0,-1 1 3,3 4-1,4-1-4,-4-1 3,-2 5 6,4 1-5,1-1-3,0 4 0,2-2 0,-3 6-4,2-5-2,1 4-1,3-4 2,-5 12 0,3-12 4,4 5-4,1 1 5,4-5-5,1 2 0,-3-1 2,9-3-3,-3 3-1,2-7 4,2 2-3,-3-2-1,4-1 1,5-1-1,0 1-1,-1-2 3,0-1-2,-4-1 1,1 0 0,4-3 1,-12 0-6,16-3 3,-9 0-3,2 1 2,1-1-1,-3-3 2,-1 1-2,2-2 2,0 0 0,-2-3-3,2 2-5,-2-2 1,1-2 0,0 5 1,-3-7 3,5 5 0,-3 1 1,2-4-4,-2 5-2,2 1 1,-2-6 2,2 7 2,1-1-5,-4-2 0,1 4 6,0-1-1,0 1-5,0-1 5,0-2 0,-3 5-1,3-3 5,1 1-3,-7 4 2,6-7 1,-6 7 4,7-6-2,-2 5 4,-5 1 3,3-2 3,-3 2-1,0 0 1,6-8 1,-6 8-6,0 0 5,0-7 2,0 7-7,0 0-1,0 0-3,0 0-1,0 0-1,6-1-1,-6 1-2,0 0 4,0 0-2,0 0-4,0 0 2,-1 16 3,1-9 1,-5 0-4,5 4-4,0 3 5,0-1-4,0 3 1,0 9-2,-1-4 6,2 4-4,4-2 1,-5 2-1,8-4 2,-7 4-1,7-7-4,-1 6 0,0-6 2,5-2-3,-1-4-1,-1-1 2,4-2 5,0-2-4,3-3 2,0-4 5,3-4-5,-2 0 5,2 1-2,3-9 1,-1-3 4,-3-6 9,1 1 1,-1-2 0,-4 0 1,-1 0-6,4-5 3,-2 1-4,-4 0 1,3-9-4,-2 10-1,-4 0 1,5 3-3,-8 8 0,0-1 4,0 1 4,-1 6-4,-1-2-2,-1 7 2,-1-5-4,-2 8 0,1-8-2,3 2-2,-4 6-3,1-7-6,-1 7-6,3-2-1,-3 2 2,0 0-2,0 0 6,0 0-3,0 0 1,0 0-3,0 0 4,0 0 2,0 0-5,0 0 7,0 0 2,0 0 1,0 0-2,0 0 4,0 0-6,0 0 8,0 0-2,0 0 3,0 0-3,-4-7 4,4 7-3,0 0-4,0 0 0,-7-9-1,7 9 2,-6-7-2,6 7 4,-7-4 1,7 4-1,-7-4-3,7 4 0,-6-3 4,6 3-4,0 0 0,0 0 2,0 0-2,-20 4 2,14 0-6,-1 2 4,-1 1 4,0 1-3,-3 3-1,4-1 1,-2 0 1,-2 4-3,3 4-3,-4 5 5,9-5-1,-3-2 2,1 3-2,4 5 2,1-10 4,0 6-1,1-2-5,4 0 3,1-1 2,1-1 1,3-2-2,2 1 1,6 2 0,-7-2 0,3-1-4,-3-3 1,2 3-2,-5-3 3,4 5-2,-2-8 5,-3 9-5,3-4 2,-7 1-2,-2 0 5,-1-3-7,-3 0 6,-2-1-8,-1 1 3,-1 0 4,0 1-3,-2-4 5,-3 2-1,-2-3-6,5-1 1,-2-4 0,4 3 5,-3-4-3,0 0-2,0 1-2,10-2-3,-12 0-10,12 0-4,-12-3-3,6-2-8,3 2-2,-2-4-1,5 7-10,5-15-3,-2 8 0,7-6 2,3-1-14,4-4 2,7 0 9,1-1-11,12-3 4,-4 0 8,6 5-3,2-5 10,5 3 4,0 2 8,-3-5 10,2-2 3,-7 5 5,3-1 10,-1 1 0,-12 2 3,-2 5 9,-4-7 1,4 8 14,-6-7-7,-2 0 5,-4 9-3,0-9 1,-5 4-2,3 2 4,-4-1 2,-2 0 0,2-4-2,-7 6 0,4-3-3,-5 4 1,1-1-3,-1 0-7,-1 3 1,-1-2-1,-2 2-3,-1 1 1,2 1 0,-3-1-5,-2 3 0,0 3-4,1-1 2,7 2-3,-17 2 1,17-2-1,-14 5-1,6-1 5,2 6-4,0-3 1,0 4 0,3-1 3,-3 2-4,0 5 1,4 4 3,-2-5-6,4 3 7,0 7-3,0-1 14,0 0-19,0 1 6,4-1-3,-4 2-1,0 0 3,-4-2 2,8 1 3,-4-1-5,-4-1 4,4 1-7,0-9 5,-7 1-6,7 2 5,-1-5-1,-1 2-1,-2-7 2,-2 2 4,-1-4 10,0 4 6,-1-4-1,-4 0 4,-2-3-5,-7-2 6,-3-2-10,-2 0 0,-3-6-7,-3 4-6,-11-10-19,3 1-23,0-2-31,8 4-42,-2 1-119,10-5-250,7 6 111</inkml:trace>
        </inkml:traceGroup>
      </inkml:traceGroup>
    </inkml:traceGroup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03.497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0 477 20,'0'0'95,"0"0"-11,0 0-10,0 0 1,34-3-5,-20 3-6,6-4-7,6 4-12,6 0 1,9-3-4,2 6-7,9-6 9,-2 3 12,3 0 1,6 3-4,-1-3-4,19 0 11,-1 5-14,-19-3 3,-5-2-2,-1 4-4,-7-4-7,1 1-8,-11-2 7,-10-3-5,7 4-2,-11-2-2,3-3-6,-8 5 3,4-5 11,-9 4-3,4-4-2,-3 3-3,-3-3-4,2 3 1,-2-3 0,-2 5-7,-6 0 1,13-5 5,-10 3-5,4-2-7,-7 4 3,13-3-5,-7-1-1,3 3-6,3 1 9,2 0-2,4 0-3,-2 0-3,2 0 5,-1 1 0,6 3-6,-8-4 2,4 0-3,-8 0 2,-1 1-1,-1-1 7,-9 0-2,14-1 0,-14 1-1,11-4 3,-11 4-5,9-1 6,-9 1 3,6-6-5,-6 3 2,0 3-10,2-9 9,-2 9-4,0-7 0,0 7 1,-2-8 3,2 8-6,0-9-1,0 9 1,0-7-4,0 7 5,2-7 0,-2 7-4,0 0 3,0-4 5,0 4-10,0 0 7,0 0-5,-2-7 1,2 7 2,0 0-1,-4-9 2,4 9-6,-5-5 3,-1-2-6,6 7-2,-14-4-6,11-4-1,-5 5-7,-4-4-6,8 2-8,-3-2-19,0-2 0,1 4-9,-4-2 1,7-1-16,2-1-11,-5 2-1,3 0 4,0-4-3,3 4 11,3-1 5,-3-3 9,0-2 8,3-2 13,0 4 10,0-6 16,-3 1 6,1 6 5,2-7 23,1 1 26,-4 4-1,3-3-8,0-1 23,-3 6 10,3-1-3,-3 5 22,0-2 5,3 0 2,-3 1-13,0 7-6,-3-8-9,3 8-6,-3-4-4,3 4-8,-14 16 3,-5 0 3,-2 14 13,-11 8-5,-4 7 1,-16 16-9,-9 4-4,-19 28-4,19-27-3,-1-1-3,2 1-3,1-1-9,-6 2-34,5-1-49,7-7-42,7-2-30,10 9-51,10-21-115,15 3-319,1-3 142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04.684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-3 21 30,'0'0'99,"0"0"-9,0 0-11,0 0-7,0 0-7,0 0-7,2-7-5,-2 7-1,0 0-12,0 0 1,0 0-8,0 0 4,0 0-12,0 0 0,0 0-3,0 0-9,0 0 15,0 0-6,0 0 0,0 0 3,0 0 4,0 0 2,0 0-14,0 0 18,0 0 7,0 0 1,0 0-7,0 0 1,0 0 3,0 0-1,0 0 1,0 0-3,0 0-9,0 0 2,0 0-3,0 0-5,0 0-8,3-1 3,-3 1 2,0 0-30,0 0-40,5-6-58,-5 6-116,-2-7-242,2 7 108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07.144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7 54,'0'0'98,"0"0"-14,0 0 1,0 0-15,0 0-14,0 0 1,0 0-11,0 0 0,9 0-5,-9 0-4,0 0-1,0 0-2,0 0-7,0 0-6,0 0 1,0 0-5,0 0 7,0 0-5,0 0-9,0 0 15,0 0-10,0 0 4,0 0-11,0 0 4,0 0 1,0 0-7,0 0-16,0 0-16,0 0-22,0 0-31,0 0-58,0-7-148,0 7 66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19.316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29 28 33,'0'0'85,"-8"-7"0,8 7-7,-4-2-5,4 2 0,0 0-3,0 0-7,-7-5-2,7 5-4,0 0 0,0 0 2,0 0 5,0 0-12,0 0-1,-3-5-2,3 5-7,0 0 7,-4-6-7,4 6 6,0 0 3,0 0-4,0 0-10,-6-3 1,6 3-5,0 0 2,0 0-8,0 0 0,0 0-6,0 0 0,0 0-3,0 0-4,3 21 0,-3-4-2,3-2 3,-2 3-6,4 7 8,1 5-1,-4-2 3,-1 11 7,2 1 12,0-4-3,0-4-4,-1-3-1,-2 0-2,-2-1-3,-1 1-3,3-4-2,-1 0 3,-4 4-4,4-4-2,-1-4-1,-3-1 0,4-3-2,-1-3-4,-1 0-1,2 1-2,-1-4-6,1 0-46,-2-1-37,6-7-46,-3-3-171,0 0-325,0 0 144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19.741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0 63,'0'0'66,"0"0"9,14 7-10,-3-1-3,5-1 4,4 1 8,5 1-6,13 7 1,7 2 13,-4 2 1,5 3-3,-1 1 1,-4 4-2,4 5-12,-4 1-12,-6 4-2,-2-3-5,0 3 1,-5-4-3,0 2 0,-7-2-10,-2-5 0,-6-3 0,-8 0-3,1 0-4,-6-6 1,-3 0-2,-8 5 2,-3-3 1,-9 2-3,2-5-4,-13 9 1,-4-2-1,-4 1-12,-4-2 4,-1-2 1,-1-1 0,1 1-11,2-2-19,4-3-30,7-1-44,3-4-48,8 0-125,9-5-281,7-2 125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20.141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0 19,'0'0'102,"0"0"-5,0 0-8,2 24-15,1-10 40,-3 2-13,0 4 11,3 5-5,-3-3-12,1 8-8,2-3-9,-1 0-9,-2-2-4,1 3-5,3-2-5,-3 2-6,2-6-5,0 0 2,-3-4-12,0-4-2,0 3-2,0-9-45,-3 3-44,2-5-62,-2-1-107,3-5-246,0 0 109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20.604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67-2 7,'0'0'133,"-14"0"-9,14 0-16,0 0-10,-9 6-4,6-1-17,-2 2-4,2 4-7,3 3-13,-4-1-2,2 1-1,-1 4-7,6 0-4,0 3-1,0-1-6,5 3-4,-2-3 1,8 0-9,0 4 1,0 0 1,2-5-5,4 2-1,6 7-1,1 1-2,-6-10 3,-1 5-2,0-5-1,0 2-4,-6 1 0,-8-8 0,1 5 6,-7-4 13,0 1-5,-7-2 1,-7 3-9,-4-4 3,-4 2 0,1-2-2,-5-1 1,-7-3-8,6-2 2,-1 0-1,2 1-17,9-8-41,-1-3-56,4-2-127,5 0-250,3-4 112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20.922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6 0 25,'8'6'53,"-8"1"9,6 4 9,-6 1-8,0 7-2,0-1 13,-6 4 0,6 2-7,-5 1 13,2 1 3,0 2-1,1-3-21,1 4 3,1 0-3,1-4-8,1 3-1,1 1 0,-1-4-8,4 4-3,0-4-1,2 0-8,-7 1-2,5-5-7,-3-2-4,0 5 8,4-6-10,-7-1-3,0-1-15,0-2-15,-5-3-42,3-2-42,-5 1-109,-6-4-225,0-4 99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21.329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0 222 100,'41'-11'108,"-1"1"-18,1 3 1,-2-4-7,-8 6 0,-2 3-10,-3 1 2,-6 2-8,0-1-2,-7 4-11,1-1-5,-3 3 3,-5 5-11,-3-4 5,3 5-6,-6-1 4,-3 3-7,-3 3-2,0-3-11,-2 1 7,2-1-3,-1 1 2,0-4-6,0 3 4,4-5 4,-5-1-10,3 0-7,4-4-2,1 3 7,0-7 10,0 0 5,0 0 0,0 0-1,0 0-5,14-12 2,-4-1-8,3-5-1,1-5-1,5-9-4,1 0-4,2 0 12,-1-4-10,2 1-5,0 0 2,-4 10 6,-4 4-6,5 1 1,0 4 3,-6 3 0,3 5 0,-8 1-3,6 3-5,-2 4 4,0 5-1,1 6-1,0-1 1,1 14 2,-1 0-6,-3 11 5,6 4-6,-10-3-1,0 3 2,-6 4-27,2-6-49,-6-8-49,2 12-69,-12-7-103,0 3-311,2-11 138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0T05:20:21.943"/>
    </inkml:context>
    <inkml:brush xml:id="br0">
      <inkml:brushProperty name="width" value="0.07938" units="cm"/>
      <inkml:brushProperty name="height" value="0.07938" units="cm"/>
      <inkml:brushProperty name="fitToCurve" value="1"/>
    </inkml:brush>
  </inkml:definitions>
  <inkml:trace contextRef="#ctx0" brushRef="#br0">39-1 1,'-10'1'86,"10"-1"3,-14 1-5,8 1-1,6-2-12,0 0 6,-10 1-8,10-1 1,0 0 11,0 0 10,0 0-20,0 0 5,0 0-10,0 0-11,0 0 3,28 0-5,-8 3-1,8-2-14,2 1 6,12 2-3,2 3-4,-1 0 8,6-3-2,8 4 13,26 3 5,1-1-6,12 1 16,45 0-5,-9 3-10,9-1-5,8-2 0,3 1-6,1-5 0,1-4-3,2 3-5,1-6-1,-1 2 2,2 5 9,-1-4 2,-4-3 1,-2-3-5,-9 3-6,3 0-5,-4-7 0,-6 10 1,-34-6-2,36 1 0,-47 2-8,8 0-1,38 0-2,-49 5-3,0-5 1,-4 4-5,-7-4-2,-1 3 4,-22 0-3,0-3-2,-6 0-2,-1 1-2,-4-2 4,-16 2-3,-6-1-1,0 0 1,-8 0 2,-3 0 2,-3 2 0,-6-2 0,0 0-3,13-3 1,-13 3-2,0 0-3,0 0-6,-34-10-23,20 5-39,-4 2-62,2-3-48,-4-1-58,-1-5-154,2 1-416,7-3 184</inkml:trace>
</inkml:ink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D63DA1-5213-4F50-9C2E-683C62FAC951}" type="datetimeFigureOut">
              <a:rPr lang="en-IN" smtClean="0"/>
              <a:t>17-02-2021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B2809C-6E33-47DB-B51E-0CB3CE72E76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7912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B85AC-10C7-4B22-B153-115C56ABEF87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B52F-C998-4798-949E-D3254034CBAA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93811-000B-43B4-9A2B-015D357C0E3B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6A2EA-366A-4857-9564-9DB13451F919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F3990-E6FF-4A39-BD78-03459FCE62D6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F68FB-2056-475B-AE4A-E52EB853F510}" type="datetime1">
              <a:rPr lang="en-US" smtClean="0"/>
              <a:t>2/17/2021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FBF49-0CFA-46CA-BC2C-FD4D6CB1292D}" type="datetime1">
              <a:rPr lang="en-US" smtClean="0"/>
              <a:t>2/17/2021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49CD9-9652-4048-BAEB-90BE53C06EB8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237F8-E317-4CB5-AF9F-00069D5390B6}" type="datetime1">
              <a:rPr lang="en-US" smtClean="0"/>
              <a:t>2/17/2021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11BE3-D1C2-4CE3-9BB3-5F99F81CD22E}" type="datetime1">
              <a:rPr lang="en-US" smtClean="0"/>
              <a:t>2/17/2021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674AE-369C-4F54-AD88-980B7566BE99}" type="datetime1">
              <a:rPr lang="en-US" smtClean="0"/>
              <a:t>2/17/2021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949C4-0235-488F-8EE4-92439F3974C6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FY B Div_ EM_Dynamics_ V G Dhore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13" Type="http://schemas.openxmlformats.org/officeDocument/2006/relationships/image" Target="../media/image8.emf"/><Relationship Id="rId26" Type="http://schemas.openxmlformats.org/officeDocument/2006/relationships/customXml" Target="../ink/ink8.xml"/><Relationship Id="rId39" Type="http://schemas.openxmlformats.org/officeDocument/2006/relationships/image" Target="../media/image18.emf"/><Relationship Id="rId3" Type="http://schemas.openxmlformats.org/officeDocument/2006/relationships/image" Target="../media/image2.png"/><Relationship Id="rId34" Type="http://schemas.openxmlformats.org/officeDocument/2006/relationships/customXml" Target="../ink/ink12.xml"/><Relationship Id="rId42" Type="http://schemas.openxmlformats.org/officeDocument/2006/relationships/customXml" Target="../ink/ink16.xml"/><Relationship Id="rId7" Type="http://schemas.openxmlformats.org/officeDocument/2006/relationships/image" Target="../media/image5.emf"/><Relationship Id="rId12" Type="http://schemas.openxmlformats.org/officeDocument/2006/relationships/customXml" Target="../ink/ink4.xml"/><Relationship Id="rId25" Type="http://schemas.openxmlformats.org/officeDocument/2006/relationships/image" Target="../media/image14.emf"/><Relationship Id="rId33" Type="http://schemas.openxmlformats.org/officeDocument/2006/relationships/image" Target="../media/image12.emf"/><Relationship Id="rId38" Type="http://schemas.openxmlformats.org/officeDocument/2006/relationships/customXml" Target="../ink/ink14.xml"/><Relationship Id="rId2" Type="http://schemas.openxmlformats.org/officeDocument/2006/relationships/image" Target="../media/image1.png"/><Relationship Id="rId16" Type="http://schemas.openxmlformats.org/officeDocument/2006/relationships/customXml" Target="../ink/ink6.xml"/><Relationship Id="rId29" Type="http://schemas.openxmlformats.org/officeDocument/2006/relationships/image" Target="../media/image10.emf"/><Relationship Id="rId41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.xml"/><Relationship Id="rId11" Type="http://schemas.openxmlformats.org/officeDocument/2006/relationships/image" Target="../media/image7.emf"/><Relationship Id="rId24" Type="http://schemas.openxmlformats.org/officeDocument/2006/relationships/customXml" Target="../ink/ink7.xml"/><Relationship Id="rId32" Type="http://schemas.openxmlformats.org/officeDocument/2006/relationships/customXml" Target="../ink/ink11.xml"/><Relationship Id="rId37" Type="http://schemas.openxmlformats.org/officeDocument/2006/relationships/image" Target="../media/image17.emf"/><Relationship Id="rId40" Type="http://schemas.openxmlformats.org/officeDocument/2006/relationships/customXml" Target="../ink/ink15.xml"/><Relationship Id="rId45" Type="http://schemas.openxmlformats.org/officeDocument/2006/relationships/image" Target="../media/image21.emf"/><Relationship Id="rId5" Type="http://schemas.openxmlformats.org/officeDocument/2006/relationships/image" Target="../media/image4.png"/><Relationship Id="rId15" Type="http://schemas.openxmlformats.org/officeDocument/2006/relationships/image" Target="../media/image9.emf"/><Relationship Id="rId23" Type="http://schemas.openxmlformats.org/officeDocument/2006/relationships/image" Target="../media/image13.emf"/><Relationship Id="rId28" Type="http://schemas.openxmlformats.org/officeDocument/2006/relationships/customXml" Target="../ink/ink9.xml"/><Relationship Id="rId36" Type="http://schemas.openxmlformats.org/officeDocument/2006/relationships/customXml" Target="../ink/ink13.xml"/><Relationship Id="rId10" Type="http://schemas.openxmlformats.org/officeDocument/2006/relationships/customXml" Target="../ink/ink3.xml"/><Relationship Id="rId31" Type="http://schemas.openxmlformats.org/officeDocument/2006/relationships/image" Target="../media/image11.emf"/><Relationship Id="rId44" Type="http://schemas.openxmlformats.org/officeDocument/2006/relationships/customXml" Target="../ink/ink17.xml"/><Relationship Id="rId4" Type="http://schemas.openxmlformats.org/officeDocument/2006/relationships/image" Target="../media/image3.png"/><Relationship Id="rId9" Type="http://schemas.openxmlformats.org/officeDocument/2006/relationships/image" Target="../media/image6.emf"/><Relationship Id="rId14" Type="http://schemas.openxmlformats.org/officeDocument/2006/relationships/customXml" Target="../ink/ink5.xml"/><Relationship Id="rId27" Type="http://schemas.openxmlformats.org/officeDocument/2006/relationships/image" Target="../media/image15.emf"/><Relationship Id="rId30" Type="http://schemas.openxmlformats.org/officeDocument/2006/relationships/customXml" Target="../ink/ink10.xml"/><Relationship Id="rId35" Type="http://schemas.openxmlformats.org/officeDocument/2006/relationships/image" Target="../media/image16.emf"/><Relationship Id="rId43" Type="http://schemas.openxmlformats.org/officeDocument/2006/relationships/image" Target="../media/image20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201.xml"/><Relationship Id="rId13" Type="http://schemas.openxmlformats.org/officeDocument/2006/relationships/image" Target="../media/image198.emf"/><Relationship Id="rId18" Type="http://schemas.openxmlformats.org/officeDocument/2006/relationships/customXml" Target="../ink/ink206.xml"/><Relationship Id="rId3" Type="http://schemas.openxmlformats.org/officeDocument/2006/relationships/image" Target="../media/image2.png"/><Relationship Id="rId7" Type="http://schemas.openxmlformats.org/officeDocument/2006/relationships/image" Target="../media/image195.emf"/><Relationship Id="rId12" Type="http://schemas.openxmlformats.org/officeDocument/2006/relationships/customXml" Target="../ink/ink203.xml"/><Relationship Id="rId17" Type="http://schemas.openxmlformats.org/officeDocument/2006/relationships/image" Target="../media/image200.emf"/><Relationship Id="rId2" Type="http://schemas.openxmlformats.org/officeDocument/2006/relationships/image" Target="../media/image1.png"/><Relationship Id="rId16" Type="http://schemas.openxmlformats.org/officeDocument/2006/relationships/customXml" Target="../ink/ink20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00.xml"/><Relationship Id="rId11" Type="http://schemas.openxmlformats.org/officeDocument/2006/relationships/image" Target="../media/image197.emf"/><Relationship Id="rId5" Type="http://schemas.openxmlformats.org/officeDocument/2006/relationships/image" Target="../media/image4.png"/><Relationship Id="rId15" Type="http://schemas.openxmlformats.org/officeDocument/2006/relationships/image" Target="../media/image199.emf"/><Relationship Id="rId10" Type="http://schemas.openxmlformats.org/officeDocument/2006/relationships/customXml" Target="../ink/ink202.xml"/><Relationship Id="rId19" Type="http://schemas.openxmlformats.org/officeDocument/2006/relationships/image" Target="../media/image201.emf"/><Relationship Id="rId4" Type="http://schemas.openxmlformats.org/officeDocument/2006/relationships/image" Target="../media/image3.png"/><Relationship Id="rId9" Type="http://schemas.openxmlformats.org/officeDocument/2006/relationships/image" Target="../media/image196.emf"/><Relationship Id="rId14" Type="http://schemas.openxmlformats.org/officeDocument/2006/relationships/customXml" Target="../ink/ink20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08.xml"/><Relationship Id="rId13" Type="http://schemas.openxmlformats.org/officeDocument/2006/relationships/image" Target="../media/image205.emf"/><Relationship Id="rId18" Type="http://schemas.openxmlformats.org/officeDocument/2006/relationships/customXml" Target="../ink/ink213.xml"/><Relationship Id="rId3" Type="http://schemas.openxmlformats.org/officeDocument/2006/relationships/image" Target="../media/image2.png"/><Relationship Id="rId21" Type="http://schemas.openxmlformats.org/officeDocument/2006/relationships/image" Target="../media/image209.emf"/><Relationship Id="rId7" Type="http://schemas.openxmlformats.org/officeDocument/2006/relationships/image" Target="../media/image202.emf"/><Relationship Id="rId12" Type="http://schemas.openxmlformats.org/officeDocument/2006/relationships/customXml" Target="../ink/ink210.xml"/><Relationship Id="rId17" Type="http://schemas.openxmlformats.org/officeDocument/2006/relationships/image" Target="../media/image207.emf"/><Relationship Id="rId25" Type="http://schemas.openxmlformats.org/officeDocument/2006/relationships/image" Target="../media/image211.emf"/><Relationship Id="rId2" Type="http://schemas.openxmlformats.org/officeDocument/2006/relationships/image" Target="../media/image1.png"/><Relationship Id="rId16" Type="http://schemas.openxmlformats.org/officeDocument/2006/relationships/customXml" Target="../ink/ink212.xml"/><Relationship Id="rId20" Type="http://schemas.openxmlformats.org/officeDocument/2006/relationships/customXml" Target="../ink/ink21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07.xml"/><Relationship Id="rId11" Type="http://schemas.openxmlformats.org/officeDocument/2006/relationships/image" Target="../media/image204.emf"/><Relationship Id="rId24" Type="http://schemas.openxmlformats.org/officeDocument/2006/relationships/customXml" Target="../ink/ink216.xml"/><Relationship Id="rId5" Type="http://schemas.openxmlformats.org/officeDocument/2006/relationships/image" Target="../media/image4.png"/><Relationship Id="rId15" Type="http://schemas.openxmlformats.org/officeDocument/2006/relationships/image" Target="../media/image206.emf"/><Relationship Id="rId23" Type="http://schemas.openxmlformats.org/officeDocument/2006/relationships/image" Target="../media/image210.emf"/><Relationship Id="rId10" Type="http://schemas.openxmlformats.org/officeDocument/2006/relationships/customXml" Target="../ink/ink209.xml"/><Relationship Id="rId19" Type="http://schemas.openxmlformats.org/officeDocument/2006/relationships/image" Target="../media/image208.emf"/><Relationship Id="rId4" Type="http://schemas.openxmlformats.org/officeDocument/2006/relationships/image" Target="../media/image3.png"/><Relationship Id="rId9" Type="http://schemas.openxmlformats.org/officeDocument/2006/relationships/image" Target="../media/image203.emf"/><Relationship Id="rId14" Type="http://schemas.openxmlformats.org/officeDocument/2006/relationships/customXml" Target="../ink/ink211.xml"/><Relationship Id="rId22" Type="http://schemas.openxmlformats.org/officeDocument/2006/relationships/customXml" Target="../ink/ink21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218.xml"/><Relationship Id="rId13" Type="http://schemas.openxmlformats.org/officeDocument/2006/relationships/image" Target="../media/image215.emf"/><Relationship Id="rId18" Type="http://schemas.openxmlformats.org/officeDocument/2006/relationships/customXml" Target="../ink/ink223.xml"/><Relationship Id="rId3" Type="http://schemas.openxmlformats.org/officeDocument/2006/relationships/image" Target="../media/image2.png"/><Relationship Id="rId21" Type="http://schemas.openxmlformats.org/officeDocument/2006/relationships/image" Target="../media/image219.emf"/><Relationship Id="rId7" Type="http://schemas.openxmlformats.org/officeDocument/2006/relationships/image" Target="../media/image212.emf"/><Relationship Id="rId12" Type="http://schemas.openxmlformats.org/officeDocument/2006/relationships/customXml" Target="../ink/ink220.xml"/><Relationship Id="rId17" Type="http://schemas.openxmlformats.org/officeDocument/2006/relationships/image" Target="../media/image217.emf"/><Relationship Id="rId2" Type="http://schemas.openxmlformats.org/officeDocument/2006/relationships/image" Target="../media/image1.png"/><Relationship Id="rId16" Type="http://schemas.openxmlformats.org/officeDocument/2006/relationships/customXml" Target="../ink/ink222.xml"/><Relationship Id="rId20" Type="http://schemas.openxmlformats.org/officeDocument/2006/relationships/customXml" Target="../ink/ink22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17.xml"/><Relationship Id="rId11" Type="http://schemas.openxmlformats.org/officeDocument/2006/relationships/image" Target="../media/image214.emf"/><Relationship Id="rId5" Type="http://schemas.openxmlformats.org/officeDocument/2006/relationships/image" Target="../media/image4.png"/><Relationship Id="rId15" Type="http://schemas.openxmlformats.org/officeDocument/2006/relationships/image" Target="../media/image216.emf"/><Relationship Id="rId10" Type="http://schemas.openxmlformats.org/officeDocument/2006/relationships/customXml" Target="../ink/ink219.xml"/><Relationship Id="rId19" Type="http://schemas.openxmlformats.org/officeDocument/2006/relationships/image" Target="../media/image218.emf"/><Relationship Id="rId4" Type="http://schemas.openxmlformats.org/officeDocument/2006/relationships/image" Target="../media/image3.png"/><Relationship Id="rId9" Type="http://schemas.openxmlformats.org/officeDocument/2006/relationships/image" Target="../media/image213.emf"/><Relationship Id="rId14" Type="http://schemas.openxmlformats.org/officeDocument/2006/relationships/customXml" Target="../ink/ink22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26.xml"/><Relationship Id="rId13" Type="http://schemas.openxmlformats.org/officeDocument/2006/relationships/image" Target="../media/image223.emf"/><Relationship Id="rId18" Type="http://schemas.openxmlformats.org/officeDocument/2006/relationships/customXml" Target="../ink/ink231.xml"/><Relationship Id="rId26" Type="http://schemas.openxmlformats.org/officeDocument/2006/relationships/customXml" Target="../ink/ink235.xml"/><Relationship Id="rId3" Type="http://schemas.openxmlformats.org/officeDocument/2006/relationships/image" Target="../media/image2.png"/><Relationship Id="rId21" Type="http://schemas.openxmlformats.org/officeDocument/2006/relationships/image" Target="../media/image227.emf"/><Relationship Id="rId7" Type="http://schemas.openxmlformats.org/officeDocument/2006/relationships/image" Target="../media/image220.emf"/><Relationship Id="rId12" Type="http://schemas.openxmlformats.org/officeDocument/2006/relationships/customXml" Target="../ink/ink228.xml"/><Relationship Id="rId17" Type="http://schemas.openxmlformats.org/officeDocument/2006/relationships/image" Target="../media/image225.emf"/><Relationship Id="rId25" Type="http://schemas.openxmlformats.org/officeDocument/2006/relationships/image" Target="../media/image229.emf"/><Relationship Id="rId2" Type="http://schemas.openxmlformats.org/officeDocument/2006/relationships/image" Target="../media/image1.png"/><Relationship Id="rId16" Type="http://schemas.openxmlformats.org/officeDocument/2006/relationships/customXml" Target="../ink/ink230.xml"/><Relationship Id="rId20" Type="http://schemas.openxmlformats.org/officeDocument/2006/relationships/customXml" Target="../ink/ink23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25.xml"/><Relationship Id="rId11" Type="http://schemas.openxmlformats.org/officeDocument/2006/relationships/image" Target="../media/image222.emf"/><Relationship Id="rId24" Type="http://schemas.openxmlformats.org/officeDocument/2006/relationships/customXml" Target="../ink/ink234.xml"/><Relationship Id="rId5" Type="http://schemas.openxmlformats.org/officeDocument/2006/relationships/image" Target="../media/image4.png"/><Relationship Id="rId15" Type="http://schemas.openxmlformats.org/officeDocument/2006/relationships/image" Target="../media/image224.emf"/><Relationship Id="rId23" Type="http://schemas.openxmlformats.org/officeDocument/2006/relationships/image" Target="../media/image228.emf"/><Relationship Id="rId10" Type="http://schemas.openxmlformats.org/officeDocument/2006/relationships/customXml" Target="../ink/ink227.xml"/><Relationship Id="rId19" Type="http://schemas.openxmlformats.org/officeDocument/2006/relationships/image" Target="../media/image226.emf"/><Relationship Id="rId4" Type="http://schemas.openxmlformats.org/officeDocument/2006/relationships/image" Target="../media/image3.png"/><Relationship Id="rId9" Type="http://schemas.openxmlformats.org/officeDocument/2006/relationships/image" Target="../media/image221.emf"/><Relationship Id="rId14" Type="http://schemas.openxmlformats.org/officeDocument/2006/relationships/customXml" Target="../ink/ink229.xml"/><Relationship Id="rId22" Type="http://schemas.openxmlformats.org/officeDocument/2006/relationships/customXml" Target="../ink/ink233.xml"/><Relationship Id="rId27" Type="http://schemas.openxmlformats.org/officeDocument/2006/relationships/image" Target="../media/image230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237.xml"/><Relationship Id="rId3" Type="http://schemas.openxmlformats.org/officeDocument/2006/relationships/image" Target="../media/image2.png"/><Relationship Id="rId7" Type="http://schemas.openxmlformats.org/officeDocument/2006/relationships/image" Target="../media/image231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36.xml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232.emf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910.emf"/><Relationship Id="rId18" Type="http://schemas.openxmlformats.org/officeDocument/2006/relationships/customXml" Target="../ink/ink24.xml"/><Relationship Id="rId26" Type="http://schemas.openxmlformats.org/officeDocument/2006/relationships/customXml" Target="../ink/ink28.xml"/><Relationship Id="rId39" Type="http://schemas.openxmlformats.org/officeDocument/2006/relationships/image" Target="../media/image32.emf"/><Relationship Id="rId21" Type="http://schemas.openxmlformats.org/officeDocument/2006/relationships/image" Target="../media/image23.emf"/><Relationship Id="rId34" Type="http://schemas.openxmlformats.org/officeDocument/2006/relationships/customXml" Target="../ink/ink32.xml"/><Relationship Id="rId42" Type="http://schemas.openxmlformats.org/officeDocument/2006/relationships/customXml" Target="../ink/ink36.xml"/><Relationship Id="rId47" Type="http://schemas.openxmlformats.org/officeDocument/2006/relationships/image" Target="../media/image36.emf"/><Relationship Id="rId50" Type="http://schemas.openxmlformats.org/officeDocument/2006/relationships/customXml" Target="../ink/ink40.xml"/><Relationship Id="rId55" Type="http://schemas.openxmlformats.org/officeDocument/2006/relationships/image" Target="../media/image40.emf"/><Relationship Id="rId63" Type="http://schemas.openxmlformats.org/officeDocument/2006/relationships/image" Target="../media/image44.emf"/><Relationship Id="rId68" Type="http://schemas.openxmlformats.org/officeDocument/2006/relationships/customXml" Target="../ink/ink49.xml"/><Relationship Id="rId76" Type="http://schemas.openxmlformats.org/officeDocument/2006/relationships/customXml" Target="../ink/ink53.xml"/><Relationship Id="rId84" Type="http://schemas.openxmlformats.org/officeDocument/2006/relationships/customXml" Target="../ink/ink57.xml"/><Relationship Id="rId89" Type="http://schemas.openxmlformats.org/officeDocument/2006/relationships/image" Target="../media/image57.emf"/><Relationship Id="rId7" Type="http://schemas.openxmlformats.org/officeDocument/2006/relationships/image" Target="../media/image1610.emf"/><Relationship Id="rId71" Type="http://schemas.openxmlformats.org/officeDocument/2006/relationships/image" Target="../media/image48.emf"/><Relationship Id="rId2" Type="http://schemas.openxmlformats.org/officeDocument/2006/relationships/image" Target="../media/image1.png"/><Relationship Id="rId16" Type="http://schemas.openxmlformats.org/officeDocument/2006/relationships/customXml" Target="../ink/ink23.xml"/><Relationship Id="rId29" Type="http://schemas.openxmlformats.org/officeDocument/2006/relationships/image" Target="../media/image27.emf"/><Relationship Id="rId11" Type="http://schemas.openxmlformats.org/officeDocument/2006/relationships/image" Target="../media/image1810.emf"/><Relationship Id="rId24" Type="http://schemas.openxmlformats.org/officeDocument/2006/relationships/customXml" Target="../ink/ink27.xml"/><Relationship Id="rId32" Type="http://schemas.openxmlformats.org/officeDocument/2006/relationships/customXml" Target="../ink/ink31.xml"/><Relationship Id="rId37" Type="http://schemas.openxmlformats.org/officeDocument/2006/relationships/image" Target="../media/image31.emf"/><Relationship Id="rId40" Type="http://schemas.openxmlformats.org/officeDocument/2006/relationships/customXml" Target="../ink/ink35.xml"/><Relationship Id="rId45" Type="http://schemas.openxmlformats.org/officeDocument/2006/relationships/image" Target="../media/image35.emf"/><Relationship Id="rId53" Type="http://schemas.openxmlformats.org/officeDocument/2006/relationships/image" Target="../media/image39.emf"/><Relationship Id="rId58" Type="http://schemas.openxmlformats.org/officeDocument/2006/relationships/customXml" Target="../ink/ink44.xml"/><Relationship Id="rId66" Type="http://schemas.openxmlformats.org/officeDocument/2006/relationships/customXml" Target="../ink/ink48.xml"/><Relationship Id="rId74" Type="http://schemas.openxmlformats.org/officeDocument/2006/relationships/customXml" Target="../ink/ink52.xml"/><Relationship Id="rId79" Type="http://schemas.openxmlformats.org/officeDocument/2006/relationships/image" Target="../media/image52.emf"/><Relationship Id="rId87" Type="http://schemas.openxmlformats.org/officeDocument/2006/relationships/image" Target="../media/image56.emf"/><Relationship Id="rId5" Type="http://schemas.openxmlformats.org/officeDocument/2006/relationships/image" Target="../media/image4.png"/><Relationship Id="rId61" Type="http://schemas.openxmlformats.org/officeDocument/2006/relationships/image" Target="../media/image43.emf"/><Relationship Id="rId82" Type="http://schemas.openxmlformats.org/officeDocument/2006/relationships/customXml" Target="../ink/ink56.xml"/><Relationship Id="rId90" Type="http://schemas.openxmlformats.org/officeDocument/2006/relationships/customXml" Target="../ink/ink60.xml"/><Relationship Id="rId19" Type="http://schemas.openxmlformats.org/officeDocument/2006/relationships/image" Target="../media/image22.emf"/><Relationship Id="rId14" Type="http://schemas.openxmlformats.org/officeDocument/2006/relationships/customXml" Target="../ink/ink22.xml"/><Relationship Id="rId22" Type="http://schemas.openxmlformats.org/officeDocument/2006/relationships/customXml" Target="../ink/ink26.xml"/><Relationship Id="rId27" Type="http://schemas.openxmlformats.org/officeDocument/2006/relationships/image" Target="../media/image26.emf"/><Relationship Id="rId30" Type="http://schemas.openxmlformats.org/officeDocument/2006/relationships/customXml" Target="../ink/ink30.xml"/><Relationship Id="rId35" Type="http://schemas.openxmlformats.org/officeDocument/2006/relationships/image" Target="../media/image30.emf"/><Relationship Id="rId43" Type="http://schemas.openxmlformats.org/officeDocument/2006/relationships/image" Target="../media/image34.emf"/><Relationship Id="rId48" Type="http://schemas.openxmlformats.org/officeDocument/2006/relationships/customXml" Target="../ink/ink39.xml"/><Relationship Id="rId56" Type="http://schemas.openxmlformats.org/officeDocument/2006/relationships/customXml" Target="../ink/ink43.xml"/><Relationship Id="rId64" Type="http://schemas.openxmlformats.org/officeDocument/2006/relationships/customXml" Target="../ink/ink47.xml"/><Relationship Id="rId69" Type="http://schemas.openxmlformats.org/officeDocument/2006/relationships/image" Target="../media/image47.emf"/><Relationship Id="rId77" Type="http://schemas.openxmlformats.org/officeDocument/2006/relationships/image" Target="../media/image51.emf"/><Relationship Id="rId8" Type="http://schemas.openxmlformats.org/officeDocument/2006/relationships/customXml" Target="../ink/ink19.xml"/><Relationship Id="rId51" Type="http://schemas.openxmlformats.org/officeDocument/2006/relationships/image" Target="../media/image38.emf"/><Relationship Id="rId72" Type="http://schemas.openxmlformats.org/officeDocument/2006/relationships/customXml" Target="../ink/ink51.xml"/><Relationship Id="rId80" Type="http://schemas.openxmlformats.org/officeDocument/2006/relationships/customXml" Target="../ink/ink55.xml"/><Relationship Id="rId85" Type="http://schemas.openxmlformats.org/officeDocument/2006/relationships/image" Target="../media/image55.emf"/><Relationship Id="rId3" Type="http://schemas.openxmlformats.org/officeDocument/2006/relationships/image" Target="../media/image2.png"/><Relationship Id="rId12" Type="http://schemas.openxmlformats.org/officeDocument/2006/relationships/customXml" Target="../ink/ink21.xml"/><Relationship Id="rId17" Type="http://schemas.openxmlformats.org/officeDocument/2006/relationships/image" Target="../media/image2110.emf"/><Relationship Id="rId25" Type="http://schemas.openxmlformats.org/officeDocument/2006/relationships/image" Target="../media/image25.emf"/><Relationship Id="rId33" Type="http://schemas.openxmlformats.org/officeDocument/2006/relationships/image" Target="../media/image29.emf"/><Relationship Id="rId38" Type="http://schemas.openxmlformats.org/officeDocument/2006/relationships/customXml" Target="../ink/ink34.xml"/><Relationship Id="rId46" Type="http://schemas.openxmlformats.org/officeDocument/2006/relationships/customXml" Target="../ink/ink38.xml"/><Relationship Id="rId59" Type="http://schemas.openxmlformats.org/officeDocument/2006/relationships/image" Target="../media/image42.emf"/><Relationship Id="rId67" Type="http://schemas.openxmlformats.org/officeDocument/2006/relationships/image" Target="../media/image46.emf"/><Relationship Id="rId20" Type="http://schemas.openxmlformats.org/officeDocument/2006/relationships/customXml" Target="../ink/ink25.xml"/><Relationship Id="rId41" Type="http://schemas.openxmlformats.org/officeDocument/2006/relationships/image" Target="../media/image33.emf"/><Relationship Id="rId54" Type="http://schemas.openxmlformats.org/officeDocument/2006/relationships/customXml" Target="../ink/ink42.xml"/><Relationship Id="rId62" Type="http://schemas.openxmlformats.org/officeDocument/2006/relationships/customXml" Target="../ink/ink46.xml"/><Relationship Id="rId70" Type="http://schemas.openxmlformats.org/officeDocument/2006/relationships/customXml" Target="../ink/ink50.xml"/><Relationship Id="rId75" Type="http://schemas.openxmlformats.org/officeDocument/2006/relationships/image" Target="../media/image50.emf"/><Relationship Id="rId83" Type="http://schemas.openxmlformats.org/officeDocument/2006/relationships/image" Target="../media/image54.emf"/><Relationship Id="rId88" Type="http://schemas.openxmlformats.org/officeDocument/2006/relationships/customXml" Target="../ink/ink59.xml"/><Relationship Id="rId91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8.xml"/><Relationship Id="rId15" Type="http://schemas.openxmlformats.org/officeDocument/2006/relationships/image" Target="../media/image2010.emf"/><Relationship Id="rId23" Type="http://schemas.openxmlformats.org/officeDocument/2006/relationships/image" Target="../media/image24.emf"/><Relationship Id="rId28" Type="http://schemas.openxmlformats.org/officeDocument/2006/relationships/customXml" Target="../ink/ink29.xml"/><Relationship Id="rId36" Type="http://schemas.openxmlformats.org/officeDocument/2006/relationships/customXml" Target="../ink/ink33.xml"/><Relationship Id="rId49" Type="http://schemas.openxmlformats.org/officeDocument/2006/relationships/image" Target="../media/image37.emf"/><Relationship Id="rId57" Type="http://schemas.openxmlformats.org/officeDocument/2006/relationships/image" Target="../media/image41.emf"/><Relationship Id="rId10" Type="http://schemas.openxmlformats.org/officeDocument/2006/relationships/customXml" Target="../ink/ink20.xml"/><Relationship Id="rId31" Type="http://schemas.openxmlformats.org/officeDocument/2006/relationships/image" Target="../media/image28.emf"/><Relationship Id="rId44" Type="http://schemas.openxmlformats.org/officeDocument/2006/relationships/customXml" Target="../ink/ink37.xml"/><Relationship Id="rId52" Type="http://schemas.openxmlformats.org/officeDocument/2006/relationships/customXml" Target="../ink/ink41.xml"/><Relationship Id="rId60" Type="http://schemas.openxmlformats.org/officeDocument/2006/relationships/customXml" Target="../ink/ink45.xml"/><Relationship Id="rId65" Type="http://schemas.openxmlformats.org/officeDocument/2006/relationships/image" Target="../media/image45.emf"/><Relationship Id="rId73" Type="http://schemas.openxmlformats.org/officeDocument/2006/relationships/image" Target="../media/image49.emf"/><Relationship Id="rId78" Type="http://schemas.openxmlformats.org/officeDocument/2006/relationships/customXml" Target="../ink/ink54.xml"/><Relationship Id="rId81" Type="http://schemas.openxmlformats.org/officeDocument/2006/relationships/image" Target="../media/image53.emf"/><Relationship Id="rId86" Type="http://schemas.openxmlformats.org/officeDocument/2006/relationships/customXml" Target="../ink/ink58.xml"/><Relationship Id="rId4" Type="http://schemas.openxmlformats.org/officeDocument/2006/relationships/image" Target="../media/image3.png"/><Relationship Id="rId9" Type="http://schemas.openxmlformats.org/officeDocument/2006/relationships/image" Target="../media/image1710.emf"/></Relationships>
</file>

<file path=ppt/slides/_rels/slide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71.xml"/><Relationship Id="rId117" Type="http://schemas.openxmlformats.org/officeDocument/2006/relationships/image" Target="../media/image114.emf"/><Relationship Id="rId21" Type="http://schemas.openxmlformats.org/officeDocument/2006/relationships/image" Target="../media/image66.emf"/><Relationship Id="rId42" Type="http://schemas.openxmlformats.org/officeDocument/2006/relationships/customXml" Target="../ink/ink79.xml"/><Relationship Id="rId47" Type="http://schemas.openxmlformats.org/officeDocument/2006/relationships/image" Target="../media/image79.emf"/><Relationship Id="rId63" Type="http://schemas.openxmlformats.org/officeDocument/2006/relationships/image" Target="../media/image87.emf"/><Relationship Id="rId68" Type="http://schemas.openxmlformats.org/officeDocument/2006/relationships/customXml" Target="../ink/ink92.xml"/><Relationship Id="rId84" Type="http://schemas.openxmlformats.org/officeDocument/2006/relationships/customXml" Target="../ink/ink100.xml"/><Relationship Id="rId89" Type="http://schemas.openxmlformats.org/officeDocument/2006/relationships/image" Target="../media/image100.emf"/><Relationship Id="rId112" Type="http://schemas.openxmlformats.org/officeDocument/2006/relationships/customXml" Target="../ink/ink114.xml"/><Relationship Id="rId133" Type="http://schemas.openxmlformats.org/officeDocument/2006/relationships/image" Target="../media/image122.emf"/><Relationship Id="rId138" Type="http://schemas.openxmlformats.org/officeDocument/2006/relationships/customXml" Target="../ink/ink127.xml"/><Relationship Id="rId154" Type="http://schemas.openxmlformats.org/officeDocument/2006/relationships/customXml" Target="../ink/ink135.xml"/><Relationship Id="rId159" Type="http://schemas.openxmlformats.org/officeDocument/2006/relationships/image" Target="../media/image135.emf"/><Relationship Id="rId175" Type="http://schemas.openxmlformats.org/officeDocument/2006/relationships/image" Target="../media/image143.emf"/><Relationship Id="rId170" Type="http://schemas.openxmlformats.org/officeDocument/2006/relationships/customXml" Target="../ink/ink143.xml"/><Relationship Id="rId16" Type="http://schemas.openxmlformats.org/officeDocument/2006/relationships/customXml" Target="../ink/ink66.xml"/><Relationship Id="rId107" Type="http://schemas.openxmlformats.org/officeDocument/2006/relationships/image" Target="../media/image109.emf"/><Relationship Id="rId11" Type="http://schemas.openxmlformats.org/officeDocument/2006/relationships/image" Target="../media/image61.emf"/><Relationship Id="rId32" Type="http://schemas.openxmlformats.org/officeDocument/2006/relationships/customXml" Target="../ink/ink74.xml"/><Relationship Id="rId37" Type="http://schemas.openxmlformats.org/officeDocument/2006/relationships/image" Target="../media/image74.emf"/><Relationship Id="rId53" Type="http://schemas.openxmlformats.org/officeDocument/2006/relationships/image" Target="../media/image82.emf"/><Relationship Id="rId58" Type="http://schemas.openxmlformats.org/officeDocument/2006/relationships/customXml" Target="../ink/ink87.xml"/><Relationship Id="rId74" Type="http://schemas.openxmlformats.org/officeDocument/2006/relationships/customXml" Target="../ink/ink95.xml"/><Relationship Id="rId79" Type="http://schemas.openxmlformats.org/officeDocument/2006/relationships/image" Target="../media/image95.emf"/><Relationship Id="rId102" Type="http://schemas.openxmlformats.org/officeDocument/2006/relationships/customXml" Target="../ink/ink109.xml"/><Relationship Id="rId123" Type="http://schemas.openxmlformats.org/officeDocument/2006/relationships/image" Target="../media/image117.emf"/><Relationship Id="rId128" Type="http://schemas.openxmlformats.org/officeDocument/2006/relationships/customXml" Target="../ink/ink122.xml"/><Relationship Id="rId144" Type="http://schemas.openxmlformats.org/officeDocument/2006/relationships/customXml" Target="../ink/ink130.xml"/><Relationship Id="rId149" Type="http://schemas.openxmlformats.org/officeDocument/2006/relationships/image" Target="../media/image130.emf"/><Relationship Id="rId5" Type="http://schemas.openxmlformats.org/officeDocument/2006/relationships/image" Target="../media/image4.png"/><Relationship Id="rId90" Type="http://schemas.openxmlformats.org/officeDocument/2006/relationships/customXml" Target="../ink/ink103.xml"/><Relationship Id="rId95" Type="http://schemas.openxmlformats.org/officeDocument/2006/relationships/image" Target="../media/image103.emf"/><Relationship Id="rId160" Type="http://schemas.openxmlformats.org/officeDocument/2006/relationships/customXml" Target="../ink/ink138.xml"/><Relationship Id="rId165" Type="http://schemas.openxmlformats.org/officeDocument/2006/relationships/image" Target="../media/image138.emf"/><Relationship Id="rId181" Type="http://schemas.openxmlformats.org/officeDocument/2006/relationships/image" Target="../media/image146.emf"/><Relationship Id="rId22" Type="http://schemas.openxmlformats.org/officeDocument/2006/relationships/customXml" Target="../ink/ink69.xml"/><Relationship Id="rId27" Type="http://schemas.openxmlformats.org/officeDocument/2006/relationships/image" Target="../media/image69.emf"/><Relationship Id="rId43" Type="http://schemas.openxmlformats.org/officeDocument/2006/relationships/image" Target="../media/image77.emf"/><Relationship Id="rId48" Type="http://schemas.openxmlformats.org/officeDocument/2006/relationships/customXml" Target="../ink/ink82.xml"/><Relationship Id="rId64" Type="http://schemas.openxmlformats.org/officeDocument/2006/relationships/customXml" Target="../ink/ink90.xml"/><Relationship Id="rId69" Type="http://schemas.openxmlformats.org/officeDocument/2006/relationships/image" Target="../media/image90.emf"/><Relationship Id="rId113" Type="http://schemas.openxmlformats.org/officeDocument/2006/relationships/image" Target="../media/image112.emf"/><Relationship Id="rId118" Type="http://schemas.openxmlformats.org/officeDocument/2006/relationships/customXml" Target="../ink/ink117.xml"/><Relationship Id="rId134" Type="http://schemas.openxmlformats.org/officeDocument/2006/relationships/customXml" Target="../ink/ink125.xml"/><Relationship Id="rId139" Type="http://schemas.openxmlformats.org/officeDocument/2006/relationships/image" Target="../media/image125.emf"/><Relationship Id="rId80" Type="http://schemas.openxmlformats.org/officeDocument/2006/relationships/customXml" Target="../ink/ink98.xml"/><Relationship Id="rId85" Type="http://schemas.openxmlformats.org/officeDocument/2006/relationships/image" Target="../media/image98.emf"/><Relationship Id="rId150" Type="http://schemas.openxmlformats.org/officeDocument/2006/relationships/customXml" Target="../ink/ink133.xml"/><Relationship Id="rId155" Type="http://schemas.openxmlformats.org/officeDocument/2006/relationships/image" Target="../media/image133.emf"/><Relationship Id="rId171" Type="http://schemas.openxmlformats.org/officeDocument/2006/relationships/image" Target="../media/image141.emf"/><Relationship Id="rId176" Type="http://schemas.openxmlformats.org/officeDocument/2006/relationships/customXml" Target="../ink/ink146.xml"/><Relationship Id="rId12" Type="http://schemas.openxmlformats.org/officeDocument/2006/relationships/customXml" Target="../ink/ink64.xml"/><Relationship Id="rId17" Type="http://schemas.openxmlformats.org/officeDocument/2006/relationships/image" Target="../media/image64.emf"/><Relationship Id="rId33" Type="http://schemas.openxmlformats.org/officeDocument/2006/relationships/image" Target="../media/image72.emf"/><Relationship Id="rId38" Type="http://schemas.openxmlformats.org/officeDocument/2006/relationships/customXml" Target="../ink/ink77.xml"/><Relationship Id="rId59" Type="http://schemas.openxmlformats.org/officeDocument/2006/relationships/image" Target="../media/image85.emf"/><Relationship Id="rId103" Type="http://schemas.openxmlformats.org/officeDocument/2006/relationships/image" Target="../media/image107.emf"/><Relationship Id="rId108" Type="http://schemas.openxmlformats.org/officeDocument/2006/relationships/customXml" Target="../ink/ink112.xml"/><Relationship Id="rId124" Type="http://schemas.openxmlformats.org/officeDocument/2006/relationships/customXml" Target="../ink/ink120.xml"/><Relationship Id="rId129" Type="http://schemas.openxmlformats.org/officeDocument/2006/relationships/image" Target="../media/image120.emf"/><Relationship Id="rId54" Type="http://schemas.openxmlformats.org/officeDocument/2006/relationships/customXml" Target="../ink/ink85.xml"/><Relationship Id="rId70" Type="http://schemas.openxmlformats.org/officeDocument/2006/relationships/customXml" Target="../ink/ink93.xml"/><Relationship Id="rId75" Type="http://schemas.openxmlformats.org/officeDocument/2006/relationships/image" Target="../media/image93.emf"/><Relationship Id="rId91" Type="http://schemas.openxmlformats.org/officeDocument/2006/relationships/image" Target="../media/image101.emf"/><Relationship Id="rId96" Type="http://schemas.openxmlformats.org/officeDocument/2006/relationships/customXml" Target="../ink/ink106.xml"/><Relationship Id="rId140" Type="http://schemas.openxmlformats.org/officeDocument/2006/relationships/customXml" Target="../ink/ink128.xml"/><Relationship Id="rId145" Type="http://schemas.openxmlformats.org/officeDocument/2006/relationships/image" Target="../media/image128.emf"/><Relationship Id="rId161" Type="http://schemas.openxmlformats.org/officeDocument/2006/relationships/image" Target="../media/image136.emf"/><Relationship Id="rId166" Type="http://schemas.openxmlformats.org/officeDocument/2006/relationships/customXml" Target="../ink/ink14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1.xml"/><Relationship Id="rId23" Type="http://schemas.openxmlformats.org/officeDocument/2006/relationships/image" Target="../media/image67.emf"/><Relationship Id="rId28" Type="http://schemas.openxmlformats.org/officeDocument/2006/relationships/customXml" Target="../ink/ink72.xml"/><Relationship Id="rId49" Type="http://schemas.openxmlformats.org/officeDocument/2006/relationships/image" Target="../media/image80.emf"/><Relationship Id="rId114" Type="http://schemas.openxmlformats.org/officeDocument/2006/relationships/customXml" Target="../ink/ink115.xml"/><Relationship Id="rId119" Type="http://schemas.openxmlformats.org/officeDocument/2006/relationships/image" Target="../media/image115.emf"/><Relationship Id="rId44" Type="http://schemas.openxmlformats.org/officeDocument/2006/relationships/customXml" Target="../ink/ink80.xml"/><Relationship Id="rId60" Type="http://schemas.openxmlformats.org/officeDocument/2006/relationships/customXml" Target="../ink/ink88.xml"/><Relationship Id="rId65" Type="http://schemas.openxmlformats.org/officeDocument/2006/relationships/image" Target="../media/image88.emf"/><Relationship Id="rId81" Type="http://schemas.openxmlformats.org/officeDocument/2006/relationships/image" Target="../media/image96.emf"/><Relationship Id="rId86" Type="http://schemas.openxmlformats.org/officeDocument/2006/relationships/customXml" Target="../ink/ink101.xml"/><Relationship Id="rId130" Type="http://schemas.openxmlformats.org/officeDocument/2006/relationships/customXml" Target="../ink/ink123.xml"/><Relationship Id="rId135" Type="http://schemas.openxmlformats.org/officeDocument/2006/relationships/image" Target="../media/image123.emf"/><Relationship Id="rId151" Type="http://schemas.openxmlformats.org/officeDocument/2006/relationships/image" Target="../media/image131.emf"/><Relationship Id="rId156" Type="http://schemas.openxmlformats.org/officeDocument/2006/relationships/customXml" Target="../ink/ink136.xml"/><Relationship Id="rId177" Type="http://schemas.openxmlformats.org/officeDocument/2006/relationships/image" Target="../media/image144.emf"/><Relationship Id="rId4" Type="http://schemas.openxmlformats.org/officeDocument/2006/relationships/image" Target="../media/image3.png"/><Relationship Id="rId9" Type="http://schemas.openxmlformats.org/officeDocument/2006/relationships/image" Target="../media/image60.emf"/><Relationship Id="rId172" Type="http://schemas.openxmlformats.org/officeDocument/2006/relationships/customXml" Target="../ink/ink144.xml"/><Relationship Id="rId180" Type="http://schemas.openxmlformats.org/officeDocument/2006/relationships/customXml" Target="../ink/ink148.xml"/><Relationship Id="rId13" Type="http://schemas.openxmlformats.org/officeDocument/2006/relationships/image" Target="../media/image62.emf"/><Relationship Id="rId18" Type="http://schemas.openxmlformats.org/officeDocument/2006/relationships/customXml" Target="../ink/ink67.xml"/><Relationship Id="rId39" Type="http://schemas.openxmlformats.org/officeDocument/2006/relationships/image" Target="../media/image75.emf"/><Relationship Id="rId109" Type="http://schemas.openxmlformats.org/officeDocument/2006/relationships/image" Target="../media/image110.emf"/><Relationship Id="rId34" Type="http://schemas.openxmlformats.org/officeDocument/2006/relationships/customXml" Target="../ink/ink75.xml"/><Relationship Id="rId50" Type="http://schemas.openxmlformats.org/officeDocument/2006/relationships/customXml" Target="../ink/ink83.xml"/><Relationship Id="rId55" Type="http://schemas.openxmlformats.org/officeDocument/2006/relationships/image" Target="../media/image83.emf"/><Relationship Id="rId76" Type="http://schemas.openxmlformats.org/officeDocument/2006/relationships/customXml" Target="../ink/ink96.xml"/><Relationship Id="rId97" Type="http://schemas.openxmlformats.org/officeDocument/2006/relationships/image" Target="../media/image104.emf"/><Relationship Id="rId104" Type="http://schemas.openxmlformats.org/officeDocument/2006/relationships/customXml" Target="../ink/ink110.xml"/><Relationship Id="rId120" Type="http://schemas.openxmlformats.org/officeDocument/2006/relationships/customXml" Target="../ink/ink118.xml"/><Relationship Id="rId125" Type="http://schemas.openxmlformats.org/officeDocument/2006/relationships/image" Target="../media/image118.emf"/><Relationship Id="rId141" Type="http://schemas.openxmlformats.org/officeDocument/2006/relationships/image" Target="../media/image126.emf"/><Relationship Id="rId146" Type="http://schemas.openxmlformats.org/officeDocument/2006/relationships/customXml" Target="../ink/ink131.xml"/><Relationship Id="rId167" Type="http://schemas.openxmlformats.org/officeDocument/2006/relationships/image" Target="../media/image139.emf"/><Relationship Id="rId7" Type="http://schemas.openxmlformats.org/officeDocument/2006/relationships/image" Target="../media/image59.emf"/><Relationship Id="rId71" Type="http://schemas.openxmlformats.org/officeDocument/2006/relationships/image" Target="../media/image91.emf"/><Relationship Id="rId92" Type="http://schemas.openxmlformats.org/officeDocument/2006/relationships/customXml" Target="../ink/ink104.xml"/><Relationship Id="rId162" Type="http://schemas.openxmlformats.org/officeDocument/2006/relationships/customXml" Target="../ink/ink139.xml"/><Relationship Id="rId2" Type="http://schemas.openxmlformats.org/officeDocument/2006/relationships/image" Target="../media/image1.png"/><Relationship Id="rId29" Type="http://schemas.openxmlformats.org/officeDocument/2006/relationships/image" Target="../media/image70.emf"/><Relationship Id="rId24" Type="http://schemas.openxmlformats.org/officeDocument/2006/relationships/customXml" Target="../ink/ink70.xml"/><Relationship Id="rId40" Type="http://schemas.openxmlformats.org/officeDocument/2006/relationships/customXml" Target="../ink/ink78.xml"/><Relationship Id="rId45" Type="http://schemas.openxmlformats.org/officeDocument/2006/relationships/image" Target="../media/image78.emf"/><Relationship Id="rId66" Type="http://schemas.openxmlformats.org/officeDocument/2006/relationships/customXml" Target="../ink/ink91.xml"/><Relationship Id="rId87" Type="http://schemas.openxmlformats.org/officeDocument/2006/relationships/image" Target="../media/image99.emf"/><Relationship Id="rId110" Type="http://schemas.openxmlformats.org/officeDocument/2006/relationships/customXml" Target="../ink/ink113.xml"/><Relationship Id="rId115" Type="http://schemas.openxmlformats.org/officeDocument/2006/relationships/image" Target="../media/image113.emf"/><Relationship Id="rId131" Type="http://schemas.openxmlformats.org/officeDocument/2006/relationships/image" Target="../media/image121.emf"/><Relationship Id="rId136" Type="http://schemas.openxmlformats.org/officeDocument/2006/relationships/customXml" Target="../ink/ink126.xml"/><Relationship Id="rId157" Type="http://schemas.openxmlformats.org/officeDocument/2006/relationships/image" Target="../media/image134.emf"/><Relationship Id="rId178" Type="http://schemas.openxmlformats.org/officeDocument/2006/relationships/customXml" Target="../ink/ink147.xml"/><Relationship Id="rId61" Type="http://schemas.openxmlformats.org/officeDocument/2006/relationships/image" Target="../media/image86.emf"/><Relationship Id="rId82" Type="http://schemas.openxmlformats.org/officeDocument/2006/relationships/customXml" Target="../ink/ink99.xml"/><Relationship Id="rId152" Type="http://schemas.openxmlformats.org/officeDocument/2006/relationships/customXml" Target="../ink/ink134.xml"/><Relationship Id="rId173" Type="http://schemas.openxmlformats.org/officeDocument/2006/relationships/image" Target="../media/image142.emf"/><Relationship Id="rId19" Type="http://schemas.openxmlformats.org/officeDocument/2006/relationships/image" Target="../media/image65.emf"/><Relationship Id="rId14" Type="http://schemas.openxmlformats.org/officeDocument/2006/relationships/customXml" Target="../ink/ink65.xml"/><Relationship Id="rId30" Type="http://schemas.openxmlformats.org/officeDocument/2006/relationships/customXml" Target="../ink/ink73.xml"/><Relationship Id="rId35" Type="http://schemas.openxmlformats.org/officeDocument/2006/relationships/image" Target="../media/image73.emf"/><Relationship Id="rId56" Type="http://schemas.openxmlformats.org/officeDocument/2006/relationships/customXml" Target="../ink/ink86.xml"/><Relationship Id="rId77" Type="http://schemas.openxmlformats.org/officeDocument/2006/relationships/image" Target="../media/image94.emf"/><Relationship Id="rId100" Type="http://schemas.openxmlformats.org/officeDocument/2006/relationships/customXml" Target="../ink/ink108.xml"/><Relationship Id="rId105" Type="http://schemas.openxmlformats.org/officeDocument/2006/relationships/image" Target="../media/image108.emf"/><Relationship Id="rId126" Type="http://schemas.openxmlformats.org/officeDocument/2006/relationships/customXml" Target="../ink/ink121.xml"/><Relationship Id="rId147" Type="http://schemas.openxmlformats.org/officeDocument/2006/relationships/image" Target="../media/image129.emf"/><Relationship Id="rId168" Type="http://schemas.openxmlformats.org/officeDocument/2006/relationships/customXml" Target="../ink/ink142.xml"/><Relationship Id="rId8" Type="http://schemas.openxmlformats.org/officeDocument/2006/relationships/customXml" Target="../ink/ink62.xml"/><Relationship Id="rId51" Type="http://schemas.openxmlformats.org/officeDocument/2006/relationships/image" Target="../media/image81.emf"/><Relationship Id="rId72" Type="http://schemas.openxmlformats.org/officeDocument/2006/relationships/customXml" Target="../ink/ink94.xml"/><Relationship Id="rId93" Type="http://schemas.openxmlformats.org/officeDocument/2006/relationships/image" Target="../media/image102.emf"/><Relationship Id="rId98" Type="http://schemas.openxmlformats.org/officeDocument/2006/relationships/customXml" Target="../ink/ink107.xml"/><Relationship Id="rId121" Type="http://schemas.openxmlformats.org/officeDocument/2006/relationships/image" Target="../media/image116.emf"/><Relationship Id="rId142" Type="http://schemas.openxmlformats.org/officeDocument/2006/relationships/customXml" Target="../ink/ink129.xml"/><Relationship Id="rId163" Type="http://schemas.openxmlformats.org/officeDocument/2006/relationships/image" Target="../media/image137.emf"/><Relationship Id="rId3" Type="http://schemas.openxmlformats.org/officeDocument/2006/relationships/image" Target="../media/image2.png"/><Relationship Id="rId25" Type="http://schemas.openxmlformats.org/officeDocument/2006/relationships/image" Target="../media/image68.emf"/><Relationship Id="rId46" Type="http://schemas.openxmlformats.org/officeDocument/2006/relationships/customXml" Target="../ink/ink81.xml"/><Relationship Id="rId67" Type="http://schemas.openxmlformats.org/officeDocument/2006/relationships/image" Target="../media/image89.emf"/><Relationship Id="rId116" Type="http://schemas.openxmlformats.org/officeDocument/2006/relationships/customXml" Target="../ink/ink116.xml"/><Relationship Id="rId137" Type="http://schemas.openxmlformats.org/officeDocument/2006/relationships/image" Target="../media/image124.emf"/><Relationship Id="rId158" Type="http://schemas.openxmlformats.org/officeDocument/2006/relationships/customXml" Target="../ink/ink137.xml"/><Relationship Id="rId20" Type="http://schemas.openxmlformats.org/officeDocument/2006/relationships/customXml" Target="../ink/ink68.xml"/><Relationship Id="rId41" Type="http://schemas.openxmlformats.org/officeDocument/2006/relationships/image" Target="../media/image76.emf"/><Relationship Id="rId62" Type="http://schemas.openxmlformats.org/officeDocument/2006/relationships/customXml" Target="../ink/ink89.xml"/><Relationship Id="rId83" Type="http://schemas.openxmlformats.org/officeDocument/2006/relationships/image" Target="../media/image97.emf"/><Relationship Id="rId88" Type="http://schemas.openxmlformats.org/officeDocument/2006/relationships/customXml" Target="../ink/ink102.xml"/><Relationship Id="rId111" Type="http://schemas.openxmlformats.org/officeDocument/2006/relationships/image" Target="../media/image111.emf"/><Relationship Id="rId132" Type="http://schemas.openxmlformats.org/officeDocument/2006/relationships/customXml" Target="../ink/ink124.xml"/><Relationship Id="rId153" Type="http://schemas.openxmlformats.org/officeDocument/2006/relationships/image" Target="../media/image132.emf"/><Relationship Id="rId174" Type="http://schemas.openxmlformats.org/officeDocument/2006/relationships/customXml" Target="../ink/ink145.xml"/><Relationship Id="rId179" Type="http://schemas.openxmlformats.org/officeDocument/2006/relationships/image" Target="../media/image145.emf"/><Relationship Id="rId15" Type="http://schemas.openxmlformats.org/officeDocument/2006/relationships/image" Target="../media/image63.emf"/><Relationship Id="rId36" Type="http://schemas.openxmlformats.org/officeDocument/2006/relationships/customXml" Target="../ink/ink76.xml"/><Relationship Id="rId57" Type="http://schemas.openxmlformats.org/officeDocument/2006/relationships/image" Target="../media/image84.emf"/><Relationship Id="rId106" Type="http://schemas.openxmlformats.org/officeDocument/2006/relationships/customXml" Target="../ink/ink111.xml"/><Relationship Id="rId127" Type="http://schemas.openxmlformats.org/officeDocument/2006/relationships/image" Target="../media/image119.emf"/><Relationship Id="rId10" Type="http://schemas.openxmlformats.org/officeDocument/2006/relationships/customXml" Target="../ink/ink63.xml"/><Relationship Id="rId31" Type="http://schemas.openxmlformats.org/officeDocument/2006/relationships/image" Target="../media/image71.emf"/><Relationship Id="rId52" Type="http://schemas.openxmlformats.org/officeDocument/2006/relationships/customXml" Target="../ink/ink84.xml"/><Relationship Id="rId73" Type="http://schemas.openxmlformats.org/officeDocument/2006/relationships/image" Target="../media/image92.emf"/><Relationship Id="rId78" Type="http://schemas.openxmlformats.org/officeDocument/2006/relationships/customXml" Target="../ink/ink97.xml"/><Relationship Id="rId94" Type="http://schemas.openxmlformats.org/officeDocument/2006/relationships/customXml" Target="../ink/ink105.xml"/><Relationship Id="rId99" Type="http://schemas.openxmlformats.org/officeDocument/2006/relationships/image" Target="../media/image105.emf"/><Relationship Id="rId101" Type="http://schemas.openxmlformats.org/officeDocument/2006/relationships/image" Target="../media/image106.emf"/><Relationship Id="rId122" Type="http://schemas.openxmlformats.org/officeDocument/2006/relationships/customXml" Target="../ink/ink119.xml"/><Relationship Id="rId143" Type="http://schemas.openxmlformats.org/officeDocument/2006/relationships/image" Target="../media/image127.emf"/><Relationship Id="rId148" Type="http://schemas.openxmlformats.org/officeDocument/2006/relationships/customXml" Target="../ink/ink132.xml"/><Relationship Id="rId164" Type="http://schemas.openxmlformats.org/officeDocument/2006/relationships/customXml" Target="../ink/ink140.xml"/><Relationship Id="rId169" Type="http://schemas.openxmlformats.org/officeDocument/2006/relationships/image" Target="../media/image140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0.xml"/><Relationship Id="rId13" Type="http://schemas.openxmlformats.org/officeDocument/2006/relationships/image" Target="../media/image150.emf"/><Relationship Id="rId18" Type="http://schemas.openxmlformats.org/officeDocument/2006/relationships/customXml" Target="../ink/ink155.xml"/><Relationship Id="rId26" Type="http://schemas.openxmlformats.org/officeDocument/2006/relationships/customXml" Target="../ink/ink159.xml"/><Relationship Id="rId3" Type="http://schemas.openxmlformats.org/officeDocument/2006/relationships/image" Target="../media/image2.png"/><Relationship Id="rId21" Type="http://schemas.openxmlformats.org/officeDocument/2006/relationships/image" Target="../media/image154.emf"/><Relationship Id="rId34" Type="http://schemas.openxmlformats.org/officeDocument/2006/relationships/customXml" Target="../ink/ink163.xml"/><Relationship Id="rId7" Type="http://schemas.openxmlformats.org/officeDocument/2006/relationships/image" Target="../media/image147.emf"/><Relationship Id="rId12" Type="http://schemas.openxmlformats.org/officeDocument/2006/relationships/customXml" Target="../ink/ink152.xml"/><Relationship Id="rId17" Type="http://schemas.openxmlformats.org/officeDocument/2006/relationships/image" Target="../media/image152.emf"/><Relationship Id="rId25" Type="http://schemas.openxmlformats.org/officeDocument/2006/relationships/image" Target="../media/image156.emf"/><Relationship Id="rId33" Type="http://schemas.openxmlformats.org/officeDocument/2006/relationships/image" Target="../media/image160.emf"/><Relationship Id="rId2" Type="http://schemas.openxmlformats.org/officeDocument/2006/relationships/image" Target="../media/image1.png"/><Relationship Id="rId16" Type="http://schemas.openxmlformats.org/officeDocument/2006/relationships/customXml" Target="../ink/ink154.xml"/><Relationship Id="rId20" Type="http://schemas.openxmlformats.org/officeDocument/2006/relationships/customXml" Target="../ink/ink156.xml"/><Relationship Id="rId29" Type="http://schemas.openxmlformats.org/officeDocument/2006/relationships/image" Target="../media/image158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9.xml"/><Relationship Id="rId11" Type="http://schemas.openxmlformats.org/officeDocument/2006/relationships/image" Target="../media/image149.emf"/><Relationship Id="rId24" Type="http://schemas.openxmlformats.org/officeDocument/2006/relationships/customXml" Target="../ink/ink158.xml"/><Relationship Id="rId32" Type="http://schemas.openxmlformats.org/officeDocument/2006/relationships/customXml" Target="../ink/ink162.xml"/><Relationship Id="rId5" Type="http://schemas.openxmlformats.org/officeDocument/2006/relationships/image" Target="../media/image4.png"/><Relationship Id="rId15" Type="http://schemas.openxmlformats.org/officeDocument/2006/relationships/image" Target="../media/image151.emf"/><Relationship Id="rId23" Type="http://schemas.openxmlformats.org/officeDocument/2006/relationships/image" Target="../media/image155.emf"/><Relationship Id="rId28" Type="http://schemas.openxmlformats.org/officeDocument/2006/relationships/customXml" Target="../ink/ink160.xml"/><Relationship Id="rId10" Type="http://schemas.openxmlformats.org/officeDocument/2006/relationships/customXml" Target="../ink/ink151.xml"/><Relationship Id="rId19" Type="http://schemas.openxmlformats.org/officeDocument/2006/relationships/image" Target="../media/image153.emf"/><Relationship Id="rId31" Type="http://schemas.openxmlformats.org/officeDocument/2006/relationships/image" Target="../media/image159.emf"/><Relationship Id="rId4" Type="http://schemas.openxmlformats.org/officeDocument/2006/relationships/image" Target="../media/image3.png"/><Relationship Id="rId9" Type="http://schemas.openxmlformats.org/officeDocument/2006/relationships/image" Target="../media/image148.emf"/><Relationship Id="rId14" Type="http://schemas.openxmlformats.org/officeDocument/2006/relationships/customXml" Target="../ink/ink153.xml"/><Relationship Id="rId22" Type="http://schemas.openxmlformats.org/officeDocument/2006/relationships/customXml" Target="../ink/ink157.xml"/><Relationship Id="rId27" Type="http://schemas.openxmlformats.org/officeDocument/2006/relationships/image" Target="../media/image157.emf"/><Relationship Id="rId30" Type="http://schemas.openxmlformats.org/officeDocument/2006/relationships/customXml" Target="../ink/ink161.xml"/><Relationship Id="rId35" Type="http://schemas.openxmlformats.org/officeDocument/2006/relationships/image" Target="../media/image161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5.xml"/><Relationship Id="rId3" Type="http://schemas.openxmlformats.org/officeDocument/2006/relationships/image" Target="../media/image2.png"/><Relationship Id="rId7" Type="http://schemas.openxmlformats.org/officeDocument/2006/relationships/image" Target="../media/image16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4.xml"/><Relationship Id="rId11" Type="http://schemas.openxmlformats.org/officeDocument/2006/relationships/image" Target="../media/image164.emf"/><Relationship Id="rId5" Type="http://schemas.openxmlformats.org/officeDocument/2006/relationships/image" Target="../media/image4.png"/><Relationship Id="rId10" Type="http://schemas.openxmlformats.org/officeDocument/2006/relationships/customXml" Target="../ink/ink166.xml"/><Relationship Id="rId4" Type="http://schemas.openxmlformats.org/officeDocument/2006/relationships/image" Target="../media/image3.png"/><Relationship Id="rId9" Type="http://schemas.openxmlformats.org/officeDocument/2006/relationships/image" Target="../media/image163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8.xml"/><Relationship Id="rId3" Type="http://schemas.openxmlformats.org/officeDocument/2006/relationships/image" Target="../media/image2.png"/><Relationship Id="rId7" Type="http://schemas.openxmlformats.org/officeDocument/2006/relationships/image" Target="../media/image16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7.xml"/><Relationship Id="rId11" Type="http://schemas.openxmlformats.org/officeDocument/2006/relationships/image" Target="../media/image164.emf"/><Relationship Id="rId5" Type="http://schemas.openxmlformats.org/officeDocument/2006/relationships/image" Target="../media/image4.png"/><Relationship Id="rId10" Type="http://schemas.openxmlformats.org/officeDocument/2006/relationships/customXml" Target="../ink/ink169.xml"/><Relationship Id="rId4" Type="http://schemas.openxmlformats.org/officeDocument/2006/relationships/image" Target="../media/image3.png"/><Relationship Id="rId9" Type="http://schemas.openxmlformats.org/officeDocument/2006/relationships/image" Target="../media/image163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1.xml"/><Relationship Id="rId13" Type="http://schemas.openxmlformats.org/officeDocument/2006/relationships/image" Target="../media/image168.emf"/><Relationship Id="rId18" Type="http://schemas.openxmlformats.org/officeDocument/2006/relationships/customXml" Target="../ink/ink176.xml"/><Relationship Id="rId26" Type="http://schemas.openxmlformats.org/officeDocument/2006/relationships/customXml" Target="../ink/ink180.xml"/><Relationship Id="rId3" Type="http://schemas.openxmlformats.org/officeDocument/2006/relationships/image" Target="../media/image2.png"/><Relationship Id="rId21" Type="http://schemas.openxmlformats.org/officeDocument/2006/relationships/image" Target="../media/image172.emf"/><Relationship Id="rId7" Type="http://schemas.openxmlformats.org/officeDocument/2006/relationships/image" Target="../media/image165.emf"/><Relationship Id="rId12" Type="http://schemas.openxmlformats.org/officeDocument/2006/relationships/customXml" Target="../ink/ink173.xml"/><Relationship Id="rId17" Type="http://schemas.openxmlformats.org/officeDocument/2006/relationships/image" Target="../media/image170.emf"/><Relationship Id="rId25" Type="http://schemas.openxmlformats.org/officeDocument/2006/relationships/image" Target="../media/image174.emf"/><Relationship Id="rId2" Type="http://schemas.openxmlformats.org/officeDocument/2006/relationships/image" Target="../media/image1.png"/><Relationship Id="rId16" Type="http://schemas.openxmlformats.org/officeDocument/2006/relationships/customXml" Target="../ink/ink175.xml"/><Relationship Id="rId20" Type="http://schemas.openxmlformats.org/officeDocument/2006/relationships/customXml" Target="../ink/ink17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70.xml"/><Relationship Id="rId11" Type="http://schemas.openxmlformats.org/officeDocument/2006/relationships/image" Target="../media/image167.emf"/><Relationship Id="rId24" Type="http://schemas.openxmlformats.org/officeDocument/2006/relationships/customXml" Target="../ink/ink179.xml"/><Relationship Id="rId5" Type="http://schemas.openxmlformats.org/officeDocument/2006/relationships/image" Target="../media/image4.png"/><Relationship Id="rId15" Type="http://schemas.openxmlformats.org/officeDocument/2006/relationships/image" Target="../media/image169.emf"/><Relationship Id="rId23" Type="http://schemas.openxmlformats.org/officeDocument/2006/relationships/image" Target="../media/image173.emf"/><Relationship Id="rId10" Type="http://schemas.openxmlformats.org/officeDocument/2006/relationships/customXml" Target="../ink/ink172.xml"/><Relationship Id="rId19" Type="http://schemas.openxmlformats.org/officeDocument/2006/relationships/image" Target="../media/image171.emf"/><Relationship Id="rId4" Type="http://schemas.openxmlformats.org/officeDocument/2006/relationships/image" Target="../media/image3.png"/><Relationship Id="rId9" Type="http://schemas.openxmlformats.org/officeDocument/2006/relationships/image" Target="../media/image166.emf"/><Relationship Id="rId14" Type="http://schemas.openxmlformats.org/officeDocument/2006/relationships/customXml" Target="../ink/ink174.xml"/><Relationship Id="rId22" Type="http://schemas.openxmlformats.org/officeDocument/2006/relationships/customXml" Target="../ink/ink178.xml"/><Relationship Id="rId27" Type="http://schemas.openxmlformats.org/officeDocument/2006/relationships/image" Target="../media/image175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82.xml"/><Relationship Id="rId13" Type="http://schemas.openxmlformats.org/officeDocument/2006/relationships/image" Target="../media/image179.emf"/><Relationship Id="rId18" Type="http://schemas.openxmlformats.org/officeDocument/2006/relationships/customXml" Target="../ink/ink187.xml"/><Relationship Id="rId26" Type="http://schemas.openxmlformats.org/officeDocument/2006/relationships/customXml" Target="../ink/ink191.xml"/><Relationship Id="rId3" Type="http://schemas.openxmlformats.org/officeDocument/2006/relationships/image" Target="../media/image2.png"/><Relationship Id="rId21" Type="http://schemas.openxmlformats.org/officeDocument/2006/relationships/image" Target="../media/image183.emf"/><Relationship Id="rId7" Type="http://schemas.openxmlformats.org/officeDocument/2006/relationships/image" Target="../media/image176.emf"/><Relationship Id="rId12" Type="http://schemas.openxmlformats.org/officeDocument/2006/relationships/customXml" Target="../ink/ink184.xml"/><Relationship Id="rId17" Type="http://schemas.openxmlformats.org/officeDocument/2006/relationships/image" Target="../media/image181.emf"/><Relationship Id="rId25" Type="http://schemas.openxmlformats.org/officeDocument/2006/relationships/image" Target="../media/image185.emf"/><Relationship Id="rId2" Type="http://schemas.openxmlformats.org/officeDocument/2006/relationships/image" Target="../media/image1.png"/><Relationship Id="rId16" Type="http://schemas.openxmlformats.org/officeDocument/2006/relationships/customXml" Target="../ink/ink186.xml"/><Relationship Id="rId20" Type="http://schemas.openxmlformats.org/officeDocument/2006/relationships/customXml" Target="../ink/ink188.xml"/><Relationship Id="rId29" Type="http://schemas.openxmlformats.org/officeDocument/2006/relationships/image" Target="../media/image18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81.xml"/><Relationship Id="rId11" Type="http://schemas.openxmlformats.org/officeDocument/2006/relationships/image" Target="../media/image178.emf"/><Relationship Id="rId24" Type="http://schemas.openxmlformats.org/officeDocument/2006/relationships/customXml" Target="../ink/ink190.xml"/><Relationship Id="rId5" Type="http://schemas.openxmlformats.org/officeDocument/2006/relationships/image" Target="../media/image4.png"/><Relationship Id="rId15" Type="http://schemas.openxmlformats.org/officeDocument/2006/relationships/image" Target="../media/image180.emf"/><Relationship Id="rId23" Type="http://schemas.openxmlformats.org/officeDocument/2006/relationships/image" Target="../media/image184.emf"/><Relationship Id="rId28" Type="http://schemas.openxmlformats.org/officeDocument/2006/relationships/customXml" Target="../ink/ink192.xml"/><Relationship Id="rId10" Type="http://schemas.openxmlformats.org/officeDocument/2006/relationships/customXml" Target="../ink/ink183.xml"/><Relationship Id="rId19" Type="http://schemas.openxmlformats.org/officeDocument/2006/relationships/image" Target="../media/image182.emf"/><Relationship Id="rId31" Type="http://schemas.openxmlformats.org/officeDocument/2006/relationships/image" Target="../media/image188.emf"/><Relationship Id="rId4" Type="http://schemas.openxmlformats.org/officeDocument/2006/relationships/image" Target="../media/image3.png"/><Relationship Id="rId9" Type="http://schemas.openxmlformats.org/officeDocument/2006/relationships/image" Target="../media/image177.emf"/><Relationship Id="rId14" Type="http://schemas.openxmlformats.org/officeDocument/2006/relationships/customXml" Target="../ink/ink185.xml"/><Relationship Id="rId22" Type="http://schemas.openxmlformats.org/officeDocument/2006/relationships/customXml" Target="../ink/ink189.xml"/><Relationship Id="rId27" Type="http://schemas.openxmlformats.org/officeDocument/2006/relationships/image" Target="../media/image186.emf"/><Relationship Id="rId30" Type="http://schemas.openxmlformats.org/officeDocument/2006/relationships/customXml" Target="../ink/ink19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5.xml"/><Relationship Id="rId13" Type="http://schemas.openxmlformats.org/officeDocument/2006/relationships/image" Target="../media/image192.emf"/><Relationship Id="rId3" Type="http://schemas.openxmlformats.org/officeDocument/2006/relationships/image" Target="../media/image2.png"/><Relationship Id="rId7" Type="http://schemas.openxmlformats.org/officeDocument/2006/relationships/image" Target="../media/image189.emf"/><Relationship Id="rId12" Type="http://schemas.openxmlformats.org/officeDocument/2006/relationships/customXml" Target="../ink/ink197.xml"/><Relationship Id="rId17" Type="http://schemas.openxmlformats.org/officeDocument/2006/relationships/image" Target="../media/image194.emf"/><Relationship Id="rId2" Type="http://schemas.openxmlformats.org/officeDocument/2006/relationships/image" Target="../media/image1.png"/><Relationship Id="rId16" Type="http://schemas.openxmlformats.org/officeDocument/2006/relationships/customXml" Target="../ink/ink19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94.xml"/><Relationship Id="rId11" Type="http://schemas.openxmlformats.org/officeDocument/2006/relationships/image" Target="../media/image191.emf"/><Relationship Id="rId5" Type="http://schemas.openxmlformats.org/officeDocument/2006/relationships/image" Target="../media/image4.png"/><Relationship Id="rId15" Type="http://schemas.openxmlformats.org/officeDocument/2006/relationships/image" Target="../media/image193.emf"/><Relationship Id="rId10" Type="http://schemas.openxmlformats.org/officeDocument/2006/relationships/customXml" Target="../ink/ink196.xml"/><Relationship Id="rId4" Type="http://schemas.openxmlformats.org/officeDocument/2006/relationships/image" Target="../media/image3.png"/><Relationship Id="rId9" Type="http://schemas.openxmlformats.org/officeDocument/2006/relationships/image" Target="../media/image190.emf"/><Relationship Id="rId14" Type="http://schemas.openxmlformats.org/officeDocument/2006/relationships/customXml" Target="../ink/ink19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7A8936DD-54BF-4129-9FEF-FF579D094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049" y="-1822"/>
            <a:ext cx="1324665" cy="826527"/>
          </a:xfrm>
          <a:prstGeom prst="rect">
            <a:avLst/>
          </a:prstGeom>
        </p:spPr>
      </p:pic>
      <p:pic>
        <p:nvPicPr>
          <p:cNvPr id="9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7EA94BA2-03F2-4143-9587-37564C462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495" y="-2800"/>
            <a:ext cx="2857500" cy="762000"/>
          </a:xfr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xmlns="" id="{54A18C93-D8FB-409E-8286-987965682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752" y="6754636"/>
            <a:ext cx="12217879" cy="30737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xmlns="" id="{C49BA28B-E68A-4254-A441-A6BBC5EFB3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-5751" y="6595904"/>
            <a:ext cx="9313652" cy="164756"/>
          </a:xfrm>
          <a:prstGeom prst="rect">
            <a:avLst/>
          </a:prstGeom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xmlns="" id="{5346C9D8-CE27-45A8-8EAD-176DCD87B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66C5E-9F6C-4CEE-946E-DC609BE241D8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0" name="Ink 39"/>
              <p14:cNvContentPartPr/>
              <p14:nvPr/>
            </p14:nvContentPartPr>
            <p14:xfrm>
              <a:off x="3948824" y="933078"/>
              <a:ext cx="1884240" cy="34920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43064" y="928398"/>
                <a:ext cx="1897200" cy="36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3" name="Ink 42"/>
              <p14:cNvContentPartPr/>
              <p14:nvPr/>
            </p14:nvContentPartPr>
            <p14:xfrm>
              <a:off x="4717424" y="1383078"/>
              <a:ext cx="1489320" cy="51840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709504" y="1376598"/>
                <a:ext cx="1504440" cy="53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1" name="Ink 50"/>
              <p14:cNvContentPartPr/>
              <p14:nvPr/>
            </p14:nvContentPartPr>
            <p14:xfrm>
              <a:off x="3611144" y="1740558"/>
              <a:ext cx="1207440" cy="52200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606464" y="1733358"/>
                <a:ext cx="1217160" cy="53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2" name="Ink 51"/>
              <p14:cNvContentPartPr/>
              <p14:nvPr/>
            </p14:nvContentPartPr>
            <p14:xfrm>
              <a:off x="1068464" y="1892838"/>
              <a:ext cx="7956000" cy="328788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58384" y="1887438"/>
                <a:ext cx="7974360" cy="329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5" name="Ink 64"/>
              <p14:cNvContentPartPr/>
              <p14:nvPr/>
            </p14:nvContentPartPr>
            <p14:xfrm>
              <a:off x="3547064" y="2161758"/>
              <a:ext cx="228960" cy="21492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540944" y="2155998"/>
                <a:ext cx="241560" cy="22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3" name="Ink 122"/>
              <p14:cNvContentPartPr/>
              <p14:nvPr/>
            </p14:nvContentPartPr>
            <p14:xfrm>
              <a:off x="2392184" y="2318358"/>
              <a:ext cx="1477800" cy="39060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383544" y="2311878"/>
                <a:ext cx="1496160" cy="40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4" name="Ink 123"/>
              <p14:cNvContentPartPr/>
              <p14:nvPr/>
            </p14:nvContentPartPr>
            <p14:xfrm>
              <a:off x="5361104" y="4537038"/>
              <a:ext cx="2985840" cy="14652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358224" y="4534158"/>
                <a:ext cx="2994840" cy="15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25" name="Ink 124"/>
              <p14:cNvContentPartPr/>
              <p14:nvPr/>
            </p14:nvContentPartPr>
            <p14:xfrm>
              <a:off x="5664584" y="4590318"/>
              <a:ext cx="3004560" cy="20736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661344" y="4587078"/>
                <a:ext cx="301140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5" name="Ink 4"/>
              <p14:cNvContentPartPr/>
              <p14:nvPr/>
            </p14:nvContentPartPr>
            <p14:xfrm>
              <a:off x="9036214" y="4277541"/>
              <a:ext cx="507600" cy="2322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029734" y="4271421"/>
                <a:ext cx="520200" cy="24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6" name="Ink 15"/>
              <p14:cNvContentPartPr/>
              <p14:nvPr/>
            </p14:nvContentPartPr>
            <p14:xfrm>
              <a:off x="1506094" y="4798461"/>
              <a:ext cx="2054520" cy="126180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502854" y="4792701"/>
                <a:ext cx="2065320" cy="127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9" name="Ink 18"/>
              <p14:cNvContentPartPr/>
              <p14:nvPr/>
            </p14:nvContentPartPr>
            <p14:xfrm>
              <a:off x="1255534" y="4277901"/>
              <a:ext cx="2772000" cy="183240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250134" y="4271781"/>
                <a:ext cx="2783520" cy="18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8" name="Ink 27"/>
              <p14:cNvContentPartPr/>
              <p14:nvPr/>
            </p14:nvContentPartPr>
            <p14:xfrm>
              <a:off x="3347134" y="5604861"/>
              <a:ext cx="620640" cy="337320"/>
            </p14:xfrm>
          </p:contentPart>
        </mc:Choice>
        <mc:Fallback>
          <p:pic>
            <p:nvPicPr>
              <p:cNvPr id="28" name="Ink 2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342094" y="5599821"/>
                <a:ext cx="632160" cy="34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9" name="Ink 28"/>
              <p14:cNvContentPartPr/>
              <p14:nvPr/>
            </p14:nvContentPartPr>
            <p14:xfrm>
              <a:off x="4217254" y="5697021"/>
              <a:ext cx="2226960" cy="540360"/>
            </p14:xfrm>
          </p:contentPart>
        </mc:Choice>
        <mc:Fallback>
          <p:pic>
            <p:nvPicPr>
              <p:cNvPr id="29" name="Ink 2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210774" y="5693061"/>
                <a:ext cx="2237760" cy="55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1" name="Ink 30"/>
              <p14:cNvContentPartPr/>
              <p14:nvPr/>
            </p14:nvContentPartPr>
            <p14:xfrm>
              <a:off x="2458654" y="2861661"/>
              <a:ext cx="164880" cy="515520"/>
            </p14:xfrm>
          </p:contentPart>
        </mc:Choice>
        <mc:Fallback>
          <p:pic>
            <p:nvPicPr>
              <p:cNvPr id="31" name="Ink 30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452894" y="2858061"/>
                <a:ext cx="174240" cy="52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3" name="Ink 32"/>
              <p14:cNvContentPartPr/>
              <p14:nvPr/>
            </p14:nvContentPartPr>
            <p14:xfrm>
              <a:off x="3788134" y="3024381"/>
              <a:ext cx="99000" cy="442080"/>
            </p14:xfrm>
          </p:contentPart>
        </mc:Choice>
        <mc:Fallback>
          <p:pic>
            <p:nvPicPr>
              <p:cNvPr id="33" name="Ink 3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784174" y="3020781"/>
                <a:ext cx="109440" cy="45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42" name="Ink 41"/>
              <p14:cNvContentPartPr/>
              <p14:nvPr/>
            </p14:nvContentPartPr>
            <p14:xfrm>
              <a:off x="5663374" y="3035181"/>
              <a:ext cx="6406200" cy="795240"/>
            </p14:xfrm>
          </p:contentPart>
        </mc:Choice>
        <mc:Fallback>
          <p:pic>
            <p:nvPicPr>
              <p:cNvPr id="42" name="Ink 4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655094" y="3028701"/>
                <a:ext cx="6419880" cy="80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63" name="Ink 62"/>
              <p14:cNvContentPartPr/>
              <p14:nvPr/>
            </p14:nvContentPartPr>
            <p14:xfrm>
              <a:off x="11615254" y="2977941"/>
              <a:ext cx="472320" cy="1104480"/>
            </p14:xfrm>
          </p:contentPart>
        </mc:Choice>
        <mc:Fallback>
          <p:pic>
            <p:nvPicPr>
              <p:cNvPr id="63" name="Ink 62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1611294" y="2973981"/>
                <a:ext cx="483840" cy="111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37312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7A8936DD-54BF-4129-9FEF-FF579D094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049" y="-1822"/>
            <a:ext cx="1324665" cy="826527"/>
          </a:xfrm>
          <a:prstGeom prst="rect">
            <a:avLst/>
          </a:prstGeom>
        </p:spPr>
      </p:pic>
      <p:pic>
        <p:nvPicPr>
          <p:cNvPr id="9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7EA94BA2-03F2-4143-9587-37564C462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495" y="-2800"/>
            <a:ext cx="2857500" cy="762000"/>
          </a:xfr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xmlns="" id="{54A18C93-D8FB-409E-8286-987965682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752" y="6754636"/>
            <a:ext cx="12217879" cy="30737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xmlns="" id="{C49BA28B-E68A-4254-A441-A6BBC5EFB3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-5751" y="6595904"/>
            <a:ext cx="9313652" cy="164756"/>
          </a:xfrm>
          <a:prstGeom prst="rect">
            <a:avLst/>
          </a:prstGeom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xmlns="" id="{5346C9D8-CE27-45A8-8EAD-176DCD87B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10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57628-D65A-45FE-AF08-C325A698B79E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1" name="Ink 40"/>
              <p14:cNvContentPartPr/>
              <p14:nvPr/>
            </p14:nvContentPartPr>
            <p14:xfrm>
              <a:off x="968384" y="1673984"/>
              <a:ext cx="1288440" cy="9108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62984" y="1669664"/>
                <a:ext cx="1297080" cy="10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2" name="Ink 41"/>
              <p14:cNvContentPartPr/>
              <p14:nvPr/>
            </p14:nvContentPartPr>
            <p14:xfrm>
              <a:off x="2658944" y="1773344"/>
              <a:ext cx="5622840" cy="17748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655704" y="1769384"/>
                <a:ext cx="5631120" cy="18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2" name="Ink 61"/>
              <p14:cNvContentPartPr/>
              <p14:nvPr/>
            </p14:nvContentPartPr>
            <p14:xfrm>
              <a:off x="963704" y="1101224"/>
              <a:ext cx="7540920" cy="340380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56144" y="1094024"/>
                <a:ext cx="7556040" cy="342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8" name="Ink 77"/>
              <p14:cNvContentPartPr/>
              <p14:nvPr/>
            </p14:nvContentPartPr>
            <p14:xfrm>
              <a:off x="5931344" y="2109224"/>
              <a:ext cx="564480" cy="308772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927384" y="2102384"/>
                <a:ext cx="575280" cy="309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3" name="Ink 82"/>
              <p14:cNvContentPartPr/>
              <p14:nvPr/>
            </p14:nvContentPartPr>
            <p14:xfrm>
              <a:off x="7850144" y="2434304"/>
              <a:ext cx="3711240" cy="243864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842584" y="2427104"/>
                <a:ext cx="3727440" cy="245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86" name="Ink 85"/>
              <p14:cNvContentPartPr/>
              <p14:nvPr/>
            </p14:nvContentPartPr>
            <p14:xfrm>
              <a:off x="7746464" y="2961344"/>
              <a:ext cx="1699920" cy="6408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740704" y="2955584"/>
                <a:ext cx="171252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7" name="Ink 86"/>
              <p14:cNvContentPartPr/>
              <p14:nvPr/>
            </p14:nvContentPartPr>
            <p14:xfrm>
              <a:off x="7906304" y="2982584"/>
              <a:ext cx="1327320" cy="6516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901984" y="2979344"/>
                <a:ext cx="1335600" cy="7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6499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7A8936DD-54BF-4129-9FEF-FF579D094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049" y="-1822"/>
            <a:ext cx="1324665" cy="826527"/>
          </a:xfrm>
          <a:prstGeom prst="rect">
            <a:avLst/>
          </a:prstGeom>
        </p:spPr>
      </p:pic>
      <p:pic>
        <p:nvPicPr>
          <p:cNvPr id="9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7EA94BA2-03F2-4143-9587-37564C462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495" y="-2800"/>
            <a:ext cx="2857500" cy="762000"/>
          </a:xfr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xmlns="" id="{54A18C93-D8FB-409E-8286-987965682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752" y="6754636"/>
            <a:ext cx="12217879" cy="30737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xmlns="" id="{C49BA28B-E68A-4254-A441-A6BBC5EFB3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-5751" y="6595904"/>
            <a:ext cx="9313652" cy="164756"/>
          </a:xfrm>
          <a:prstGeom prst="rect">
            <a:avLst/>
          </a:prstGeom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xmlns="" id="{5346C9D8-CE27-45A8-8EAD-176DCD87B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11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57628-D65A-45FE-AF08-C325A698B79E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6" name="Ink 15"/>
              <p14:cNvContentPartPr/>
              <p14:nvPr/>
            </p14:nvContentPartPr>
            <p14:xfrm>
              <a:off x="457904" y="921224"/>
              <a:ext cx="11641320" cy="456084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4304" y="916544"/>
                <a:ext cx="11651760" cy="457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" name="Ink 16"/>
              <p14:cNvContentPartPr/>
              <p14:nvPr/>
            </p14:nvContentPartPr>
            <p14:xfrm>
              <a:off x="396344" y="1336304"/>
              <a:ext cx="1121760" cy="2484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2744" y="1331984"/>
                <a:ext cx="112968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4" name="Ink 133"/>
              <p14:cNvContentPartPr/>
              <p14:nvPr/>
            </p14:nvContentPartPr>
            <p14:xfrm>
              <a:off x="1591544" y="5343104"/>
              <a:ext cx="9024840" cy="19944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586864" y="5338424"/>
                <a:ext cx="9034920" cy="20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53" name="Ink 152"/>
              <p14:cNvContentPartPr/>
              <p14:nvPr/>
            </p14:nvContentPartPr>
            <p14:xfrm>
              <a:off x="2366264" y="5759624"/>
              <a:ext cx="3059280" cy="17640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361224" y="5754584"/>
                <a:ext cx="307152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59" name="Ink 158"/>
              <p14:cNvContentPartPr/>
              <p14:nvPr/>
            </p14:nvContentPartPr>
            <p14:xfrm>
              <a:off x="7451624" y="5544704"/>
              <a:ext cx="205920" cy="25920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45864" y="5536424"/>
                <a:ext cx="215280" cy="27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0" name="Ink 159"/>
              <p14:cNvContentPartPr/>
              <p14:nvPr/>
            </p14:nvContentPartPr>
            <p14:xfrm>
              <a:off x="5491064" y="5840624"/>
              <a:ext cx="5228280" cy="34884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487104" y="5835224"/>
                <a:ext cx="5239080" cy="36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3" name="Ink 162"/>
              <p14:cNvContentPartPr/>
              <p14:nvPr/>
            </p14:nvContentPartPr>
            <p14:xfrm>
              <a:off x="2276264" y="4757384"/>
              <a:ext cx="4026960" cy="129528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270144" y="4750544"/>
                <a:ext cx="4039920" cy="131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64" name="Ink 163"/>
              <p14:cNvContentPartPr/>
              <p14:nvPr/>
            </p14:nvContentPartPr>
            <p14:xfrm>
              <a:off x="10393184" y="5491064"/>
              <a:ext cx="238680" cy="71100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384904" y="5483864"/>
                <a:ext cx="254160" cy="72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77" name="Ink 176"/>
              <p14:cNvContentPartPr/>
              <p14:nvPr/>
            </p14:nvContentPartPr>
            <p14:xfrm>
              <a:off x="10640504" y="4687184"/>
              <a:ext cx="963360" cy="923040"/>
            </p14:xfrm>
          </p:contentPart>
        </mc:Choice>
        <mc:Fallback xmlns="">
          <p:pic>
            <p:nvPicPr>
              <p:cNvPr id="177" name="Ink 17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0631864" y="4678904"/>
                <a:ext cx="975960" cy="9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78" name="Ink 177"/>
              <p14:cNvContentPartPr/>
              <p14:nvPr/>
            </p14:nvContentPartPr>
            <p14:xfrm>
              <a:off x="10476704" y="4787984"/>
              <a:ext cx="100440" cy="175392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0468424" y="4781144"/>
                <a:ext cx="115200" cy="176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40980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7A8936DD-54BF-4129-9FEF-FF579D094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049" y="-1822"/>
            <a:ext cx="1324665" cy="826527"/>
          </a:xfrm>
          <a:prstGeom prst="rect">
            <a:avLst/>
          </a:prstGeom>
        </p:spPr>
      </p:pic>
      <p:pic>
        <p:nvPicPr>
          <p:cNvPr id="9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7EA94BA2-03F2-4143-9587-37564C462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495" y="-2800"/>
            <a:ext cx="2857500" cy="762000"/>
          </a:xfr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xmlns="" id="{54A18C93-D8FB-409E-8286-987965682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752" y="6754636"/>
            <a:ext cx="12217879" cy="30737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xmlns="" id="{C49BA28B-E68A-4254-A441-A6BBC5EFB3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-5751" y="6595904"/>
            <a:ext cx="9313652" cy="164756"/>
          </a:xfrm>
          <a:prstGeom prst="rect">
            <a:avLst/>
          </a:prstGeom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xmlns="" id="{5346C9D8-CE27-45A8-8EAD-176DCD87B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12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57628-D65A-45FE-AF08-C325A698B79E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" name="Ink 14"/>
              <p14:cNvContentPartPr/>
              <p14:nvPr/>
            </p14:nvContentPartPr>
            <p14:xfrm>
              <a:off x="316424" y="927704"/>
              <a:ext cx="11746800" cy="54550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09584" y="916904"/>
                <a:ext cx="11759040" cy="54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6" name="Ink 15"/>
              <p14:cNvContentPartPr/>
              <p14:nvPr/>
            </p14:nvContentPartPr>
            <p14:xfrm>
              <a:off x="480224" y="1341344"/>
              <a:ext cx="874800" cy="1476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75184" y="1337384"/>
                <a:ext cx="88776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9" name="Ink 58"/>
              <p14:cNvContentPartPr/>
              <p14:nvPr/>
            </p14:nvContentPartPr>
            <p14:xfrm>
              <a:off x="9762104" y="1605224"/>
              <a:ext cx="1668600" cy="5328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756704" y="1600544"/>
                <a:ext cx="168084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4" name="Ink 123"/>
              <p14:cNvContentPartPr/>
              <p14:nvPr/>
            </p14:nvContentPartPr>
            <p14:xfrm>
              <a:off x="6051944" y="3289304"/>
              <a:ext cx="485640" cy="91512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046904" y="3285704"/>
                <a:ext cx="499680" cy="9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5" name="Ink 134"/>
              <p14:cNvContentPartPr/>
              <p14:nvPr/>
            </p14:nvContentPartPr>
            <p14:xfrm>
              <a:off x="6746744" y="3557144"/>
              <a:ext cx="2374920" cy="40572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741704" y="3551024"/>
                <a:ext cx="2385000" cy="41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81" name="Ink 180"/>
              <p14:cNvContentPartPr/>
              <p14:nvPr/>
            </p14:nvContentPartPr>
            <p14:xfrm>
              <a:off x="3106424" y="5571704"/>
              <a:ext cx="4800240" cy="1013400"/>
            </p14:xfrm>
          </p:contentPart>
        </mc:Choice>
        <mc:Fallback xmlns="">
          <p:pic>
            <p:nvPicPr>
              <p:cNvPr id="181" name="Ink 18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099944" y="5567024"/>
                <a:ext cx="4812840" cy="102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83" name="Ink 182"/>
              <p14:cNvContentPartPr/>
              <p14:nvPr/>
            </p14:nvContentPartPr>
            <p14:xfrm>
              <a:off x="583184" y="2941904"/>
              <a:ext cx="1113480" cy="36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71304" y="2930024"/>
                <a:ext cx="113724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84" name="Ink 183"/>
              <p14:cNvContentPartPr/>
              <p14:nvPr/>
            </p14:nvContentPartPr>
            <p14:xfrm>
              <a:off x="569864" y="2883584"/>
              <a:ext cx="1206360" cy="45360"/>
            </p14:xfrm>
          </p:contentPart>
        </mc:Choice>
        <mc:Fallback xmlns="">
          <p:pic>
            <p:nvPicPr>
              <p:cNvPr id="184" name="Ink 18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57984" y="2871704"/>
                <a:ext cx="1230120" cy="6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6874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7A8936DD-54BF-4129-9FEF-FF579D094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049" y="-1822"/>
            <a:ext cx="1324665" cy="826527"/>
          </a:xfrm>
          <a:prstGeom prst="rect">
            <a:avLst/>
          </a:prstGeom>
        </p:spPr>
      </p:pic>
      <p:pic>
        <p:nvPicPr>
          <p:cNvPr id="9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7EA94BA2-03F2-4143-9587-37564C462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495" y="-2800"/>
            <a:ext cx="2857500" cy="762000"/>
          </a:xfr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xmlns="" id="{54A18C93-D8FB-409E-8286-987965682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752" y="6754636"/>
            <a:ext cx="12217879" cy="30737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xmlns="" id="{C49BA28B-E68A-4254-A441-A6BBC5EFB3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-5751" y="6595904"/>
            <a:ext cx="9313652" cy="164756"/>
          </a:xfrm>
          <a:prstGeom prst="rect">
            <a:avLst/>
          </a:prstGeom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xmlns="" id="{5346C9D8-CE27-45A8-8EAD-176DCD87B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13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57628-D65A-45FE-AF08-C325A698B79E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Ink 10"/>
              <p14:cNvContentPartPr/>
              <p14:nvPr/>
            </p14:nvContentPartPr>
            <p14:xfrm>
              <a:off x="740504" y="1019504"/>
              <a:ext cx="11074680" cy="506952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0424" y="1013024"/>
                <a:ext cx="11094120" cy="507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3" name="Ink 92"/>
              <p14:cNvContentPartPr/>
              <p14:nvPr/>
            </p14:nvContentPartPr>
            <p14:xfrm>
              <a:off x="9638984" y="2800784"/>
              <a:ext cx="477000" cy="19908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633224" y="2795024"/>
                <a:ext cx="492840" cy="21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4" name="Ink 153"/>
              <p14:cNvContentPartPr/>
              <p14:nvPr/>
            </p14:nvContentPartPr>
            <p14:xfrm>
              <a:off x="9812144" y="6124664"/>
              <a:ext cx="198360" cy="33300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803504" y="6119624"/>
                <a:ext cx="212040" cy="34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55" name="Ink 154"/>
              <p14:cNvContentPartPr/>
              <p14:nvPr/>
            </p14:nvContentPartPr>
            <p14:xfrm>
              <a:off x="10117784" y="6130784"/>
              <a:ext cx="249120" cy="26136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110224" y="6124664"/>
                <a:ext cx="259920" cy="27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56" name="Ink 155"/>
              <p14:cNvContentPartPr/>
              <p14:nvPr/>
            </p14:nvContentPartPr>
            <p14:xfrm>
              <a:off x="10353584" y="6226544"/>
              <a:ext cx="160920" cy="28512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345304" y="6219344"/>
                <a:ext cx="172800" cy="29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7" name="Ink 156"/>
              <p14:cNvContentPartPr/>
              <p14:nvPr/>
            </p14:nvContentPartPr>
            <p14:xfrm>
              <a:off x="10670384" y="6309704"/>
              <a:ext cx="25560" cy="2448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658864" y="6302144"/>
                <a:ext cx="4176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8" name="Ink 157"/>
              <p14:cNvContentPartPr/>
              <p14:nvPr/>
            </p14:nvContentPartPr>
            <p14:xfrm>
              <a:off x="10772624" y="6208184"/>
              <a:ext cx="181080" cy="23400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767944" y="6202424"/>
                <a:ext cx="19296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59" name="Ink 158"/>
              <p14:cNvContentPartPr/>
              <p14:nvPr/>
            </p14:nvContentPartPr>
            <p14:xfrm>
              <a:off x="11118584" y="6248504"/>
              <a:ext cx="156960" cy="12456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1109584" y="6242384"/>
                <a:ext cx="170280" cy="1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60" name="Ink 159"/>
              <p14:cNvContentPartPr/>
              <p14:nvPr/>
            </p14:nvContentPartPr>
            <p14:xfrm>
              <a:off x="11388944" y="6293504"/>
              <a:ext cx="284760" cy="16416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1380304" y="6287744"/>
                <a:ext cx="303120" cy="1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61" name="Ink 160"/>
              <p14:cNvContentPartPr/>
              <p14:nvPr/>
            </p14:nvContentPartPr>
            <p14:xfrm>
              <a:off x="522704" y="4984904"/>
              <a:ext cx="1382400" cy="3456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15864" y="4978424"/>
                <a:ext cx="140004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62" name="Ink 161"/>
              <p14:cNvContentPartPr/>
              <p14:nvPr/>
            </p14:nvContentPartPr>
            <p14:xfrm>
              <a:off x="9930944" y="5874104"/>
              <a:ext cx="1394280" cy="6876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925184" y="5864024"/>
                <a:ext cx="1409040" cy="83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35825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7A8936DD-54BF-4129-9FEF-FF579D094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049" y="-1822"/>
            <a:ext cx="1324665" cy="826527"/>
          </a:xfrm>
          <a:prstGeom prst="rect">
            <a:avLst/>
          </a:prstGeom>
        </p:spPr>
      </p:pic>
      <p:pic>
        <p:nvPicPr>
          <p:cNvPr id="9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7EA94BA2-03F2-4143-9587-37564C462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495" y="-2800"/>
            <a:ext cx="2857500" cy="762000"/>
          </a:xfr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xmlns="" id="{54A18C93-D8FB-409E-8286-987965682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752" y="6754636"/>
            <a:ext cx="12217879" cy="30737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xmlns="" id="{C49BA28B-E68A-4254-A441-A6BBC5EFB3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-5751" y="6595904"/>
            <a:ext cx="9313652" cy="164756"/>
          </a:xfrm>
          <a:prstGeom prst="rect">
            <a:avLst/>
          </a:prstGeom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xmlns="" id="{5346C9D8-CE27-45A8-8EAD-176DCD87B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14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57628-D65A-45FE-AF08-C325A698B79E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" name="Ink 7"/>
              <p14:cNvContentPartPr/>
              <p14:nvPr/>
            </p14:nvContentPartPr>
            <p14:xfrm>
              <a:off x="1247024" y="1324064"/>
              <a:ext cx="8402040" cy="29365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41984" y="1319024"/>
                <a:ext cx="8413200" cy="29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8" name="Ink 77"/>
              <p14:cNvContentPartPr/>
              <p14:nvPr/>
            </p14:nvContentPartPr>
            <p14:xfrm>
              <a:off x="2852624" y="3493424"/>
              <a:ext cx="4160520" cy="105048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842904" y="3485504"/>
                <a:ext cx="4178160" cy="1068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0366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7A8936DD-54BF-4129-9FEF-FF579D094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049" y="-1822"/>
            <a:ext cx="1324665" cy="826527"/>
          </a:xfrm>
          <a:prstGeom prst="rect">
            <a:avLst/>
          </a:prstGeom>
        </p:spPr>
      </p:pic>
      <p:pic>
        <p:nvPicPr>
          <p:cNvPr id="9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7EA94BA2-03F2-4143-9587-37564C462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495" y="-2800"/>
            <a:ext cx="2857500" cy="762000"/>
          </a:xfr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xmlns="" id="{54A18C93-D8FB-409E-8286-987965682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752" y="6754636"/>
            <a:ext cx="12217879" cy="30737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xmlns="" id="{C49BA28B-E68A-4254-A441-A6BBC5EFB3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-5751" y="6595904"/>
            <a:ext cx="9313652" cy="164756"/>
          </a:xfrm>
          <a:prstGeom prst="rect">
            <a:avLst/>
          </a:prstGeom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xmlns="" id="{5346C9D8-CE27-45A8-8EAD-176DCD87B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0AF1A-81C4-4F4B-BE51-7CCEF783D77F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2" name="Ink 21"/>
              <p14:cNvContentPartPr/>
              <p14:nvPr/>
            </p14:nvContentPartPr>
            <p14:xfrm>
              <a:off x="662024" y="1778384"/>
              <a:ext cx="1946160" cy="7776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8784" y="1775144"/>
                <a:ext cx="1957680" cy="8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2" name="Ink 31"/>
              <p14:cNvContentPartPr/>
              <p14:nvPr/>
            </p14:nvContentPartPr>
            <p14:xfrm>
              <a:off x="2892584" y="801704"/>
              <a:ext cx="5569920" cy="442260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885384" y="797024"/>
                <a:ext cx="5581440" cy="443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6" name="Ink 45"/>
              <p14:cNvContentPartPr/>
              <p14:nvPr/>
            </p14:nvContentPartPr>
            <p14:xfrm>
              <a:off x="5717504" y="1503344"/>
              <a:ext cx="2086560" cy="11304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713904" y="1499384"/>
                <a:ext cx="2095560" cy="1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7" name="Ink 46"/>
              <p14:cNvContentPartPr/>
              <p14:nvPr/>
            </p14:nvContentPartPr>
            <p14:xfrm>
              <a:off x="3183824" y="1339184"/>
              <a:ext cx="1493280" cy="7956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180584" y="1335584"/>
                <a:ext cx="1500120" cy="8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8" name="Ink 47"/>
              <p14:cNvContentPartPr/>
              <p14:nvPr/>
            </p14:nvContentPartPr>
            <p14:xfrm>
              <a:off x="799904" y="1259264"/>
              <a:ext cx="1970640" cy="48024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96304" y="1254224"/>
                <a:ext cx="1980000" cy="48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3" name="Ink 52"/>
              <p14:cNvContentPartPr/>
              <p14:nvPr/>
            </p14:nvContentPartPr>
            <p14:xfrm>
              <a:off x="7803704" y="1627544"/>
              <a:ext cx="685080" cy="900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800464" y="1623224"/>
                <a:ext cx="69516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8" name="Ink 57"/>
              <p14:cNvContentPartPr/>
              <p14:nvPr/>
            </p14:nvContentPartPr>
            <p14:xfrm>
              <a:off x="9273224" y="1285184"/>
              <a:ext cx="5040" cy="1296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264944" y="1275104"/>
                <a:ext cx="2340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9" name="Ink 58"/>
              <p14:cNvContentPartPr/>
              <p14:nvPr/>
            </p14:nvContentPartPr>
            <p14:xfrm>
              <a:off x="9262064" y="1193024"/>
              <a:ext cx="2611440" cy="115200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257744" y="1186904"/>
                <a:ext cx="2621880" cy="116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3" name="Ink 72"/>
              <p14:cNvContentPartPr/>
              <p14:nvPr/>
            </p14:nvContentPartPr>
            <p14:xfrm>
              <a:off x="10624304" y="1621784"/>
              <a:ext cx="1440" cy="792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0619624" y="1616024"/>
                <a:ext cx="1188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93" name="Ink 92"/>
              <p14:cNvContentPartPr/>
              <p14:nvPr/>
            </p14:nvContentPartPr>
            <p14:xfrm>
              <a:off x="4683944" y="1440704"/>
              <a:ext cx="526320" cy="3384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679624" y="1436384"/>
                <a:ext cx="53568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94" name="Ink 93"/>
              <p14:cNvContentPartPr/>
              <p14:nvPr/>
            </p14:nvContentPartPr>
            <p14:xfrm>
              <a:off x="4912544" y="1460864"/>
              <a:ext cx="768960" cy="4464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909664" y="1457624"/>
                <a:ext cx="77688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96" name="Ink 95"/>
              <p14:cNvContentPartPr/>
              <p14:nvPr/>
            </p14:nvContentPartPr>
            <p14:xfrm>
              <a:off x="1389584" y="3334664"/>
              <a:ext cx="1700280" cy="65952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384184" y="3329264"/>
                <a:ext cx="1713600" cy="67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97" name="Ink 96"/>
              <p14:cNvContentPartPr/>
              <p14:nvPr/>
            </p14:nvContentPartPr>
            <p14:xfrm>
              <a:off x="8260544" y="3718424"/>
              <a:ext cx="38880" cy="25344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256944" y="3713744"/>
                <a:ext cx="47520" cy="26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02" name="Ink 101"/>
              <p14:cNvContentPartPr/>
              <p14:nvPr/>
            </p14:nvContentPartPr>
            <p14:xfrm>
              <a:off x="10611344" y="1652384"/>
              <a:ext cx="32760" cy="2340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0607024" y="1648424"/>
                <a:ext cx="4104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03" name="Ink 102"/>
              <p14:cNvContentPartPr/>
              <p14:nvPr/>
            </p14:nvContentPartPr>
            <p14:xfrm>
              <a:off x="9223904" y="1612784"/>
              <a:ext cx="100800" cy="26928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220664" y="1608824"/>
                <a:ext cx="107640" cy="27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04" name="Ink 103"/>
              <p14:cNvContentPartPr/>
              <p14:nvPr/>
            </p14:nvContentPartPr>
            <p14:xfrm>
              <a:off x="10619624" y="1667504"/>
              <a:ext cx="17280" cy="1404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0615304" y="1662464"/>
                <a:ext cx="26640" cy="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05" name="Ink 104"/>
              <p14:cNvContentPartPr/>
              <p14:nvPr/>
            </p14:nvContentPartPr>
            <p14:xfrm>
              <a:off x="10623584" y="1661024"/>
              <a:ext cx="21240" cy="2448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0618904" y="1655984"/>
                <a:ext cx="29880" cy="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31" name="Ink 130"/>
              <p14:cNvContentPartPr/>
              <p14:nvPr/>
            </p14:nvContentPartPr>
            <p14:xfrm>
              <a:off x="2401184" y="4907504"/>
              <a:ext cx="1989000" cy="5148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397944" y="4901744"/>
                <a:ext cx="199692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32" name="Ink 131"/>
              <p14:cNvContentPartPr/>
              <p14:nvPr/>
            </p14:nvContentPartPr>
            <p14:xfrm>
              <a:off x="9264944" y="3849824"/>
              <a:ext cx="298440" cy="160380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9260264" y="3845864"/>
                <a:ext cx="307080" cy="161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34" name="Ink 133"/>
              <p14:cNvContentPartPr/>
              <p14:nvPr/>
            </p14:nvContentPartPr>
            <p14:xfrm>
              <a:off x="5445704" y="5047544"/>
              <a:ext cx="3870720" cy="13680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442824" y="5043584"/>
                <a:ext cx="3877200" cy="14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58" name="Ink 157"/>
              <p14:cNvContentPartPr/>
              <p14:nvPr/>
            </p14:nvContentPartPr>
            <p14:xfrm>
              <a:off x="2446184" y="3010304"/>
              <a:ext cx="2300760" cy="8820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442944" y="3005264"/>
                <a:ext cx="2310480" cy="9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68" name="Ink 167"/>
              <p14:cNvContentPartPr/>
              <p14:nvPr/>
            </p14:nvContentPartPr>
            <p14:xfrm>
              <a:off x="6402944" y="3174464"/>
              <a:ext cx="3089160" cy="48096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398984" y="3170504"/>
                <a:ext cx="3098880" cy="48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69" name="Ink 168"/>
              <p14:cNvContentPartPr/>
              <p14:nvPr/>
            </p14:nvContentPartPr>
            <p14:xfrm>
              <a:off x="9762104" y="4008224"/>
              <a:ext cx="281520" cy="432720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9756704" y="4004264"/>
                <a:ext cx="294840" cy="44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82" name="Ink 181"/>
              <p14:cNvContentPartPr/>
              <p14:nvPr/>
            </p14:nvContentPartPr>
            <p14:xfrm>
              <a:off x="9628904" y="3799064"/>
              <a:ext cx="10440" cy="8280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9625664" y="3794744"/>
                <a:ext cx="1800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83" name="Ink 182"/>
              <p14:cNvContentPartPr/>
              <p14:nvPr/>
            </p14:nvContentPartPr>
            <p14:xfrm>
              <a:off x="9533144" y="3857744"/>
              <a:ext cx="67320" cy="6228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9528104" y="3853064"/>
                <a:ext cx="7812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84" name="Ink 183"/>
              <p14:cNvContentPartPr/>
              <p14:nvPr/>
            </p14:nvContentPartPr>
            <p14:xfrm>
              <a:off x="9575264" y="3895544"/>
              <a:ext cx="31680" cy="40680"/>
            </p14:xfrm>
          </p:contentPart>
        </mc:Choice>
        <mc:Fallback xmlns="">
          <p:pic>
            <p:nvPicPr>
              <p:cNvPr id="184" name="Ink 183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9571304" y="3892304"/>
                <a:ext cx="4140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85" name="Ink 184"/>
              <p14:cNvContentPartPr/>
              <p14:nvPr/>
            </p14:nvContentPartPr>
            <p14:xfrm>
              <a:off x="1772264" y="3935144"/>
              <a:ext cx="278280" cy="20664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767584" y="3928304"/>
                <a:ext cx="289800" cy="21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87" name="Ink 186"/>
              <p14:cNvContentPartPr/>
              <p14:nvPr/>
            </p14:nvContentPartPr>
            <p14:xfrm>
              <a:off x="1083944" y="4066184"/>
              <a:ext cx="9670680" cy="1087920"/>
            </p14:xfrm>
          </p:contentPart>
        </mc:Choice>
        <mc:Fallback xmlns="">
          <p:pic>
            <p:nvPicPr>
              <p:cNvPr id="187" name="Ink 18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081064" y="4063304"/>
                <a:ext cx="9677880" cy="109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89" name="Ink 188"/>
              <p14:cNvContentPartPr/>
              <p14:nvPr/>
            </p14:nvContentPartPr>
            <p14:xfrm>
              <a:off x="8899544" y="4052504"/>
              <a:ext cx="358920" cy="333000"/>
            </p14:xfrm>
          </p:contentPart>
        </mc:Choice>
        <mc:Fallback xmlns="">
          <p:pic>
            <p:nvPicPr>
              <p:cNvPr id="189" name="Ink 188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8895584" y="4048544"/>
                <a:ext cx="369360" cy="34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96" name="Ink 195"/>
              <p14:cNvContentPartPr/>
              <p14:nvPr/>
            </p14:nvContentPartPr>
            <p14:xfrm>
              <a:off x="7704704" y="1714664"/>
              <a:ext cx="180360" cy="3600"/>
            </p14:xfrm>
          </p:contentPart>
        </mc:Choice>
        <mc:Fallback xmlns="">
          <p:pic>
            <p:nvPicPr>
              <p:cNvPr id="196" name="Ink 195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701464" y="1711424"/>
                <a:ext cx="18720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97" name="Ink 196"/>
              <p14:cNvContentPartPr/>
              <p14:nvPr/>
            </p14:nvContentPartPr>
            <p14:xfrm>
              <a:off x="8299784" y="3430064"/>
              <a:ext cx="2562120" cy="475560"/>
            </p14:xfrm>
          </p:contentPart>
        </mc:Choice>
        <mc:Fallback xmlns="">
          <p:pic>
            <p:nvPicPr>
              <p:cNvPr id="197" name="Ink 196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8296544" y="3422144"/>
                <a:ext cx="2572200" cy="49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99" name="Ink 198"/>
              <p14:cNvContentPartPr/>
              <p14:nvPr/>
            </p14:nvContentPartPr>
            <p14:xfrm>
              <a:off x="8309504" y="3917144"/>
              <a:ext cx="2518560" cy="28728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8306264" y="3910664"/>
                <a:ext cx="2529720" cy="30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205" name="Ink 204"/>
              <p14:cNvContentPartPr/>
              <p14:nvPr/>
            </p14:nvContentPartPr>
            <p14:xfrm>
              <a:off x="1078184" y="2968904"/>
              <a:ext cx="2286360" cy="1069200"/>
            </p14:xfrm>
          </p:contentPart>
        </mc:Choice>
        <mc:Fallback xmlns="">
          <p:pic>
            <p:nvPicPr>
              <p:cNvPr id="205" name="Ink 204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071344" y="2964224"/>
                <a:ext cx="2297880" cy="10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208" name="Ink 207"/>
              <p14:cNvContentPartPr/>
              <p14:nvPr/>
            </p14:nvContentPartPr>
            <p14:xfrm>
              <a:off x="2495144" y="3922544"/>
              <a:ext cx="327960" cy="220320"/>
            </p14:xfrm>
          </p:contentPart>
        </mc:Choice>
        <mc:Fallback xmlns="">
          <p:pic>
            <p:nvPicPr>
              <p:cNvPr id="208" name="Ink 207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489744" y="3917864"/>
                <a:ext cx="340920" cy="23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209" name="Ink 208"/>
              <p14:cNvContentPartPr/>
              <p14:nvPr/>
            </p14:nvContentPartPr>
            <p14:xfrm>
              <a:off x="2470664" y="4135664"/>
              <a:ext cx="120240" cy="360"/>
            </p14:xfrm>
          </p:contentPart>
        </mc:Choice>
        <mc:Fallback xmlns="">
          <p:pic>
            <p:nvPicPr>
              <p:cNvPr id="209" name="Ink 208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467784" y="4132784"/>
                <a:ext cx="126000" cy="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217" name="Ink 216"/>
              <p14:cNvContentPartPr/>
              <p14:nvPr/>
            </p14:nvContentPartPr>
            <p14:xfrm>
              <a:off x="3293624" y="1437464"/>
              <a:ext cx="1740960" cy="79920"/>
            </p14:xfrm>
          </p:contentPart>
        </mc:Choice>
        <mc:Fallback xmlns="">
          <p:pic>
            <p:nvPicPr>
              <p:cNvPr id="217" name="Ink 216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289664" y="1433144"/>
                <a:ext cx="1749600" cy="8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221" name="Ink 220"/>
              <p14:cNvContentPartPr/>
              <p14:nvPr/>
            </p14:nvContentPartPr>
            <p14:xfrm>
              <a:off x="2300024" y="4459304"/>
              <a:ext cx="48960" cy="363960"/>
            </p14:xfrm>
          </p:contentPart>
        </mc:Choice>
        <mc:Fallback xmlns="">
          <p:pic>
            <p:nvPicPr>
              <p:cNvPr id="221" name="Ink 220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296784" y="4456424"/>
                <a:ext cx="55440" cy="37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229" name="Ink 228"/>
              <p14:cNvContentPartPr/>
              <p14:nvPr/>
            </p14:nvContentPartPr>
            <p14:xfrm>
              <a:off x="7330304" y="2272304"/>
              <a:ext cx="326160" cy="200520"/>
            </p14:xfrm>
          </p:contentPart>
        </mc:Choice>
        <mc:Fallback xmlns="">
          <p:pic>
            <p:nvPicPr>
              <p:cNvPr id="229" name="Ink 228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7309424" y="2267984"/>
                <a:ext cx="367920" cy="22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230" name="Ink 229"/>
              <p14:cNvContentPartPr/>
              <p14:nvPr/>
            </p14:nvContentPartPr>
            <p14:xfrm>
              <a:off x="7974344" y="2329184"/>
              <a:ext cx="249840" cy="11880"/>
            </p14:xfrm>
          </p:contentPart>
        </mc:Choice>
        <mc:Fallback xmlns="">
          <p:pic>
            <p:nvPicPr>
              <p:cNvPr id="230" name="Ink 229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7971104" y="2323784"/>
                <a:ext cx="25668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231" name="Ink 230"/>
              <p14:cNvContentPartPr/>
              <p14:nvPr/>
            </p14:nvContentPartPr>
            <p14:xfrm>
              <a:off x="8029424" y="2481824"/>
              <a:ext cx="165240" cy="4680"/>
            </p14:xfrm>
          </p:contentPart>
        </mc:Choice>
        <mc:Fallback xmlns="">
          <p:pic>
            <p:nvPicPr>
              <p:cNvPr id="231" name="Ink 230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8026184" y="2478584"/>
                <a:ext cx="17172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232" name="Ink 231"/>
              <p14:cNvContentPartPr/>
              <p14:nvPr/>
            </p14:nvContentPartPr>
            <p14:xfrm>
              <a:off x="8082344" y="2283824"/>
              <a:ext cx="33840" cy="40320"/>
            </p14:xfrm>
          </p:contentPart>
        </mc:Choice>
        <mc:Fallback xmlns="">
          <p:pic>
            <p:nvPicPr>
              <p:cNvPr id="232" name="Ink 231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8078744" y="2277704"/>
                <a:ext cx="4392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233" name="Ink 232"/>
              <p14:cNvContentPartPr/>
              <p14:nvPr/>
            </p14:nvContentPartPr>
            <p14:xfrm>
              <a:off x="8372144" y="2213984"/>
              <a:ext cx="67680" cy="385560"/>
            </p14:xfrm>
          </p:contentPart>
        </mc:Choice>
        <mc:Fallback xmlns="">
          <p:pic>
            <p:nvPicPr>
              <p:cNvPr id="233" name="Ink 232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8367824" y="2209664"/>
                <a:ext cx="77400" cy="39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234" name="Ink 233"/>
              <p14:cNvContentPartPr/>
              <p14:nvPr/>
            </p14:nvContentPartPr>
            <p14:xfrm>
              <a:off x="8390864" y="2396144"/>
              <a:ext cx="375480" cy="29880"/>
            </p14:xfrm>
          </p:contentPart>
        </mc:Choice>
        <mc:Fallback xmlns="">
          <p:pic>
            <p:nvPicPr>
              <p:cNvPr id="234" name="Ink 233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8387624" y="2392904"/>
                <a:ext cx="381960" cy="36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06024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7A8936DD-54BF-4129-9FEF-FF579D094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049" y="-1822"/>
            <a:ext cx="1324665" cy="826527"/>
          </a:xfrm>
          <a:prstGeom prst="rect">
            <a:avLst/>
          </a:prstGeom>
        </p:spPr>
      </p:pic>
      <p:pic>
        <p:nvPicPr>
          <p:cNvPr id="9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7EA94BA2-03F2-4143-9587-37564C462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495" y="-2800"/>
            <a:ext cx="2857500" cy="762000"/>
          </a:xfr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xmlns="" id="{54A18C93-D8FB-409E-8286-987965682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752" y="6754636"/>
            <a:ext cx="12217879" cy="30737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xmlns="" id="{C49BA28B-E68A-4254-A441-A6BBC5EFB3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-5751" y="6595904"/>
            <a:ext cx="9313652" cy="164756"/>
          </a:xfrm>
          <a:prstGeom prst="rect">
            <a:avLst/>
          </a:prstGeom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xmlns="" id="{5346C9D8-CE27-45A8-8EAD-176DCD87B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E7DE9-EFD6-43FB-A8B8-EB38D1EB39DC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6" name="Ink 15"/>
              <p14:cNvContentPartPr/>
              <p14:nvPr/>
            </p14:nvContentPartPr>
            <p14:xfrm>
              <a:off x="840944" y="1333424"/>
              <a:ext cx="10519560" cy="79560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33744" y="1326944"/>
                <a:ext cx="10530720" cy="81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1" name="Ink 20"/>
              <p14:cNvContentPartPr/>
              <p14:nvPr/>
            </p14:nvContentPartPr>
            <p14:xfrm>
              <a:off x="700184" y="1703144"/>
              <a:ext cx="1905120" cy="1008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96584" y="1699544"/>
                <a:ext cx="1919520" cy="11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0" name="Ink 49"/>
              <p14:cNvContentPartPr/>
              <p14:nvPr/>
            </p14:nvContentPartPr>
            <p14:xfrm>
              <a:off x="1727984" y="3426824"/>
              <a:ext cx="4773240" cy="8028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723304" y="3422144"/>
                <a:ext cx="478260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2" name="Ink 51"/>
              <p14:cNvContentPartPr/>
              <p14:nvPr/>
            </p14:nvContentPartPr>
            <p14:xfrm>
              <a:off x="3779984" y="3394784"/>
              <a:ext cx="199440" cy="54252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772424" y="3385424"/>
                <a:ext cx="218520" cy="56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3" name="Ink 52"/>
              <p14:cNvContentPartPr/>
              <p14:nvPr/>
            </p14:nvContentPartPr>
            <p14:xfrm>
              <a:off x="3862424" y="3450224"/>
              <a:ext cx="40680" cy="5472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853784" y="3445184"/>
                <a:ext cx="54000" cy="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4" name="Ink 53"/>
              <p14:cNvContentPartPr/>
              <p14:nvPr/>
            </p14:nvContentPartPr>
            <p14:xfrm>
              <a:off x="6836384" y="3479744"/>
              <a:ext cx="12600" cy="23688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829544" y="3473624"/>
                <a:ext cx="25560" cy="25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5" name="Ink 54"/>
              <p14:cNvContentPartPr/>
              <p14:nvPr/>
            </p14:nvContentPartPr>
            <p14:xfrm>
              <a:off x="6771224" y="3988064"/>
              <a:ext cx="190080" cy="20484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760784" y="3976904"/>
                <a:ext cx="211320" cy="22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6" name="Ink 55"/>
              <p14:cNvContentPartPr/>
              <p14:nvPr/>
            </p14:nvContentPartPr>
            <p14:xfrm>
              <a:off x="6836744" y="4105784"/>
              <a:ext cx="119160" cy="1512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830984" y="4099664"/>
                <a:ext cx="129240" cy="2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7" name="Ink 56"/>
              <p14:cNvContentPartPr/>
              <p14:nvPr/>
            </p14:nvContentPartPr>
            <p14:xfrm>
              <a:off x="3892664" y="2846864"/>
              <a:ext cx="18360" cy="32004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886184" y="2840744"/>
                <a:ext cx="32040" cy="33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58" name="Ink 57"/>
              <p14:cNvContentPartPr/>
              <p14:nvPr/>
            </p14:nvContentPartPr>
            <p14:xfrm>
              <a:off x="3912104" y="3033344"/>
              <a:ext cx="615240" cy="2736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907784" y="3028304"/>
                <a:ext cx="62424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59" name="Ink 58"/>
              <p14:cNvContentPartPr/>
              <p14:nvPr/>
            </p14:nvContentPartPr>
            <p14:xfrm>
              <a:off x="4720664" y="2969264"/>
              <a:ext cx="228240" cy="29160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713464" y="2962064"/>
                <a:ext cx="243360" cy="3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60" name="Ink 59"/>
              <p14:cNvContentPartPr/>
              <p14:nvPr/>
            </p14:nvContentPartPr>
            <p14:xfrm>
              <a:off x="5079944" y="3063944"/>
              <a:ext cx="267480" cy="16524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076344" y="3060344"/>
                <a:ext cx="280080" cy="17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61" name="Ink 60"/>
              <p14:cNvContentPartPr/>
              <p14:nvPr/>
            </p14:nvContentPartPr>
            <p14:xfrm>
              <a:off x="5525264" y="3087704"/>
              <a:ext cx="1315440" cy="26424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520584" y="3078704"/>
                <a:ext cx="1328400" cy="27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62" name="Ink 61"/>
              <p14:cNvContentPartPr/>
              <p14:nvPr/>
            </p14:nvContentPartPr>
            <p14:xfrm>
              <a:off x="6871664" y="3580184"/>
              <a:ext cx="360" cy="36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867704" y="3576224"/>
                <a:ext cx="828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63" name="Ink 62"/>
              <p14:cNvContentPartPr/>
              <p14:nvPr/>
            </p14:nvContentPartPr>
            <p14:xfrm>
              <a:off x="1889984" y="3398384"/>
              <a:ext cx="10800" cy="19008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882064" y="3390464"/>
                <a:ext cx="26640" cy="20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64" name="Ink 63"/>
              <p14:cNvContentPartPr/>
              <p14:nvPr/>
            </p14:nvContentPartPr>
            <p14:xfrm>
              <a:off x="1875584" y="3732824"/>
              <a:ext cx="168480" cy="26424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870544" y="3723464"/>
                <a:ext cx="182880" cy="28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65" name="Ink 64"/>
              <p14:cNvContentPartPr/>
              <p14:nvPr/>
            </p14:nvContentPartPr>
            <p14:xfrm>
              <a:off x="1896464" y="2808344"/>
              <a:ext cx="29160" cy="354240"/>
            </p14:xfrm>
          </p:contentPart>
        </mc:Choice>
        <mc:Fallback xmlns="">
          <p:pic>
            <p:nvPicPr>
              <p:cNvPr id="65" name="Ink 6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891424" y="2802584"/>
                <a:ext cx="40680" cy="36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66" name="Ink 65"/>
              <p14:cNvContentPartPr/>
              <p14:nvPr/>
            </p14:nvContentPartPr>
            <p14:xfrm>
              <a:off x="1915904" y="3022544"/>
              <a:ext cx="511560" cy="1872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911944" y="3013184"/>
                <a:ext cx="523800" cy="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67" name="Ink 66"/>
              <p14:cNvContentPartPr/>
              <p14:nvPr/>
            </p14:nvContentPartPr>
            <p14:xfrm>
              <a:off x="3847304" y="3460304"/>
              <a:ext cx="20520" cy="9036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843344" y="3454904"/>
                <a:ext cx="29880" cy="9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68" name="Ink 67"/>
              <p14:cNvContentPartPr/>
              <p14:nvPr/>
            </p14:nvContentPartPr>
            <p14:xfrm>
              <a:off x="2788184" y="4358144"/>
              <a:ext cx="775440" cy="2376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783864" y="4353824"/>
                <a:ext cx="788400" cy="3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69" name="Ink 68"/>
              <p14:cNvContentPartPr/>
              <p14:nvPr/>
            </p14:nvContentPartPr>
            <p14:xfrm>
              <a:off x="2762264" y="4236104"/>
              <a:ext cx="209160" cy="25092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752544" y="4230704"/>
                <a:ext cx="222840" cy="26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70" name="Ink 69"/>
              <p14:cNvContentPartPr/>
              <p14:nvPr/>
            </p14:nvContentPartPr>
            <p14:xfrm>
              <a:off x="3139544" y="4587824"/>
              <a:ext cx="279000" cy="864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132344" y="4578464"/>
                <a:ext cx="29376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71" name="Ink 70"/>
              <p14:cNvContentPartPr/>
              <p14:nvPr/>
            </p14:nvContentPartPr>
            <p14:xfrm>
              <a:off x="4463984" y="4343024"/>
              <a:ext cx="877680" cy="18792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458224" y="4335104"/>
                <a:ext cx="893520" cy="20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72" name="Ink 71"/>
              <p14:cNvContentPartPr/>
              <p14:nvPr/>
            </p14:nvContentPartPr>
            <p14:xfrm>
              <a:off x="4775744" y="4698704"/>
              <a:ext cx="268560" cy="1188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768544" y="4689344"/>
                <a:ext cx="28368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73" name="Ink 72"/>
              <p14:cNvContentPartPr/>
              <p14:nvPr/>
            </p14:nvContentPartPr>
            <p14:xfrm>
              <a:off x="4921544" y="4627424"/>
              <a:ext cx="17280" cy="14148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917224" y="4623824"/>
                <a:ext cx="25200" cy="14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74" name="Ink 73"/>
              <p14:cNvContentPartPr/>
              <p14:nvPr/>
            </p14:nvContentPartPr>
            <p14:xfrm>
              <a:off x="4877624" y="4615904"/>
              <a:ext cx="65160" cy="24516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867184" y="4606904"/>
                <a:ext cx="82080" cy="2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75" name="Ink 74"/>
              <p14:cNvContentPartPr/>
              <p14:nvPr/>
            </p14:nvContentPartPr>
            <p14:xfrm>
              <a:off x="2717264" y="3028304"/>
              <a:ext cx="241200" cy="828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710424" y="3018584"/>
                <a:ext cx="25776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76" name="Ink 75"/>
              <p14:cNvContentPartPr/>
              <p14:nvPr/>
            </p14:nvContentPartPr>
            <p14:xfrm>
              <a:off x="3002384" y="2939384"/>
              <a:ext cx="219960" cy="26100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991944" y="2933984"/>
                <a:ext cx="235080" cy="27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77" name="Ink 76"/>
              <p14:cNvContentPartPr/>
              <p14:nvPr/>
            </p14:nvContentPartPr>
            <p14:xfrm>
              <a:off x="3227744" y="3006704"/>
              <a:ext cx="204840" cy="18612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222704" y="3002744"/>
                <a:ext cx="218160" cy="19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78" name="Ink 77"/>
              <p14:cNvContentPartPr/>
              <p14:nvPr/>
            </p14:nvContentPartPr>
            <p14:xfrm>
              <a:off x="3572264" y="2964944"/>
              <a:ext cx="502200" cy="38700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567944" y="2957024"/>
                <a:ext cx="515160" cy="39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79" name="Ink 78"/>
              <p14:cNvContentPartPr/>
              <p14:nvPr/>
            </p14:nvContentPartPr>
            <p14:xfrm>
              <a:off x="3915704" y="3531584"/>
              <a:ext cx="1440" cy="792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908864" y="3526184"/>
                <a:ext cx="1548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80" name="Ink 79"/>
              <p14:cNvContentPartPr/>
              <p14:nvPr/>
            </p14:nvContentPartPr>
            <p14:xfrm>
              <a:off x="3916424" y="3534824"/>
              <a:ext cx="2880" cy="180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911384" y="3530144"/>
                <a:ext cx="1404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81" name="Ink 80"/>
              <p14:cNvContentPartPr/>
              <p14:nvPr/>
            </p14:nvContentPartPr>
            <p14:xfrm>
              <a:off x="853184" y="5151224"/>
              <a:ext cx="10800" cy="23652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844544" y="5143664"/>
                <a:ext cx="27720" cy="25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82" name="Ink 81"/>
              <p14:cNvContentPartPr/>
              <p14:nvPr/>
            </p14:nvContentPartPr>
            <p14:xfrm>
              <a:off x="809984" y="5165264"/>
              <a:ext cx="234360" cy="31464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806024" y="5161304"/>
                <a:ext cx="245880" cy="32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83" name="Ink 82"/>
              <p14:cNvContentPartPr/>
              <p14:nvPr/>
            </p14:nvContentPartPr>
            <p14:xfrm>
              <a:off x="1163504" y="5268584"/>
              <a:ext cx="9720" cy="15696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159184" y="5264264"/>
                <a:ext cx="21600" cy="16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84" name="Ink 83"/>
              <p14:cNvContentPartPr/>
              <p14:nvPr/>
            </p14:nvContentPartPr>
            <p14:xfrm>
              <a:off x="1273664" y="5257784"/>
              <a:ext cx="102960" cy="22932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269344" y="5253104"/>
                <a:ext cx="114840" cy="24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85" name="Ink 84"/>
              <p14:cNvContentPartPr/>
              <p14:nvPr/>
            </p14:nvContentPartPr>
            <p14:xfrm>
              <a:off x="1575704" y="5179304"/>
              <a:ext cx="18360" cy="23796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569584" y="5175704"/>
                <a:ext cx="3168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86" name="Ink 85"/>
              <p14:cNvContentPartPr/>
              <p14:nvPr/>
            </p14:nvContentPartPr>
            <p14:xfrm>
              <a:off x="1619984" y="5173184"/>
              <a:ext cx="255960" cy="16884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616024" y="5164184"/>
                <a:ext cx="268920" cy="18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87" name="Ink 86"/>
              <p14:cNvContentPartPr/>
              <p14:nvPr/>
            </p14:nvContentPartPr>
            <p14:xfrm>
              <a:off x="642224" y="5633264"/>
              <a:ext cx="1653840" cy="6048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635744" y="5628224"/>
                <a:ext cx="167148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88" name="Ink 87"/>
              <p14:cNvContentPartPr/>
              <p14:nvPr/>
            </p14:nvContentPartPr>
            <p14:xfrm>
              <a:off x="2274464" y="5350664"/>
              <a:ext cx="6480" cy="2160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268704" y="5342384"/>
                <a:ext cx="2052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89" name="Ink 88"/>
              <p14:cNvContentPartPr/>
              <p14:nvPr/>
            </p14:nvContentPartPr>
            <p14:xfrm>
              <a:off x="2228024" y="5572064"/>
              <a:ext cx="13680" cy="36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223704" y="5566664"/>
                <a:ext cx="2304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90" name="Ink 89"/>
              <p14:cNvContentPartPr/>
              <p14:nvPr/>
            </p14:nvContentPartPr>
            <p14:xfrm>
              <a:off x="2461664" y="5450024"/>
              <a:ext cx="403920" cy="684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454464" y="5440664"/>
                <a:ext cx="42156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91" name="Ink 90"/>
              <p14:cNvContentPartPr/>
              <p14:nvPr/>
            </p14:nvContentPartPr>
            <p14:xfrm>
              <a:off x="3779984" y="2226224"/>
              <a:ext cx="207720" cy="25308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775304" y="2221544"/>
                <a:ext cx="216360" cy="26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92" name="Ink 91"/>
              <p14:cNvContentPartPr/>
              <p14:nvPr/>
            </p14:nvContentPartPr>
            <p14:xfrm>
              <a:off x="4075184" y="2384624"/>
              <a:ext cx="256680" cy="12564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069424" y="2377784"/>
                <a:ext cx="269280" cy="13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93" name="Ink 92"/>
              <p14:cNvContentPartPr/>
              <p14:nvPr/>
            </p14:nvContentPartPr>
            <p14:xfrm>
              <a:off x="4519064" y="2441144"/>
              <a:ext cx="264600" cy="648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515104" y="2436104"/>
                <a:ext cx="27540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94" name="Ink 93"/>
              <p14:cNvContentPartPr/>
              <p14:nvPr/>
            </p14:nvContentPartPr>
            <p14:xfrm>
              <a:off x="3904904" y="3493784"/>
              <a:ext cx="38520" cy="5292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897704" y="3486944"/>
                <a:ext cx="5364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95" name="Ink 94"/>
              <p14:cNvContentPartPr/>
              <p14:nvPr/>
            </p14:nvContentPartPr>
            <p14:xfrm>
              <a:off x="3918944" y="3453464"/>
              <a:ext cx="40680" cy="6336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912464" y="3448064"/>
                <a:ext cx="5364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96" name="Ink 95"/>
              <p14:cNvContentPartPr/>
              <p14:nvPr/>
            </p14:nvContentPartPr>
            <p14:xfrm>
              <a:off x="3946664" y="3494864"/>
              <a:ext cx="15840" cy="3132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940904" y="3489104"/>
                <a:ext cx="2772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97" name="Ink 96"/>
              <p14:cNvContentPartPr/>
              <p14:nvPr/>
            </p14:nvContentPartPr>
            <p14:xfrm>
              <a:off x="3932624" y="3503144"/>
              <a:ext cx="360" cy="36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928304" y="3498824"/>
                <a:ext cx="9000" cy="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98" name="Ink 97"/>
              <p14:cNvContentPartPr/>
              <p14:nvPr/>
            </p14:nvContentPartPr>
            <p14:xfrm>
              <a:off x="3935864" y="3519344"/>
              <a:ext cx="2880" cy="36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930464" y="3513944"/>
                <a:ext cx="1260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99" name="Ink 98"/>
              <p14:cNvContentPartPr/>
              <p14:nvPr/>
            </p14:nvContentPartPr>
            <p14:xfrm>
              <a:off x="3511064" y="5253464"/>
              <a:ext cx="306360" cy="1008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505304" y="5245544"/>
                <a:ext cx="31644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00" name="Ink 99"/>
              <p14:cNvContentPartPr/>
              <p14:nvPr/>
            </p14:nvContentPartPr>
            <p14:xfrm>
              <a:off x="3668384" y="5279024"/>
              <a:ext cx="24840" cy="25632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664064" y="5275424"/>
                <a:ext cx="32760" cy="26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01" name="Ink 100"/>
              <p14:cNvContentPartPr/>
              <p14:nvPr/>
            </p14:nvContentPartPr>
            <p14:xfrm>
              <a:off x="3795464" y="5392064"/>
              <a:ext cx="86040" cy="9216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3789704" y="5385224"/>
                <a:ext cx="100440" cy="1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02" name="Ink 101"/>
              <p14:cNvContentPartPr/>
              <p14:nvPr/>
            </p14:nvContentPartPr>
            <p14:xfrm>
              <a:off x="4067624" y="5329784"/>
              <a:ext cx="29880" cy="19980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060784" y="5326184"/>
                <a:ext cx="41040" cy="20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03" name="Ink 102"/>
              <p14:cNvContentPartPr/>
              <p14:nvPr/>
            </p14:nvContentPartPr>
            <p14:xfrm>
              <a:off x="4035224" y="5278664"/>
              <a:ext cx="380520" cy="22176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4031624" y="5267864"/>
                <a:ext cx="395640" cy="24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04" name="Ink 103"/>
              <p14:cNvContentPartPr/>
              <p14:nvPr/>
            </p14:nvContentPartPr>
            <p14:xfrm>
              <a:off x="4624184" y="5282984"/>
              <a:ext cx="438480" cy="22572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614824" y="5272544"/>
                <a:ext cx="45252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05" name="Ink 104"/>
              <p14:cNvContentPartPr/>
              <p14:nvPr/>
            </p14:nvContentPartPr>
            <p14:xfrm>
              <a:off x="5096864" y="5239424"/>
              <a:ext cx="10080" cy="1908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5089304" y="5231864"/>
                <a:ext cx="2304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06" name="Ink 105"/>
              <p14:cNvContentPartPr/>
              <p14:nvPr/>
            </p14:nvContentPartPr>
            <p14:xfrm>
              <a:off x="5065544" y="5259224"/>
              <a:ext cx="203400" cy="27756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5058704" y="5252024"/>
                <a:ext cx="218160" cy="29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07" name="Ink 106"/>
              <p14:cNvContentPartPr/>
              <p14:nvPr/>
            </p14:nvContentPartPr>
            <p14:xfrm>
              <a:off x="5243384" y="5282984"/>
              <a:ext cx="369360" cy="13464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5239784" y="5271824"/>
                <a:ext cx="383760" cy="15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08" name="Ink 107"/>
              <p14:cNvContentPartPr/>
              <p14:nvPr/>
            </p14:nvContentPartPr>
            <p14:xfrm>
              <a:off x="6039704" y="5174264"/>
              <a:ext cx="36000" cy="31716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6031424" y="5168864"/>
                <a:ext cx="49680" cy="32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09" name="Ink 108"/>
              <p14:cNvContentPartPr/>
              <p14:nvPr/>
            </p14:nvContentPartPr>
            <p14:xfrm>
              <a:off x="6011264" y="5289824"/>
              <a:ext cx="279000" cy="18540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6006584" y="5284784"/>
                <a:ext cx="288360" cy="20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10" name="Ink 109"/>
              <p14:cNvContentPartPr/>
              <p14:nvPr/>
            </p14:nvContentPartPr>
            <p14:xfrm>
              <a:off x="6241664" y="5329784"/>
              <a:ext cx="306000" cy="11628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6233384" y="5325104"/>
                <a:ext cx="318960" cy="12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11" name="Ink 110"/>
              <p14:cNvContentPartPr/>
              <p14:nvPr/>
            </p14:nvContentPartPr>
            <p14:xfrm>
              <a:off x="6596984" y="5270744"/>
              <a:ext cx="395280" cy="23076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6586904" y="5259944"/>
                <a:ext cx="416160" cy="25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12" name="Ink 111"/>
              <p14:cNvContentPartPr/>
              <p14:nvPr/>
            </p14:nvContentPartPr>
            <p14:xfrm>
              <a:off x="7023584" y="5205944"/>
              <a:ext cx="327240" cy="25884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7018904" y="5196584"/>
                <a:ext cx="343440" cy="27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13" name="Ink 112"/>
              <p14:cNvContentPartPr/>
              <p14:nvPr/>
            </p14:nvContentPartPr>
            <p14:xfrm>
              <a:off x="7766264" y="5182904"/>
              <a:ext cx="142560" cy="30564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7759424" y="5176424"/>
                <a:ext cx="159120" cy="32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14" name="Ink 113"/>
              <p14:cNvContentPartPr/>
              <p14:nvPr/>
            </p14:nvContentPartPr>
            <p14:xfrm>
              <a:off x="7871024" y="5345984"/>
              <a:ext cx="246240" cy="47448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7858424" y="5341304"/>
                <a:ext cx="268560" cy="49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15" name="Ink 114"/>
              <p14:cNvContentPartPr/>
              <p14:nvPr/>
            </p14:nvContentPartPr>
            <p14:xfrm>
              <a:off x="8520824" y="5300264"/>
              <a:ext cx="168840" cy="18396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8513984" y="5290184"/>
                <a:ext cx="18648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16" name="Ink 115"/>
              <p14:cNvContentPartPr/>
              <p14:nvPr/>
            </p14:nvContentPartPr>
            <p14:xfrm>
              <a:off x="9052184" y="5269304"/>
              <a:ext cx="51840" cy="22356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9045344" y="5263184"/>
                <a:ext cx="65880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17" name="Ink 116"/>
              <p14:cNvContentPartPr/>
              <p14:nvPr/>
            </p14:nvContentPartPr>
            <p14:xfrm>
              <a:off x="9042104" y="5355344"/>
              <a:ext cx="292320" cy="21564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9038144" y="5351024"/>
                <a:ext cx="307800" cy="2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18" name="Ink 117"/>
              <p14:cNvContentPartPr/>
              <p14:nvPr/>
            </p14:nvContentPartPr>
            <p14:xfrm>
              <a:off x="9526304" y="5256344"/>
              <a:ext cx="213480" cy="24840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9520544" y="5249144"/>
                <a:ext cx="227520" cy="26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19" name="Ink 118"/>
              <p14:cNvContentPartPr/>
              <p14:nvPr/>
            </p14:nvContentPartPr>
            <p14:xfrm>
              <a:off x="10000064" y="5357504"/>
              <a:ext cx="213120" cy="18108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9995384" y="5349224"/>
                <a:ext cx="227160" cy="1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20" name="Ink 119"/>
              <p14:cNvContentPartPr/>
              <p14:nvPr/>
            </p14:nvContentPartPr>
            <p14:xfrm>
              <a:off x="10214264" y="5438864"/>
              <a:ext cx="44280" cy="10548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10208504" y="5435264"/>
                <a:ext cx="53640" cy="11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21" name="Ink 120"/>
              <p14:cNvContentPartPr/>
              <p14:nvPr/>
            </p14:nvContentPartPr>
            <p14:xfrm>
              <a:off x="10290584" y="5432744"/>
              <a:ext cx="213120" cy="17208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10283384" y="5428784"/>
                <a:ext cx="225000" cy="18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22" name="Ink 121"/>
              <p14:cNvContentPartPr/>
              <p14:nvPr/>
            </p14:nvContentPartPr>
            <p14:xfrm>
              <a:off x="10714304" y="5293784"/>
              <a:ext cx="244440" cy="27864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10705304" y="5282984"/>
                <a:ext cx="262800" cy="29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23" name="Ink 122"/>
              <p14:cNvContentPartPr/>
              <p14:nvPr/>
            </p14:nvContentPartPr>
            <p14:xfrm>
              <a:off x="10789184" y="5443184"/>
              <a:ext cx="150120" cy="2916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10780904" y="5434904"/>
                <a:ext cx="16308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24" name="Ink 123"/>
              <p14:cNvContentPartPr/>
              <p14:nvPr/>
            </p14:nvContentPartPr>
            <p14:xfrm>
              <a:off x="4867544" y="5948984"/>
              <a:ext cx="255600" cy="1872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4857464" y="5938904"/>
                <a:ext cx="27216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25" name="Ink 124"/>
              <p14:cNvContentPartPr/>
              <p14:nvPr/>
            </p14:nvContentPartPr>
            <p14:xfrm>
              <a:off x="4917584" y="6059864"/>
              <a:ext cx="217440" cy="3204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4911464" y="6055544"/>
                <a:ext cx="23472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26" name="Ink 125"/>
              <p14:cNvContentPartPr/>
              <p14:nvPr/>
            </p14:nvContentPartPr>
            <p14:xfrm>
              <a:off x="5320784" y="5874464"/>
              <a:ext cx="146880" cy="25452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5313944" y="5865464"/>
                <a:ext cx="163080" cy="27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27" name="Ink 126"/>
              <p14:cNvContentPartPr/>
              <p14:nvPr/>
            </p14:nvContentPartPr>
            <p14:xfrm>
              <a:off x="5718944" y="6038624"/>
              <a:ext cx="285480" cy="2772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5710304" y="6029984"/>
                <a:ext cx="30312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28" name="Ink 127"/>
              <p14:cNvContentPartPr/>
              <p14:nvPr/>
            </p14:nvContentPartPr>
            <p14:xfrm>
              <a:off x="5776904" y="5954024"/>
              <a:ext cx="28080" cy="18612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5770784" y="5950064"/>
                <a:ext cx="3996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29" name="Ink 128"/>
              <p14:cNvContentPartPr/>
              <p14:nvPr/>
            </p14:nvContentPartPr>
            <p14:xfrm>
              <a:off x="6053384" y="5884904"/>
              <a:ext cx="182520" cy="30060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6045464" y="5875904"/>
                <a:ext cx="199440" cy="31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30" name="Ink 129"/>
              <p14:cNvContentPartPr/>
              <p14:nvPr/>
            </p14:nvContentPartPr>
            <p14:xfrm>
              <a:off x="6455864" y="6087224"/>
              <a:ext cx="225000" cy="1872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6446144" y="6077504"/>
                <a:ext cx="24372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131" name="Ink 130"/>
              <p14:cNvContentPartPr/>
              <p14:nvPr/>
            </p14:nvContentPartPr>
            <p14:xfrm>
              <a:off x="6547304" y="5986784"/>
              <a:ext cx="42840" cy="26784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6538304" y="5978864"/>
                <a:ext cx="56520" cy="28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32" name="Ink 131"/>
              <p14:cNvContentPartPr/>
              <p14:nvPr/>
            </p14:nvContentPartPr>
            <p14:xfrm>
              <a:off x="6854024" y="5901464"/>
              <a:ext cx="167760" cy="26928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6844664" y="5892824"/>
                <a:ext cx="181800" cy="28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33" name="Ink 132"/>
              <p14:cNvContentPartPr/>
              <p14:nvPr/>
            </p14:nvContentPartPr>
            <p14:xfrm>
              <a:off x="7232384" y="6023144"/>
              <a:ext cx="149040" cy="1548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7225904" y="6016304"/>
                <a:ext cx="16092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134" name="Ink 133"/>
              <p14:cNvContentPartPr/>
              <p14:nvPr/>
            </p14:nvContentPartPr>
            <p14:xfrm>
              <a:off x="7245704" y="6132224"/>
              <a:ext cx="300240" cy="756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7242104" y="6123584"/>
                <a:ext cx="31464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135" name="Ink 134"/>
              <p14:cNvContentPartPr/>
              <p14:nvPr/>
            </p14:nvContentPartPr>
            <p14:xfrm>
              <a:off x="7819904" y="5961584"/>
              <a:ext cx="204840" cy="25812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7812704" y="5955104"/>
                <a:ext cx="223920" cy="27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136" name="Ink 135"/>
              <p14:cNvContentPartPr/>
              <p14:nvPr/>
            </p14:nvContentPartPr>
            <p14:xfrm>
              <a:off x="8188184" y="6123584"/>
              <a:ext cx="271440" cy="15912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8184584" y="6117464"/>
                <a:ext cx="285840" cy="17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96386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7A8936DD-54BF-4129-9FEF-FF579D094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049" y="-1822"/>
            <a:ext cx="1324665" cy="826527"/>
          </a:xfrm>
          <a:prstGeom prst="rect">
            <a:avLst/>
          </a:prstGeom>
        </p:spPr>
      </p:pic>
      <p:pic>
        <p:nvPicPr>
          <p:cNvPr id="9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7EA94BA2-03F2-4143-9587-37564C462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495" y="-2800"/>
            <a:ext cx="2857500" cy="762000"/>
          </a:xfr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xmlns="" id="{54A18C93-D8FB-409E-8286-987965682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752" y="6754636"/>
            <a:ext cx="12217879" cy="30737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xmlns="" id="{C49BA28B-E68A-4254-A441-A6BBC5EFB3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-5751" y="6595904"/>
            <a:ext cx="9313652" cy="164756"/>
          </a:xfrm>
          <a:prstGeom prst="rect">
            <a:avLst/>
          </a:prstGeom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xmlns="" id="{5346C9D8-CE27-45A8-8EAD-176DCD87B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6BC32-F302-44DC-84DC-525BA7298649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" name="Ink 14"/>
              <p14:cNvContentPartPr/>
              <p14:nvPr/>
            </p14:nvContentPartPr>
            <p14:xfrm>
              <a:off x="817544" y="1411544"/>
              <a:ext cx="7689240" cy="439200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14304" y="1405064"/>
                <a:ext cx="7699320" cy="440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9" name="Ink 28"/>
              <p14:cNvContentPartPr/>
              <p14:nvPr/>
            </p14:nvContentPartPr>
            <p14:xfrm>
              <a:off x="946784" y="1977464"/>
              <a:ext cx="2958480" cy="10908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42104" y="1972784"/>
                <a:ext cx="2971440" cy="12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0" name="Ink 49"/>
              <p14:cNvContentPartPr/>
              <p14:nvPr/>
            </p14:nvContentPartPr>
            <p14:xfrm>
              <a:off x="885224" y="3974024"/>
              <a:ext cx="1427040" cy="10224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81984" y="3970064"/>
                <a:ext cx="1436040" cy="10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2" name="Ink 71"/>
              <p14:cNvContentPartPr/>
              <p14:nvPr/>
            </p14:nvContentPartPr>
            <p14:xfrm>
              <a:off x="3673064" y="3984104"/>
              <a:ext cx="2340000" cy="6660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667664" y="3978704"/>
                <a:ext cx="235404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3" name="Ink 72"/>
              <p14:cNvContentPartPr/>
              <p14:nvPr/>
            </p14:nvContentPartPr>
            <p14:xfrm>
              <a:off x="8695784" y="1115984"/>
              <a:ext cx="203760" cy="258588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689304" y="1112024"/>
                <a:ext cx="214560" cy="259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6" name="Ink 75"/>
              <p14:cNvContentPartPr/>
              <p14:nvPr/>
            </p14:nvContentPartPr>
            <p14:xfrm>
              <a:off x="9538184" y="1644464"/>
              <a:ext cx="2622600" cy="62172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533144" y="1637984"/>
                <a:ext cx="2631600" cy="63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1" name="Ink 130"/>
              <p14:cNvContentPartPr/>
              <p14:nvPr/>
            </p14:nvContentPartPr>
            <p14:xfrm>
              <a:off x="7580864" y="3981944"/>
              <a:ext cx="3098160" cy="60984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575464" y="3975464"/>
                <a:ext cx="3107160" cy="62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2" name="Ink 131"/>
              <p14:cNvContentPartPr/>
              <p14:nvPr/>
            </p14:nvContentPartPr>
            <p14:xfrm>
              <a:off x="4024064" y="5202704"/>
              <a:ext cx="1938960" cy="15804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018664" y="5198024"/>
                <a:ext cx="1953720" cy="17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2" name="Ink 141"/>
              <p14:cNvContentPartPr/>
              <p14:nvPr/>
            </p14:nvContentPartPr>
            <p14:xfrm>
              <a:off x="7020704" y="5325824"/>
              <a:ext cx="4851720" cy="113652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014224" y="5321144"/>
                <a:ext cx="4867920" cy="115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58" name="Ink 157"/>
              <p14:cNvContentPartPr/>
              <p14:nvPr/>
            </p14:nvContentPartPr>
            <p14:xfrm>
              <a:off x="9885224" y="3245744"/>
              <a:ext cx="732960" cy="8172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876944" y="3237464"/>
                <a:ext cx="750960" cy="10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59" name="Ink 158"/>
              <p14:cNvContentPartPr/>
              <p14:nvPr/>
            </p14:nvContentPartPr>
            <p14:xfrm>
              <a:off x="8785784" y="3021824"/>
              <a:ext cx="713520" cy="26316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782544" y="3014264"/>
                <a:ext cx="726120" cy="27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60" name="Ink 159"/>
              <p14:cNvContentPartPr/>
              <p14:nvPr/>
            </p14:nvContentPartPr>
            <p14:xfrm>
              <a:off x="9812144" y="3166904"/>
              <a:ext cx="394560" cy="26712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802424" y="3160784"/>
                <a:ext cx="416520" cy="28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61" name="Ink 160"/>
              <p14:cNvContentPartPr/>
              <p14:nvPr/>
            </p14:nvContentPartPr>
            <p14:xfrm>
              <a:off x="10079264" y="3189584"/>
              <a:ext cx="18000" cy="6156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0075664" y="3183824"/>
                <a:ext cx="27720" cy="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79" name="Ink 178"/>
              <p14:cNvContentPartPr/>
              <p14:nvPr/>
            </p14:nvContentPartPr>
            <p14:xfrm>
              <a:off x="725384" y="5506184"/>
              <a:ext cx="4892040" cy="106128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22144" y="5495744"/>
                <a:ext cx="4906080" cy="108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81" name="Ink 180"/>
              <p14:cNvContentPartPr/>
              <p14:nvPr/>
            </p14:nvContentPartPr>
            <p14:xfrm>
              <a:off x="4307024" y="4908584"/>
              <a:ext cx="3281040" cy="804600"/>
            </p14:xfrm>
          </p:contentPart>
        </mc:Choice>
        <mc:Fallback xmlns="">
          <p:pic>
            <p:nvPicPr>
              <p:cNvPr id="181" name="Ink 18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301624" y="4901384"/>
                <a:ext cx="3290760" cy="821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34339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7A8936DD-54BF-4129-9FEF-FF579D094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049" y="-1822"/>
            <a:ext cx="1324665" cy="826527"/>
          </a:xfrm>
          <a:prstGeom prst="rect">
            <a:avLst/>
          </a:prstGeom>
        </p:spPr>
      </p:pic>
      <p:pic>
        <p:nvPicPr>
          <p:cNvPr id="9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7EA94BA2-03F2-4143-9587-37564C462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495" y="-2800"/>
            <a:ext cx="2857500" cy="762000"/>
          </a:xfr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xmlns="" id="{54A18C93-D8FB-409E-8286-987965682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752" y="6754636"/>
            <a:ext cx="12217879" cy="30737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xmlns="" id="{C49BA28B-E68A-4254-A441-A6BBC5EFB3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-5751" y="6595904"/>
            <a:ext cx="9313652" cy="164756"/>
          </a:xfrm>
          <a:prstGeom prst="rect">
            <a:avLst/>
          </a:prstGeom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xmlns="" id="{5346C9D8-CE27-45A8-8EAD-176DCD87B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57628-D65A-45FE-AF08-C325A698B79E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" name="Ink 18"/>
              <p14:cNvContentPartPr/>
              <p14:nvPr/>
            </p14:nvContentPartPr>
            <p14:xfrm>
              <a:off x="859664" y="1315424"/>
              <a:ext cx="7825680" cy="441828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51024" y="1305704"/>
                <a:ext cx="7841880" cy="443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0" name="Ink 29"/>
              <p14:cNvContentPartPr/>
              <p14:nvPr/>
            </p14:nvContentPartPr>
            <p14:xfrm>
              <a:off x="1097984" y="1978904"/>
              <a:ext cx="2535480" cy="8748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93304" y="1970984"/>
                <a:ext cx="2548800" cy="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9" name="Ink 48"/>
              <p14:cNvContentPartPr/>
              <p14:nvPr/>
            </p14:nvContentPartPr>
            <p14:xfrm>
              <a:off x="3541664" y="2414144"/>
              <a:ext cx="511920" cy="105120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534464" y="2405504"/>
                <a:ext cx="523440" cy="107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14110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7A8936DD-54BF-4129-9FEF-FF579D094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049" y="-1822"/>
            <a:ext cx="1324665" cy="826527"/>
          </a:xfrm>
          <a:prstGeom prst="rect">
            <a:avLst/>
          </a:prstGeom>
        </p:spPr>
      </p:pic>
      <p:pic>
        <p:nvPicPr>
          <p:cNvPr id="9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7EA94BA2-03F2-4143-9587-37564C462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495" y="-2800"/>
            <a:ext cx="2857500" cy="762000"/>
          </a:xfr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xmlns="" id="{54A18C93-D8FB-409E-8286-987965682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752" y="6754636"/>
            <a:ext cx="12217879" cy="30737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xmlns="" id="{C49BA28B-E68A-4254-A441-A6BBC5EFB3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-5751" y="6595904"/>
            <a:ext cx="9313652" cy="164756"/>
          </a:xfrm>
          <a:prstGeom prst="rect">
            <a:avLst/>
          </a:prstGeom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xmlns="" id="{5346C9D8-CE27-45A8-8EAD-176DCD87B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57628-D65A-45FE-AF08-C325A698B79E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" name="Ink 18"/>
              <p14:cNvContentPartPr/>
              <p14:nvPr/>
            </p14:nvContentPartPr>
            <p14:xfrm>
              <a:off x="859664" y="1315424"/>
              <a:ext cx="7825680" cy="441828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51024" y="1305704"/>
                <a:ext cx="7841880" cy="443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0" name="Ink 29"/>
              <p14:cNvContentPartPr/>
              <p14:nvPr/>
            </p14:nvContentPartPr>
            <p14:xfrm>
              <a:off x="1097984" y="1978904"/>
              <a:ext cx="2535480" cy="8748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93304" y="1970984"/>
                <a:ext cx="2548800" cy="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9" name="Ink 48"/>
              <p14:cNvContentPartPr/>
              <p14:nvPr/>
            </p14:nvContentPartPr>
            <p14:xfrm>
              <a:off x="3541664" y="2414144"/>
              <a:ext cx="511920" cy="105120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534464" y="2405504"/>
                <a:ext cx="523440" cy="107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3914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7A8936DD-54BF-4129-9FEF-FF579D094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049" y="-1822"/>
            <a:ext cx="1324665" cy="826527"/>
          </a:xfrm>
          <a:prstGeom prst="rect">
            <a:avLst/>
          </a:prstGeom>
        </p:spPr>
      </p:pic>
      <p:pic>
        <p:nvPicPr>
          <p:cNvPr id="9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7EA94BA2-03F2-4143-9587-37564C462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495" y="-2800"/>
            <a:ext cx="2857500" cy="762000"/>
          </a:xfr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xmlns="" id="{54A18C93-D8FB-409E-8286-987965682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752" y="6754636"/>
            <a:ext cx="12217879" cy="30737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xmlns="" id="{C49BA28B-E68A-4254-A441-A6BBC5EFB3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-5751" y="6595904"/>
            <a:ext cx="9313652" cy="164756"/>
          </a:xfrm>
          <a:prstGeom prst="rect">
            <a:avLst/>
          </a:prstGeom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xmlns="" id="{5346C9D8-CE27-45A8-8EAD-176DCD87B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7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57628-D65A-45FE-AF08-C325A698B79E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/>
              <p14:cNvContentPartPr/>
              <p14:nvPr/>
            </p14:nvContentPartPr>
            <p14:xfrm>
              <a:off x="358184" y="902254"/>
              <a:ext cx="10342440" cy="549853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49184" y="899014"/>
                <a:ext cx="10356120" cy="55078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8" name="Ink 37"/>
              <p14:cNvContentPartPr/>
              <p14:nvPr/>
            </p14:nvContentPartPr>
            <p14:xfrm>
              <a:off x="1585784" y="1413814"/>
              <a:ext cx="1195920" cy="1512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582544" y="1410214"/>
                <a:ext cx="120384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9" name="Ink 38"/>
              <p14:cNvContentPartPr/>
              <p14:nvPr/>
            </p14:nvContentPartPr>
            <p14:xfrm>
              <a:off x="2821304" y="1410934"/>
              <a:ext cx="4296240" cy="14652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18424" y="1405174"/>
                <a:ext cx="4306680" cy="16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4" name="Ink 53"/>
              <p14:cNvContentPartPr/>
              <p14:nvPr/>
            </p14:nvContentPartPr>
            <p14:xfrm>
              <a:off x="747704" y="1383934"/>
              <a:ext cx="715680" cy="4104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2661" y="1378894"/>
                <a:ext cx="724324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0" name="Ink 129"/>
              <p14:cNvContentPartPr/>
              <p14:nvPr/>
            </p14:nvContentPartPr>
            <p14:xfrm>
              <a:off x="1180424" y="4243774"/>
              <a:ext cx="1383840" cy="3996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174664" y="4238014"/>
                <a:ext cx="139392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1" name="Ink 130"/>
              <p14:cNvContentPartPr/>
              <p14:nvPr/>
            </p14:nvContentPartPr>
            <p14:xfrm>
              <a:off x="2656784" y="4280134"/>
              <a:ext cx="3211560" cy="4320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652464" y="4273654"/>
                <a:ext cx="322488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9" name="Ink 138"/>
              <p14:cNvContentPartPr/>
              <p14:nvPr/>
            </p14:nvContentPartPr>
            <p14:xfrm>
              <a:off x="6657104" y="3624824"/>
              <a:ext cx="1774440" cy="59483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649184" y="3619783"/>
                <a:ext cx="1791720" cy="6099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33" name="Ink 232"/>
              <p14:cNvContentPartPr/>
              <p14:nvPr/>
            </p14:nvContentPartPr>
            <p14:xfrm>
              <a:off x="3957464" y="5570264"/>
              <a:ext cx="5252040" cy="828000"/>
            </p14:xfrm>
          </p:contentPart>
        </mc:Choice>
        <mc:Fallback xmlns="">
          <p:pic>
            <p:nvPicPr>
              <p:cNvPr id="233" name="Ink 23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948824" y="5563424"/>
                <a:ext cx="5265000" cy="84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43" name="Ink 242"/>
              <p14:cNvContentPartPr/>
              <p14:nvPr/>
            </p14:nvContentPartPr>
            <p14:xfrm>
              <a:off x="9662744" y="5693384"/>
              <a:ext cx="1632240" cy="778320"/>
            </p14:xfrm>
          </p:contentPart>
        </mc:Choice>
        <mc:Fallback xmlns="">
          <p:pic>
            <p:nvPicPr>
              <p:cNvPr id="243" name="Ink 24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658784" y="5688704"/>
                <a:ext cx="1644840" cy="79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44" name="Ink 243"/>
              <p14:cNvContentPartPr/>
              <p14:nvPr/>
            </p14:nvContentPartPr>
            <p14:xfrm>
              <a:off x="9534944" y="5702384"/>
              <a:ext cx="1583640" cy="760680"/>
            </p14:xfrm>
          </p:contentPart>
        </mc:Choice>
        <mc:Fallback xmlns="">
          <p:pic>
            <p:nvPicPr>
              <p:cNvPr id="244" name="Ink 24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523784" y="5695184"/>
                <a:ext cx="1606680" cy="78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45" name="Ink 244"/>
              <p14:cNvContentPartPr/>
              <p14:nvPr/>
            </p14:nvContentPartPr>
            <p14:xfrm>
              <a:off x="9704504" y="5847104"/>
              <a:ext cx="1486440" cy="431640"/>
            </p14:xfrm>
          </p:contentPart>
        </mc:Choice>
        <mc:Fallback xmlns="">
          <p:pic>
            <p:nvPicPr>
              <p:cNvPr id="245" name="Ink 24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700184" y="5839904"/>
                <a:ext cx="1495800" cy="45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76568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7A8936DD-54BF-4129-9FEF-FF579D094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049" y="-1822"/>
            <a:ext cx="1324665" cy="826527"/>
          </a:xfrm>
          <a:prstGeom prst="rect">
            <a:avLst/>
          </a:prstGeom>
        </p:spPr>
      </p:pic>
      <p:pic>
        <p:nvPicPr>
          <p:cNvPr id="9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7EA94BA2-03F2-4143-9587-37564C462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495" y="-2800"/>
            <a:ext cx="2857500" cy="762000"/>
          </a:xfr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xmlns="" id="{54A18C93-D8FB-409E-8286-987965682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752" y="6754636"/>
            <a:ext cx="12217879" cy="30737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xmlns="" id="{C49BA28B-E68A-4254-A441-A6BBC5EFB3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-5751" y="6595904"/>
            <a:ext cx="9313652" cy="164756"/>
          </a:xfrm>
          <a:prstGeom prst="rect">
            <a:avLst/>
          </a:prstGeom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xmlns="" id="{5346C9D8-CE27-45A8-8EAD-176DCD87B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8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57628-D65A-45FE-AF08-C325A698B79E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/>
              <p14:cNvContentPartPr/>
              <p14:nvPr/>
            </p14:nvContentPartPr>
            <p14:xfrm>
              <a:off x="447464" y="1155584"/>
              <a:ext cx="5960880" cy="46886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4224" y="1152704"/>
                <a:ext cx="5974200" cy="46972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4" name="Ink 33"/>
              <p14:cNvContentPartPr/>
              <p14:nvPr/>
            </p14:nvContentPartPr>
            <p14:xfrm>
              <a:off x="623864" y="1580744"/>
              <a:ext cx="2583720" cy="9864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18824" y="1576784"/>
                <a:ext cx="2592720" cy="1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5" name="Ink 34"/>
              <p14:cNvContentPartPr/>
              <p14:nvPr/>
            </p14:nvContentPartPr>
            <p14:xfrm>
              <a:off x="3397304" y="1681184"/>
              <a:ext cx="3250080" cy="12024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93704" y="1676504"/>
                <a:ext cx="3260880" cy="13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1" name="Ink 80"/>
              <p14:cNvContentPartPr/>
              <p14:nvPr/>
            </p14:nvContentPartPr>
            <p14:xfrm>
              <a:off x="3167984" y="3202544"/>
              <a:ext cx="412560" cy="92952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162584" y="3197144"/>
                <a:ext cx="426600" cy="9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2" name="Ink 81"/>
              <p14:cNvContentPartPr/>
              <p14:nvPr/>
            </p14:nvContentPartPr>
            <p14:xfrm>
              <a:off x="1150904" y="3158984"/>
              <a:ext cx="647280" cy="96264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143704" y="3152504"/>
                <a:ext cx="665640" cy="9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8" name="Ink 117"/>
              <p14:cNvContentPartPr/>
              <p14:nvPr/>
            </p14:nvContentPartPr>
            <p14:xfrm>
              <a:off x="1112744" y="5432744"/>
              <a:ext cx="2259720" cy="63144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102664" y="5424104"/>
                <a:ext cx="2278440" cy="64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3" name="Ink 122"/>
              <p14:cNvContentPartPr/>
              <p14:nvPr/>
            </p14:nvContentPartPr>
            <p14:xfrm>
              <a:off x="4446344" y="1962704"/>
              <a:ext cx="311400" cy="422784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437344" y="1956944"/>
                <a:ext cx="326160" cy="424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74" name="Ink 173"/>
              <p14:cNvContentPartPr/>
              <p14:nvPr/>
            </p14:nvContentPartPr>
            <p14:xfrm>
              <a:off x="5201984" y="1841744"/>
              <a:ext cx="6794280" cy="196344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192624" y="1833104"/>
                <a:ext cx="6813000" cy="198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07" name="Ink 206"/>
              <p14:cNvContentPartPr/>
              <p14:nvPr/>
            </p14:nvContentPartPr>
            <p14:xfrm>
              <a:off x="7589864" y="4181744"/>
              <a:ext cx="1358640" cy="2120040"/>
            </p14:xfrm>
          </p:contentPart>
        </mc:Choice>
        <mc:Fallback xmlns="">
          <p:pic>
            <p:nvPicPr>
              <p:cNvPr id="207" name="Ink 20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585544" y="4177064"/>
                <a:ext cx="1367280" cy="213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29" name="Ink 228"/>
              <p14:cNvContentPartPr/>
              <p14:nvPr/>
            </p14:nvContentPartPr>
            <p14:xfrm>
              <a:off x="5580344" y="3862064"/>
              <a:ext cx="3912840" cy="2275560"/>
            </p14:xfrm>
          </p:contentPart>
        </mc:Choice>
        <mc:Fallback xmlns="">
          <p:pic>
            <p:nvPicPr>
              <p:cNvPr id="229" name="Ink 22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573144" y="3855224"/>
                <a:ext cx="3929040" cy="228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41" name="Ink 240"/>
              <p14:cNvContentPartPr/>
              <p14:nvPr/>
            </p14:nvContentPartPr>
            <p14:xfrm>
              <a:off x="9333704" y="5173904"/>
              <a:ext cx="2582640" cy="1283400"/>
            </p14:xfrm>
          </p:contentPart>
        </mc:Choice>
        <mc:Fallback xmlns="">
          <p:pic>
            <p:nvPicPr>
              <p:cNvPr id="241" name="Ink 24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330104" y="5168504"/>
                <a:ext cx="2590200" cy="129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58" name="Ink 257"/>
              <p14:cNvContentPartPr/>
              <p14:nvPr/>
            </p14:nvContentPartPr>
            <p14:xfrm>
              <a:off x="8242184" y="5608784"/>
              <a:ext cx="749520" cy="455400"/>
            </p14:xfrm>
          </p:contentPart>
        </mc:Choice>
        <mc:Fallback xmlns="">
          <p:pic>
            <p:nvPicPr>
              <p:cNvPr id="258" name="Ink 25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237864" y="5604464"/>
                <a:ext cx="762480" cy="47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59" name="Ink 258"/>
              <p14:cNvContentPartPr/>
              <p14:nvPr/>
            </p14:nvContentPartPr>
            <p14:xfrm>
              <a:off x="9069104" y="5681864"/>
              <a:ext cx="2751120" cy="1081080"/>
            </p14:xfrm>
          </p:contentPart>
        </mc:Choice>
        <mc:Fallback xmlns="">
          <p:pic>
            <p:nvPicPr>
              <p:cNvPr id="259" name="Ink 25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058664" y="5676464"/>
                <a:ext cx="2770200" cy="109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32685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7A8936DD-54BF-4129-9FEF-FF579D094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049" y="-1822"/>
            <a:ext cx="1324665" cy="826527"/>
          </a:xfrm>
          <a:prstGeom prst="rect">
            <a:avLst/>
          </a:prstGeom>
        </p:spPr>
      </p:pic>
      <p:pic>
        <p:nvPicPr>
          <p:cNvPr id="9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7EA94BA2-03F2-4143-9587-37564C462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495" y="-2800"/>
            <a:ext cx="2857500" cy="762000"/>
          </a:xfr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xmlns="" id="{54A18C93-D8FB-409E-8286-9879656828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752" y="6754636"/>
            <a:ext cx="12217879" cy="307370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xmlns="" id="{C49BA28B-E68A-4254-A441-A6BBC5EFB3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-5751" y="6595904"/>
            <a:ext cx="9313652" cy="164756"/>
          </a:xfrm>
          <a:prstGeom prst="rect">
            <a:avLst/>
          </a:prstGeom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xmlns="" id="{5346C9D8-CE27-45A8-8EAD-176DCD87B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9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57628-D65A-45FE-AF08-C325A698B79E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FY B Div_ EM_Dynamics_ V G Dhore</a:t>
            </a:r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" name="Ink 18"/>
              <p14:cNvContentPartPr/>
              <p14:nvPr/>
            </p14:nvContentPartPr>
            <p14:xfrm>
              <a:off x="7996304" y="3624824"/>
              <a:ext cx="19080" cy="108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992344" y="3619784"/>
                <a:ext cx="2772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Ink 7"/>
              <p14:cNvContentPartPr/>
              <p14:nvPr/>
            </p14:nvContentPartPr>
            <p14:xfrm>
              <a:off x="779744" y="1006184"/>
              <a:ext cx="11264760" cy="47588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76504" y="996104"/>
                <a:ext cx="11271960" cy="478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1" name="Ink 80"/>
              <p14:cNvContentPartPr/>
              <p14:nvPr/>
            </p14:nvContentPartPr>
            <p14:xfrm>
              <a:off x="3497024" y="2350064"/>
              <a:ext cx="791640" cy="152712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488384" y="2343224"/>
                <a:ext cx="804600" cy="154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8" name="Ink 97"/>
              <p14:cNvContentPartPr/>
              <p14:nvPr/>
            </p14:nvContentPartPr>
            <p14:xfrm>
              <a:off x="4343024" y="2838944"/>
              <a:ext cx="2643840" cy="75888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333664" y="2828504"/>
                <a:ext cx="2664000" cy="77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0" name="Ink 119"/>
              <p14:cNvContentPartPr/>
              <p14:nvPr/>
            </p14:nvContentPartPr>
            <p14:xfrm>
              <a:off x="1704224" y="4941704"/>
              <a:ext cx="4748760" cy="105300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698464" y="4933064"/>
                <a:ext cx="4763160" cy="10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1" name="Ink 120"/>
              <p14:cNvContentPartPr/>
              <p14:nvPr/>
            </p14:nvContentPartPr>
            <p14:xfrm>
              <a:off x="6815504" y="5220704"/>
              <a:ext cx="1635480" cy="57168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807944" y="5214224"/>
                <a:ext cx="1654200" cy="58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6138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357</TotalTime>
  <Words>154</Words>
  <Application>Microsoft Office PowerPoint</Application>
  <PresentationFormat>Custom</PresentationFormat>
  <Paragraphs>42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132</cp:revision>
  <dcterms:created xsi:type="dcterms:W3CDTF">2020-08-03T07:23:07Z</dcterms:created>
  <dcterms:modified xsi:type="dcterms:W3CDTF">2021-02-17T06:54:49Z</dcterms:modified>
</cp:coreProperties>
</file>

<file path=docProps/thumbnail.jpeg>
</file>